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96" r:id="rId1"/>
    <p:sldMasterId id="2147483720" r:id="rId2"/>
    <p:sldMasterId id="2147483708" r:id="rId3"/>
    <p:sldMasterId id="2147483732" r:id="rId4"/>
  </p:sldMasterIdLst>
  <p:notesMasterIdLst>
    <p:notesMasterId r:id="rId71"/>
  </p:notesMasterIdLst>
  <p:sldIdLst>
    <p:sldId id="256" r:id="rId5"/>
    <p:sldId id="349" r:id="rId6"/>
    <p:sldId id="297" r:id="rId7"/>
    <p:sldId id="257" r:id="rId8"/>
    <p:sldId id="258" r:id="rId9"/>
    <p:sldId id="259" r:id="rId10"/>
    <p:sldId id="266" r:id="rId11"/>
    <p:sldId id="313" r:id="rId12"/>
    <p:sldId id="274" r:id="rId13"/>
    <p:sldId id="314" r:id="rId14"/>
    <p:sldId id="311" r:id="rId15"/>
    <p:sldId id="315" r:id="rId16"/>
    <p:sldId id="316" r:id="rId17"/>
    <p:sldId id="312" r:id="rId18"/>
    <p:sldId id="317" r:id="rId19"/>
    <p:sldId id="318" r:id="rId20"/>
    <p:sldId id="267" r:id="rId21"/>
    <p:sldId id="319" r:id="rId22"/>
    <p:sldId id="320" r:id="rId23"/>
    <p:sldId id="270" r:id="rId24"/>
    <p:sldId id="336" r:id="rId25"/>
    <p:sldId id="268" r:id="rId26"/>
    <p:sldId id="322" r:id="rId27"/>
    <p:sldId id="326" r:id="rId28"/>
    <p:sldId id="323" r:id="rId29"/>
    <p:sldId id="324" r:id="rId30"/>
    <p:sldId id="325" r:id="rId31"/>
    <p:sldId id="327" r:id="rId32"/>
    <p:sldId id="321" r:id="rId33"/>
    <p:sldId id="328" r:id="rId34"/>
    <p:sldId id="329" r:id="rId35"/>
    <p:sldId id="330" r:id="rId36"/>
    <p:sldId id="331" r:id="rId37"/>
    <p:sldId id="332" r:id="rId38"/>
    <p:sldId id="333" r:id="rId39"/>
    <p:sldId id="280" r:id="rId40"/>
    <p:sldId id="334" r:id="rId41"/>
    <p:sldId id="337" r:id="rId42"/>
    <p:sldId id="338" r:id="rId43"/>
    <p:sldId id="339" r:id="rId44"/>
    <p:sldId id="340" r:id="rId45"/>
    <p:sldId id="341" r:id="rId46"/>
    <p:sldId id="342" r:id="rId47"/>
    <p:sldId id="343" r:id="rId48"/>
    <p:sldId id="344" r:id="rId49"/>
    <p:sldId id="298" r:id="rId50"/>
    <p:sldId id="345" r:id="rId51"/>
    <p:sldId id="282" r:id="rId52"/>
    <p:sldId id="283" r:id="rId53"/>
    <p:sldId id="284" r:id="rId54"/>
    <p:sldId id="288" r:id="rId55"/>
    <p:sldId id="299" r:id="rId56"/>
    <p:sldId id="286" r:id="rId57"/>
    <p:sldId id="346" r:id="rId58"/>
    <p:sldId id="291" r:id="rId59"/>
    <p:sldId id="289" r:id="rId60"/>
    <p:sldId id="290" r:id="rId61"/>
    <p:sldId id="292" r:id="rId62"/>
    <p:sldId id="347" r:id="rId63"/>
    <p:sldId id="296" r:id="rId64"/>
    <p:sldId id="293" r:id="rId65"/>
    <p:sldId id="303" r:id="rId66"/>
    <p:sldId id="301" r:id="rId67"/>
    <p:sldId id="294" r:id="rId68"/>
    <p:sldId id="304" r:id="rId69"/>
    <p:sldId id="305"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39F4BB-6B00-4328-BD93-E72EF7391933}" v="981" dt="2024-06-02T07:58:58.360"/>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8" autoAdjust="0"/>
    <p:restoredTop sz="91967" autoAdjust="0"/>
  </p:normalViewPr>
  <p:slideViewPr>
    <p:cSldViewPr snapToGrid="0">
      <p:cViewPr varScale="1">
        <p:scale>
          <a:sx n="90" d="100"/>
          <a:sy n="90" d="100"/>
        </p:scale>
        <p:origin x="280"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34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NGYAO LI" userId="14cc8a7cd33302d5" providerId="LiveId" clId="{D839F4BB-6B00-4328-BD93-E72EF7391933}"/>
    <pc:docChg chg="undo redo custSel addSld delSld modSld sldOrd addMainMaster modMainMaster modNotesMaster">
      <pc:chgData name="DENGYAO LI" userId="14cc8a7cd33302d5" providerId="LiveId" clId="{D839F4BB-6B00-4328-BD93-E72EF7391933}" dt="2024-06-02T15:21:32.527" v="29004" actId="20577"/>
      <pc:docMkLst>
        <pc:docMk/>
      </pc:docMkLst>
      <pc:sldChg chg="addSp delSp modSp new mod setBg modClrScheme chgLayout">
        <pc:chgData name="DENGYAO LI" userId="14cc8a7cd33302d5" providerId="LiveId" clId="{D839F4BB-6B00-4328-BD93-E72EF7391933}" dt="2024-05-17T04:03:58.982" v="15796" actId="1076"/>
        <pc:sldMkLst>
          <pc:docMk/>
          <pc:sldMk cId="3444255593" sldId="256"/>
        </pc:sldMkLst>
        <pc:spChg chg="del">
          <ac:chgData name="DENGYAO LI" userId="14cc8a7cd33302d5" providerId="LiveId" clId="{D839F4BB-6B00-4328-BD93-E72EF7391933}" dt="2024-05-03T10:13:44.206" v="1" actId="478"/>
          <ac:spMkLst>
            <pc:docMk/>
            <pc:sldMk cId="3444255593" sldId="256"/>
            <ac:spMk id="2" creationId="{605D1C21-A342-00B1-06D1-C571EBE955F4}"/>
          </ac:spMkLst>
        </pc:spChg>
        <pc:spChg chg="del">
          <ac:chgData name="DENGYAO LI" userId="14cc8a7cd33302d5" providerId="LiveId" clId="{D839F4BB-6B00-4328-BD93-E72EF7391933}" dt="2024-05-03T10:13:45.198" v="2" actId="478"/>
          <ac:spMkLst>
            <pc:docMk/>
            <pc:sldMk cId="3444255593" sldId="256"/>
            <ac:spMk id="3" creationId="{740761D3-F37E-C2C3-4D23-90B436A86505}"/>
          </ac:spMkLst>
        </pc:spChg>
        <pc:spChg chg="add del mod ord">
          <ac:chgData name="DENGYAO LI" userId="14cc8a7cd33302d5" providerId="LiveId" clId="{D839F4BB-6B00-4328-BD93-E72EF7391933}" dt="2024-05-17T03:45:49.100" v="15614" actId="478"/>
          <ac:spMkLst>
            <pc:docMk/>
            <pc:sldMk cId="3444255593" sldId="256"/>
            <ac:spMk id="5" creationId="{D25BAC55-4F78-CEF1-1A00-3FD4CF38F17D}"/>
          </ac:spMkLst>
        </pc:spChg>
        <pc:spChg chg="add del mod ord">
          <ac:chgData name="DENGYAO LI" userId="14cc8a7cd33302d5" providerId="LiveId" clId="{D839F4BB-6B00-4328-BD93-E72EF7391933}" dt="2024-05-17T03:45:58.325" v="15617" actId="478"/>
          <ac:spMkLst>
            <pc:docMk/>
            <pc:sldMk cId="3444255593" sldId="256"/>
            <ac:spMk id="6" creationId="{3CD3A16B-24F1-995A-4BC0-41CB88635AD7}"/>
          </ac:spMkLst>
        </pc:spChg>
        <pc:spChg chg="add mod">
          <ac:chgData name="DENGYAO LI" userId="14cc8a7cd33302d5" providerId="LiveId" clId="{D839F4BB-6B00-4328-BD93-E72EF7391933}" dt="2024-05-17T04:03:19.148" v="15784" actId="403"/>
          <ac:spMkLst>
            <pc:docMk/>
            <pc:sldMk cId="3444255593" sldId="256"/>
            <ac:spMk id="8" creationId="{43C7D08F-DF19-D8F4-BE65-6EF9B29C19A8}"/>
          </ac:spMkLst>
        </pc:spChg>
        <pc:spChg chg="add del mod">
          <ac:chgData name="DENGYAO LI" userId="14cc8a7cd33302d5" providerId="LiveId" clId="{D839F4BB-6B00-4328-BD93-E72EF7391933}" dt="2024-05-16T09:45:34.444" v="12385" actId="478"/>
          <ac:spMkLst>
            <pc:docMk/>
            <pc:sldMk cId="3444255593" sldId="256"/>
            <ac:spMk id="9" creationId="{B5894CA6-4C18-33BD-C657-006ED06BDDF8}"/>
          </ac:spMkLst>
        </pc:spChg>
        <pc:spChg chg="add mod">
          <ac:chgData name="DENGYAO LI" userId="14cc8a7cd33302d5" providerId="LiveId" clId="{D839F4BB-6B00-4328-BD93-E72EF7391933}" dt="2024-05-17T04:03:58.982" v="15796" actId="1076"/>
          <ac:spMkLst>
            <pc:docMk/>
            <pc:sldMk cId="3444255593" sldId="256"/>
            <ac:spMk id="10" creationId="{771F3181-4808-A72B-E1CB-519091E35510}"/>
          </ac:spMkLst>
        </pc:spChg>
        <pc:picChg chg="add del mod">
          <ac:chgData name="DENGYAO LI" userId="14cc8a7cd33302d5" providerId="LiveId" clId="{D839F4BB-6B00-4328-BD93-E72EF7391933}" dt="2024-05-17T03:41:24.776" v="15593" actId="478"/>
          <ac:picMkLst>
            <pc:docMk/>
            <pc:sldMk cId="3444255593" sldId="256"/>
            <ac:picMk id="2" creationId="{ADD10EFC-5D5B-F2A3-223E-69E68C8218C1}"/>
          </ac:picMkLst>
        </pc:picChg>
        <pc:picChg chg="add del mod">
          <ac:chgData name="DENGYAO LI" userId="14cc8a7cd33302d5" providerId="LiveId" clId="{D839F4BB-6B00-4328-BD93-E72EF7391933}" dt="2024-05-17T04:03:54.954" v="15795" actId="1076"/>
          <ac:picMkLst>
            <pc:docMk/>
            <pc:sldMk cId="3444255593" sldId="256"/>
            <ac:picMk id="4" creationId="{E8D4A3ED-21D8-618E-2C91-F15BDFBC00C9}"/>
          </ac:picMkLst>
        </pc:picChg>
        <pc:picChg chg="add del mod">
          <ac:chgData name="DENGYAO LI" userId="14cc8a7cd33302d5" providerId="LiveId" clId="{D839F4BB-6B00-4328-BD93-E72EF7391933}" dt="2024-05-03T10:15:05.671" v="198" actId="478"/>
          <ac:picMkLst>
            <pc:docMk/>
            <pc:sldMk cId="3444255593" sldId="256"/>
            <ac:picMk id="5" creationId="{7A39FBF7-B1AC-DC56-166F-AE60E9DD3EF0}"/>
          </ac:picMkLst>
        </pc:picChg>
        <pc:picChg chg="add del mod">
          <ac:chgData name="DENGYAO LI" userId="14cc8a7cd33302d5" providerId="LiveId" clId="{D839F4BB-6B00-4328-BD93-E72EF7391933}" dt="2024-05-16T10:02:03.963" v="12637" actId="21"/>
          <ac:picMkLst>
            <pc:docMk/>
            <pc:sldMk cId="3444255593" sldId="256"/>
            <ac:picMk id="7" creationId="{3B73F10C-AB93-53FD-A421-C0EB62EC7726}"/>
          </ac:picMkLst>
        </pc:picChg>
      </pc:sldChg>
      <pc:sldChg chg="addSp delSp modSp new mod">
        <pc:chgData name="DENGYAO LI" userId="14cc8a7cd33302d5" providerId="LiveId" clId="{D839F4BB-6B00-4328-BD93-E72EF7391933}" dt="2024-06-01T11:31:10.317" v="27588" actId="1076"/>
        <pc:sldMkLst>
          <pc:docMk/>
          <pc:sldMk cId="4129174563" sldId="257"/>
        </pc:sldMkLst>
        <pc:spChg chg="del">
          <ac:chgData name="DENGYAO LI" userId="14cc8a7cd33302d5" providerId="LiveId" clId="{D839F4BB-6B00-4328-BD93-E72EF7391933}" dt="2024-05-03T10:20:09.927" v="245" actId="478"/>
          <ac:spMkLst>
            <pc:docMk/>
            <pc:sldMk cId="4129174563" sldId="257"/>
            <ac:spMk id="2" creationId="{345E3CE1-07E9-53B3-8343-E64ECAE9C15A}"/>
          </ac:spMkLst>
        </pc:spChg>
        <pc:spChg chg="add del mod">
          <ac:chgData name="DENGYAO LI" userId="14cc8a7cd33302d5" providerId="LiveId" clId="{D839F4BB-6B00-4328-BD93-E72EF7391933}" dt="2024-05-04T08:45:00.312" v="1285" actId="478"/>
          <ac:spMkLst>
            <pc:docMk/>
            <pc:sldMk cId="4129174563" sldId="257"/>
            <ac:spMk id="2" creationId="{92D548DA-96CB-8FBD-EED9-69658309D15E}"/>
          </ac:spMkLst>
        </pc:spChg>
        <pc:spChg chg="add mod">
          <ac:chgData name="DENGYAO LI" userId="14cc8a7cd33302d5" providerId="LiveId" clId="{D839F4BB-6B00-4328-BD93-E72EF7391933}" dt="2024-05-30T08:52:13.652" v="19281" actId="1035"/>
          <ac:spMkLst>
            <pc:docMk/>
            <pc:sldMk cId="4129174563" sldId="257"/>
            <ac:spMk id="2" creationId="{B4D58C1B-9B8B-009F-72D7-BD841AE8D21A}"/>
          </ac:spMkLst>
        </pc:spChg>
        <pc:spChg chg="del">
          <ac:chgData name="DENGYAO LI" userId="14cc8a7cd33302d5" providerId="LiveId" clId="{D839F4BB-6B00-4328-BD93-E72EF7391933}" dt="2024-05-03T10:20:08.830" v="244" actId="478"/>
          <ac:spMkLst>
            <pc:docMk/>
            <pc:sldMk cId="4129174563" sldId="257"/>
            <ac:spMk id="3" creationId="{0E4A8726-654D-26CA-FAAA-33A6DB64EB7C}"/>
          </ac:spMkLst>
        </pc:spChg>
        <pc:spChg chg="add del mod">
          <ac:chgData name="DENGYAO LI" userId="14cc8a7cd33302d5" providerId="LiveId" clId="{D839F4BB-6B00-4328-BD93-E72EF7391933}" dt="2024-05-04T14:34:18.123" v="1358" actId="478"/>
          <ac:spMkLst>
            <pc:docMk/>
            <pc:sldMk cId="4129174563" sldId="257"/>
            <ac:spMk id="3" creationId="{3C896891-A231-DF05-413C-60CBC35320A3}"/>
          </ac:spMkLst>
        </pc:spChg>
        <pc:spChg chg="mod">
          <ac:chgData name="DENGYAO LI" userId="14cc8a7cd33302d5" providerId="LiveId" clId="{D839F4BB-6B00-4328-BD93-E72EF7391933}" dt="2024-05-04T15:01:01.161" v="1540" actId="255"/>
          <ac:spMkLst>
            <pc:docMk/>
            <pc:sldMk cId="4129174563" sldId="257"/>
            <ac:spMk id="4" creationId="{3B62580C-A405-9123-5725-32554706A55A}"/>
          </ac:spMkLst>
        </pc:spChg>
        <pc:spChg chg="add del mod">
          <ac:chgData name="DENGYAO LI" userId="14cc8a7cd33302d5" providerId="LiveId" clId="{D839F4BB-6B00-4328-BD93-E72EF7391933}" dt="2024-05-16T10:56:54.062" v="12650" actId="478"/>
          <ac:spMkLst>
            <pc:docMk/>
            <pc:sldMk cId="4129174563" sldId="257"/>
            <ac:spMk id="5" creationId="{17AAB01F-7C3B-D4D5-2A3B-FDDD028B69CA}"/>
          </ac:spMkLst>
        </pc:spChg>
        <pc:spChg chg="add del mod">
          <ac:chgData name="DENGYAO LI" userId="14cc8a7cd33302d5" providerId="LiveId" clId="{D839F4BB-6B00-4328-BD93-E72EF7391933}" dt="2024-05-03T10:32:23.307" v="268" actId="478"/>
          <ac:spMkLst>
            <pc:docMk/>
            <pc:sldMk cId="4129174563" sldId="257"/>
            <ac:spMk id="7" creationId="{B43EA9F6-26CF-DAAC-5498-A8935BE13096}"/>
          </ac:spMkLst>
        </pc:spChg>
        <pc:spChg chg="add mod">
          <ac:chgData name="DENGYAO LI" userId="14cc8a7cd33302d5" providerId="LiveId" clId="{D839F4BB-6B00-4328-BD93-E72EF7391933}" dt="2024-05-30T08:49:57.676" v="19173" actId="21"/>
          <ac:spMkLst>
            <pc:docMk/>
            <pc:sldMk cId="4129174563" sldId="257"/>
            <ac:spMk id="8" creationId="{978C8B94-D000-D759-3A65-246C002CAF76}"/>
          </ac:spMkLst>
        </pc:spChg>
        <pc:spChg chg="add mod">
          <ac:chgData name="DENGYAO LI" userId="14cc8a7cd33302d5" providerId="LiveId" clId="{D839F4BB-6B00-4328-BD93-E72EF7391933}" dt="2024-05-30T08:52:13.652" v="19281" actId="1035"/>
          <ac:spMkLst>
            <pc:docMk/>
            <pc:sldMk cId="4129174563" sldId="257"/>
            <ac:spMk id="9" creationId="{9B87123E-40A0-98C2-AF9C-C8DD5CD41674}"/>
          </ac:spMkLst>
        </pc:spChg>
        <pc:spChg chg="add mod">
          <ac:chgData name="DENGYAO LI" userId="14cc8a7cd33302d5" providerId="LiveId" clId="{D839F4BB-6B00-4328-BD93-E72EF7391933}" dt="2024-05-30T08:52:13.652" v="19281" actId="1035"/>
          <ac:spMkLst>
            <pc:docMk/>
            <pc:sldMk cId="4129174563" sldId="257"/>
            <ac:spMk id="11" creationId="{21C056F4-727E-5CFB-50DC-7AA259410374}"/>
          </ac:spMkLst>
        </pc:spChg>
        <pc:spChg chg="add del mod">
          <ac:chgData name="DENGYAO LI" userId="14cc8a7cd33302d5" providerId="LiveId" clId="{D839F4BB-6B00-4328-BD93-E72EF7391933}" dt="2024-05-03T11:25:23.618" v="308" actId="478"/>
          <ac:spMkLst>
            <pc:docMk/>
            <pc:sldMk cId="4129174563" sldId="257"/>
            <ac:spMk id="13" creationId="{720F0701-18C8-4EFB-3440-E4CFC390CAAB}"/>
          </ac:spMkLst>
        </pc:spChg>
        <pc:spChg chg="add mod">
          <ac:chgData name="DENGYAO LI" userId="14cc8a7cd33302d5" providerId="LiveId" clId="{D839F4BB-6B00-4328-BD93-E72EF7391933}" dt="2024-05-30T08:52:13.652" v="19281" actId="1035"/>
          <ac:spMkLst>
            <pc:docMk/>
            <pc:sldMk cId="4129174563" sldId="257"/>
            <ac:spMk id="15" creationId="{D8F20472-3C4E-14F0-9AD2-A3A2E6716722}"/>
          </ac:spMkLst>
        </pc:spChg>
        <pc:spChg chg="add mod">
          <ac:chgData name="DENGYAO LI" userId="14cc8a7cd33302d5" providerId="LiveId" clId="{D839F4BB-6B00-4328-BD93-E72EF7391933}" dt="2024-05-30T08:52:13.652" v="19281" actId="1035"/>
          <ac:spMkLst>
            <pc:docMk/>
            <pc:sldMk cId="4129174563" sldId="257"/>
            <ac:spMk id="18" creationId="{E7F1AE8B-1C07-11B3-EF31-0DC21216230A}"/>
          </ac:spMkLst>
        </pc:spChg>
        <pc:spChg chg="add mod">
          <ac:chgData name="DENGYAO LI" userId="14cc8a7cd33302d5" providerId="LiveId" clId="{D839F4BB-6B00-4328-BD93-E72EF7391933}" dt="2024-05-30T08:52:13.652" v="19281" actId="1035"/>
          <ac:spMkLst>
            <pc:docMk/>
            <pc:sldMk cId="4129174563" sldId="257"/>
            <ac:spMk id="20" creationId="{6374C646-80AD-05DC-83E5-BA169E60CBE8}"/>
          </ac:spMkLst>
        </pc:spChg>
        <pc:spChg chg="add del">
          <ac:chgData name="DENGYAO LI" userId="14cc8a7cd33302d5" providerId="LiveId" clId="{D839F4BB-6B00-4328-BD93-E72EF7391933}" dt="2024-05-03T11:32:00.188" v="361" actId="11529"/>
          <ac:spMkLst>
            <pc:docMk/>
            <pc:sldMk cId="4129174563" sldId="257"/>
            <ac:spMk id="21" creationId="{60ED40FA-24BE-B673-7C11-7611F56EB57F}"/>
          </ac:spMkLst>
        </pc:spChg>
        <pc:spChg chg="add mod">
          <ac:chgData name="DENGYAO LI" userId="14cc8a7cd33302d5" providerId="LiveId" clId="{D839F4BB-6B00-4328-BD93-E72EF7391933}" dt="2024-05-30T08:52:13.652" v="19281" actId="1035"/>
          <ac:spMkLst>
            <pc:docMk/>
            <pc:sldMk cId="4129174563" sldId="257"/>
            <ac:spMk id="24" creationId="{C26D009F-0AEB-4C7C-982F-3284F5BADB40}"/>
          </ac:spMkLst>
        </pc:spChg>
        <pc:picChg chg="add del mod">
          <ac:chgData name="DENGYAO LI" userId="14cc8a7cd33302d5" providerId="LiveId" clId="{D839F4BB-6B00-4328-BD93-E72EF7391933}" dt="2024-05-17T09:52:49.801" v="15800" actId="478"/>
          <ac:picMkLst>
            <pc:docMk/>
            <pc:sldMk cId="4129174563" sldId="257"/>
            <ac:picMk id="2" creationId="{90415424-FE18-419E-5615-37EC31CB30D1}"/>
          </ac:picMkLst>
        </pc:picChg>
        <pc:picChg chg="add del mod">
          <ac:chgData name="DENGYAO LI" userId="14cc8a7cd33302d5" providerId="LiveId" clId="{D839F4BB-6B00-4328-BD93-E72EF7391933}" dt="2024-05-30T08:52:13.652" v="19281" actId="1035"/>
          <ac:picMkLst>
            <pc:docMk/>
            <pc:sldMk cId="4129174563" sldId="257"/>
            <ac:picMk id="3" creationId="{3C6411B3-F26E-27C2-C38A-C0ADF20BF1B8}"/>
          </ac:picMkLst>
        </pc:picChg>
        <pc:picChg chg="add del mod">
          <ac:chgData name="DENGYAO LI" userId="14cc8a7cd33302d5" providerId="LiveId" clId="{D839F4BB-6B00-4328-BD93-E72EF7391933}" dt="2024-05-17T09:57:00.776" v="15830" actId="478"/>
          <ac:picMkLst>
            <pc:docMk/>
            <pc:sldMk cId="4129174563" sldId="257"/>
            <ac:picMk id="6" creationId="{12AA2C98-CDD6-33BE-C235-2C67412B0F42}"/>
          </ac:picMkLst>
        </pc:picChg>
        <pc:picChg chg="add del mod">
          <ac:chgData name="DENGYAO LI" userId="14cc8a7cd33302d5" providerId="LiveId" clId="{D839F4BB-6B00-4328-BD93-E72EF7391933}" dt="2024-05-17T09:56:54.472" v="15825" actId="22"/>
          <ac:picMkLst>
            <pc:docMk/>
            <pc:sldMk cId="4129174563" sldId="257"/>
            <ac:picMk id="7" creationId="{3FD76D22-F447-5E19-F28C-792F36733B22}"/>
          </ac:picMkLst>
        </pc:picChg>
        <pc:picChg chg="add del mod">
          <ac:chgData name="DENGYAO LI" userId="14cc8a7cd33302d5" providerId="LiveId" clId="{D839F4BB-6B00-4328-BD93-E72EF7391933}" dt="2024-05-31T03:31:58.363" v="21338" actId="478"/>
          <ac:picMkLst>
            <pc:docMk/>
            <pc:sldMk cId="4129174563" sldId="257"/>
            <ac:picMk id="10" creationId="{A0CEAD90-3A78-D35C-11D8-0DA9A0F3A41F}"/>
          </ac:picMkLst>
        </pc:picChg>
        <pc:picChg chg="add del mod">
          <ac:chgData name="DENGYAO LI" userId="14cc8a7cd33302d5" providerId="LiveId" clId="{D839F4BB-6B00-4328-BD93-E72EF7391933}" dt="2024-05-06T10:53:28.060" v="7112" actId="478"/>
          <ac:picMkLst>
            <pc:docMk/>
            <pc:sldMk cId="4129174563" sldId="257"/>
            <ac:picMk id="11" creationId="{481547EC-C39B-B1A9-460C-1A949B559DDB}"/>
          </ac:picMkLst>
        </pc:picChg>
        <pc:picChg chg="add del mod">
          <ac:chgData name="DENGYAO LI" userId="14cc8a7cd33302d5" providerId="LiveId" clId="{D839F4BB-6B00-4328-BD93-E72EF7391933}" dt="2024-05-31T03:31:59.114" v="21339" actId="478"/>
          <ac:picMkLst>
            <pc:docMk/>
            <pc:sldMk cId="4129174563" sldId="257"/>
            <ac:picMk id="12" creationId="{D60DCB94-B42A-8AC6-CD5E-027777D68D4D}"/>
          </ac:picMkLst>
        </pc:picChg>
        <pc:picChg chg="add del mod">
          <ac:chgData name="DENGYAO LI" userId="14cc8a7cd33302d5" providerId="LiveId" clId="{D839F4BB-6B00-4328-BD93-E72EF7391933}" dt="2024-05-04T15:02:10.677" v="1623" actId="478"/>
          <ac:picMkLst>
            <pc:docMk/>
            <pc:sldMk cId="4129174563" sldId="257"/>
            <ac:picMk id="16" creationId="{3D6ED2EC-3B3A-8042-DF18-D22BE09854D7}"/>
          </ac:picMkLst>
        </pc:picChg>
        <pc:picChg chg="add mod">
          <ac:chgData name="DENGYAO LI" userId="14cc8a7cd33302d5" providerId="LiveId" clId="{D839F4BB-6B00-4328-BD93-E72EF7391933}" dt="2024-06-01T11:31:10.317" v="27588" actId="1076"/>
          <ac:picMkLst>
            <pc:docMk/>
            <pc:sldMk cId="4129174563" sldId="257"/>
            <ac:picMk id="17" creationId="{3B73F10C-AB93-53FD-A421-C0EB62EC7726}"/>
          </ac:picMkLst>
        </pc:picChg>
        <pc:picChg chg="add del mod">
          <ac:chgData name="DENGYAO LI" userId="14cc8a7cd33302d5" providerId="LiveId" clId="{D839F4BB-6B00-4328-BD93-E72EF7391933}" dt="2024-05-04T15:02:11.852" v="1624" actId="478"/>
          <ac:picMkLst>
            <pc:docMk/>
            <pc:sldMk cId="4129174563" sldId="257"/>
            <ac:picMk id="22" creationId="{CEB8E99B-CFCD-D145-37C5-788A52742277}"/>
          </ac:picMkLst>
        </pc:picChg>
        <pc:cxnChg chg="add mod">
          <ac:chgData name="DENGYAO LI" userId="14cc8a7cd33302d5" providerId="LiveId" clId="{D839F4BB-6B00-4328-BD93-E72EF7391933}" dt="2024-05-30T08:52:13.652" v="19281" actId="1035"/>
          <ac:cxnSpMkLst>
            <pc:docMk/>
            <pc:sldMk cId="4129174563" sldId="257"/>
            <ac:cxnSpMk id="13" creationId="{C98E6606-1B4B-C25C-7889-B5547F049D5B}"/>
          </ac:cxnSpMkLst>
        </pc:cxnChg>
      </pc:sldChg>
      <pc:sldChg chg="addSp delSp modSp new mod">
        <pc:chgData name="DENGYAO LI" userId="14cc8a7cd33302d5" providerId="LiveId" clId="{D839F4BB-6B00-4328-BD93-E72EF7391933}" dt="2024-05-31T03:32:07.391" v="21340" actId="478"/>
        <pc:sldMkLst>
          <pc:docMk/>
          <pc:sldMk cId="1976986835" sldId="258"/>
        </pc:sldMkLst>
        <pc:spChg chg="mod">
          <ac:chgData name="DENGYAO LI" userId="14cc8a7cd33302d5" providerId="LiveId" clId="{D839F4BB-6B00-4328-BD93-E72EF7391933}" dt="2024-05-04T14:53:12.257" v="1487"/>
          <ac:spMkLst>
            <pc:docMk/>
            <pc:sldMk cId="1976986835" sldId="258"/>
            <ac:spMk id="2" creationId="{068719D2-64EF-7896-0517-AB2E64273F75}"/>
          </ac:spMkLst>
        </pc:spChg>
        <pc:spChg chg="del">
          <ac:chgData name="DENGYAO LI" userId="14cc8a7cd33302d5" providerId="LiveId" clId="{D839F4BB-6B00-4328-BD93-E72EF7391933}" dt="2024-05-03T11:36:03.363" v="390" actId="478"/>
          <ac:spMkLst>
            <pc:docMk/>
            <pc:sldMk cId="1976986835" sldId="258"/>
            <ac:spMk id="2" creationId="{E4EFFE52-3938-2E3F-57C6-B0E38AB47E72}"/>
          </ac:spMkLst>
        </pc:spChg>
        <pc:spChg chg="add del mod">
          <ac:chgData name="DENGYAO LI" userId="14cc8a7cd33302d5" providerId="LiveId" clId="{D839F4BB-6B00-4328-BD93-E72EF7391933}" dt="2024-05-30T08:52:20.689" v="19282" actId="478"/>
          <ac:spMkLst>
            <pc:docMk/>
            <pc:sldMk cId="1976986835" sldId="258"/>
            <ac:spMk id="3" creationId="{185BFF80-EC40-A44A-E566-D5BBF5E50C3E}"/>
          </ac:spMkLst>
        </pc:spChg>
        <pc:spChg chg="del">
          <ac:chgData name="DENGYAO LI" userId="14cc8a7cd33302d5" providerId="LiveId" clId="{D839F4BB-6B00-4328-BD93-E72EF7391933}" dt="2024-05-03T11:36:05.268" v="391" actId="478"/>
          <ac:spMkLst>
            <pc:docMk/>
            <pc:sldMk cId="1976986835" sldId="258"/>
            <ac:spMk id="3" creationId="{441730A7-BEED-9055-0D40-0F083DC2D2F8}"/>
          </ac:spMkLst>
        </pc:spChg>
        <pc:spChg chg="add mod">
          <ac:chgData name="DENGYAO LI" userId="14cc8a7cd33302d5" providerId="LiveId" clId="{D839F4BB-6B00-4328-BD93-E72EF7391933}" dt="2024-05-30T08:51:01.846" v="19225" actId="1035"/>
          <ac:spMkLst>
            <pc:docMk/>
            <pc:sldMk cId="1976986835" sldId="258"/>
            <ac:spMk id="4" creationId="{88BB2352-95C3-3F07-64E8-03E1DF405EE8}"/>
          </ac:spMkLst>
        </pc:spChg>
        <pc:spChg chg="add mod">
          <ac:chgData name="DENGYAO LI" userId="14cc8a7cd33302d5" providerId="LiveId" clId="{D839F4BB-6B00-4328-BD93-E72EF7391933}" dt="2024-05-30T08:53:05.679" v="19310" actId="1076"/>
          <ac:spMkLst>
            <pc:docMk/>
            <pc:sldMk cId="1976986835" sldId="258"/>
            <ac:spMk id="5" creationId="{2838F56C-B408-C44D-B0B2-7B9A0676630F}"/>
          </ac:spMkLst>
        </pc:spChg>
        <pc:spChg chg="add del mod">
          <ac:chgData name="DENGYAO LI" userId="14cc8a7cd33302d5" providerId="LiveId" clId="{D839F4BB-6B00-4328-BD93-E72EF7391933}" dt="2024-05-03T11:36:40.037" v="400" actId="478"/>
          <ac:spMkLst>
            <pc:docMk/>
            <pc:sldMk cId="1976986835" sldId="258"/>
            <ac:spMk id="5" creationId="{33DD4438-9E79-4AD3-9034-B62342C2E2A7}"/>
          </ac:spMkLst>
        </pc:spChg>
        <pc:spChg chg="add mod">
          <ac:chgData name="DENGYAO LI" userId="14cc8a7cd33302d5" providerId="LiveId" clId="{D839F4BB-6B00-4328-BD93-E72EF7391933}" dt="2024-05-30T08:53:25.356" v="19318" actId="1036"/>
          <ac:spMkLst>
            <pc:docMk/>
            <pc:sldMk cId="1976986835" sldId="258"/>
            <ac:spMk id="6" creationId="{34B17426-77C5-A474-B486-86BE37D6E8F5}"/>
          </ac:spMkLst>
        </pc:spChg>
        <pc:spChg chg="add mod">
          <ac:chgData name="DENGYAO LI" userId="14cc8a7cd33302d5" providerId="LiveId" clId="{D839F4BB-6B00-4328-BD93-E72EF7391933}" dt="2024-05-30T08:51:01.846" v="19225" actId="1035"/>
          <ac:spMkLst>
            <pc:docMk/>
            <pc:sldMk cId="1976986835" sldId="258"/>
            <ac:spMk id="7" creationId="{06AFD7B5-0817-7438-8794-3EE620C9A3BA}"/>
          </ac:spMkLst>
        </pc:spChg>
        <pc:spChg chg="add mod">
          <ac:chgData name="DENGYAO LI" userId="14cc8a7cd33302d5" providerId="LiveId" clId="{D839F4BB-6B00-4328-BD93-E72EF7391933}" dt="2024-05-30T08:53:32.470" v="19320" actId="14100"/>
          <ac:spMkLst>
            <pc:docMk/>
            <pc:sldMk cId="1976986835" sldId="258"/>
            <ac:spMk id="8" creationId="{5C814877-B49A-9E20-5951-4B7AF6D0C80E}"/>
          </ac:spMkLst>
        </pc:spChg>
        <pc:spChg chg="add mod">
          <ac:chgData name="DENGYAO LI" userId="14cc8a7cd33302d5" providerId="LiveId" clId="{D839F4BB-6B00-4328-BD93-E72EF7391933}" dt="2024-05-30T08:51:01.846" v="19225" actId="1035"/>
          <ac:spMkLst>
            <pc:docMk/>
            <pc:sldMk cId="1976986835" sldId="258"/>
            <ac:spMk id="10" creationId="{9E4A41A3-0A89-7C2E-911B-DF3DAF28D1A4}"/>
          </ac:spMkLst>
        </pc:spChg>
        <pc:spChg chg="add del">
          <ac:chgData name="DENGYAO LI" userId="14cc8a7cd33302d5" providerId="LiveId" clId="{D839F4BB-6B00-4328-BD93-E72EF7391933}" dt="2024-05-04T15:33:03.566" v="1773" actId="22"/>
          <ac:spMkLst>
            <pc:docMk/>
            <pc:sldMk cId="1976986835" sldId="258"/>
            <ac:spMk id="12" creationId="{046BC052-DD2F-C790-3777-8DA7D1D6B93C}"/>
          </ac:spMkLst>
        </pc:spChg>
        <pc:spChg chg="add mod">
          <ac:chgData name="DENGYAO LI" userId="14cc8a7cd33302d5" providerId="LiveId" clId="{D839F4BB-6B00-4328-BD93-E72EF7391933}" dt="2024-05-30T08:50:40.076" v="19208" actId="20577"/>
          <ac:spMkLst>
            <pc:docMk/>
            <pc:sldMk cId="1976986835" sldId="258"/>
            <ac:spMk id="12" creationId="{5A14717F-20BF-03AF-A721-DDC20FB0176D}"/>
          </ac:spMkLst>
        </pc:spChg>
        <pc:spChg chg="add mod">
          <ac:chgData name="DENGYAO LI" userId="14cc8a7cd33302d5" providerId="LiveId" clId="{D839F4BB-6B00-4328-BD93-E72EF7391933}" dt="2024-05-30T08:51:01.846" v="19225" actId="1035"/>
          <ac:spMkLst>
            <pc:docMk/>
            <pc:sldMk cId="1976986835" sldId="258"/>
            <ac:spMk id="13" creationId="{126602FC-FC24-D3BF-EFC5-B065919B0920}"/>
          </ac:spMkLst>
        </pc:spChg>
        <pc:spChg chg="add del mod">
          <ac:chgData name="DENGYAO LI" userId="14cc8a7cd33302d5" providerId="LiveId" clId="{D839F4BB-6B00-4328-BD93-E72EF7391933}" dt="2024-05-04T16:15:37.920" v="2763" actId="478"/>
          <ac:spMkLst>
            <pc:docMk/>
            <pc:sldMk cId="1976986835" sldId="258"/>
            <ac:spMk id="14" creationId="{8E23C069-BF79-E2C0-170B-129DB686F7D4}"/>
          </ac:spMkLst>
        </pc:spChg>
        <pc:spChg chg="add mod">
          <ac:chgData name="DENGYAO LI" userId="14cc8a7cd33302d5" providerId="LiveId" clId="{D839F4BB-6B00-4328-BD93-E72EF7391933}" dt="2024-05-30T08:53:48.230" v="19345" actId="1035"/>
          <ac:spMkLst>
            <pc:docMk/>
            <pc:sldMk cId="1976986835" sldId="258"/>
            <ac:spMk id="15" creationId="{EC6651BA-3115-C2EF-4AB1-80EFC9F29A98}"/>
          </ac:spMkLst>
        </pc:spChg>
        <pc:spChg chg="add del mod">
          <ac:chgData name="DENGYAO LI" userId="14cc8a7cd33302d5" providerId="LiveId" clId="{D839F4BB-6B00-4328-BD93-E72EF7391933}" dt="2024-05-16T10:59:30.836" v="12674" actId="478"/>
          <ac:spMkLst>
            <pc:docMk/>
            <pc:sldMk cId="1976986835" sldId="258"/>
            <ac:spMk id="16" creationId="{B9136A0F-DBA3-FEA8-5556-08CBB8FCB59E}"/>
          </ac:spMkLst>
        </pc:spChg>
        <pc:spChg chg="add mod">
          <ac:chgData name="DENGYAO LI" userId="14cc8a7cd33302d5" providerId="LiveId" clId="{D839F4BB-6B00-4328-BD93-E72EF7391933}" dt="2024-05-30T08:51:01.846" v="19225" actId="1035"/>
          <ac:spMkLst>
            <pc:docMk/>
            <pc:sldMk cId="1976986835" sldId="258"/>
            <ac:spMk id="17" creationId="{A7798D2E-5A8F-C8F8-8B21-662ACD1162B6}"/>
          </ac:spMkLst>
        </pc:spChg>
        <pc:picChg chg="add del mod">
          <ac:chgData name="DENGYAO LI" userId="14cc8a7cd33302d5" providerId="LiveId" clId="{D839F4BB-6B00-4328-BD93-E72EF7391933}" dt="2024-05-17T09:59:44.681" v="15857" actId="478"/>
          <ac:picMkLst>
            <pc:docMk/>
            <pc:sldMk cId="1976986835" sldId="258"/>
            <ac:picMk id="3" creationId="{F0C57A30-7AD9-4EEC-5464-C5039EA3AD21}"/>
          </ac:picMkLst>
        </pc:picChg>
        <pc:picChg chg="add del mod">
          <ac:chgData name="DENGYAO LI" userId="14cc8a7cd33302d5" providerId="LiveId" clId="{D839F4BB-6B00-4328-BD93-E72EF7391933}" dt="2024-05-17T09:59:45.654" v="15858" actId="478"/>
          <ac:picMkLst>
            <pc:docMk/>
            <pc:sldMk cId="1976986835" sldId="258"/>
            <ac:picMk id="5" creationId="{DB3440CA-67CC-8499-3A64-3D8AF72D2E72}"/>
          </ac:picMkLst>
        </pc:picChg>
        <pc:picChg chg="add del mod">
          <ac:chgData name="DENGYAO LI" userId="14cc8a7cd33302d5" providerId="LiveId" clId="{D839F4BB-6B00-4328-BD93-E72EF7391933}" dt="2024-05-04T15:02:13.790" v="1625" actId="478"/>
          <ac:picMkLst>
            <pc:docMk/>
            <pc:sldMk cId="1976986835" sldId="258"/>
            <ac:picMk id="11" creationId="{A500034D-536D-E541-DC63-3F7315382D5E}"/>
          </ac:picMkLst>
        </pc:picChg>
        <pc:picChg chg="add mod">
          <ac:chgData name="DENGYAO LI" userId="14cc8a7cd33302d5" providerId="LiveId" clId="{D839F4BB-6B00-4328-BD93-E72EF7391933}" dt="2024-05-30T08:53:38.302" v="19334" actId="1035"/>
          <ac:picMkLst>
            <pc:docMk/>
            <pc:sldMk cId="1976986835" sldId="258"/>
            <ac:picMk id="14" creationId="{2555589B-3946-65EF-2167-ECAE22CBE199}"/>
          </ac:picMkLst>
        </pc:picChg>
        <pc:picChg chg="add del mod">
          <ac:chgData name="DENGYAO LI" userId="14cc8a7cd33302d5" providerId="LiveId" clId="{D839F4BB-6B00-4328-BD93-E72EF7391933}" dt="2024-05-31T03:32:07.391" v="21340" actId="478"/>
          <ac:picMkLst>
            <pc:docMk/>
            <pc:sldMk cId="1976986835" sldId="258"/>
            <ac:picMk id="16" creationId="{145E79C0-0925-E583-20A1-29659B4C1884}"/>
          </ac:picMkLst>
        </pc:picChg>
        <pc:cxnChg chg="add mod">
          <ac:chgData name="DENGYAO LI" userId="14cc8a7cd33302d5" providerId="LiveId" clId="{D839F4BB-6B00-4328-BD93-E72EF7391933}" dt="2024-05-30T15:11:19.964" v="21227" actId="693"/>
          <ac:cxnSpMkLst>
            <pc:docMk/>
            <pc:sldMk cId="1976986835" sldId="258"/>
            <ac:cxnSpMk id="9" creationId="{188F70D7-4614-112B-7AAB-56996B35FF03}"/>
          </ac:cxnSpMkLst>
        </pc:cxnChg>
        <pc:cxnChg chg="add mod">
          <ac:chgData name="DENGYAO LI" userId="14cc8a7cd33302d5" providerId="LiveId" clId="{D839F4BB-6B00-4328-BD93-E72EF7391933}" dt="2024-05-30T15:09:14.505" v="21225" actId="693"/>
          <ac:cxnSpMkLst>
            <pc:docMk/>
            <pc:sldMk cId="1976986835" sldId="258"/>
            <ac:cxnSpMk id="11" creationId="{1E13A9BB-5923-1ADB-4834-0534072CC040}"/>
          </ac:cxnSpMkLst>
        </pc:cxnChg>
        <pc:cxnChg chg="add mod">
          <ac:chgData name="DENGYAO LI" userId="14cc8a7cd33302d5" providerId="LiveId" clId="{D839F4BB-6B00-4328-BD93-E72EF7391933}" dt="2024-05-30T15:11:19.964" v="21227" actId="693"/>
          <ac:cxnSpMkLst>
            <pc:docMk/>
            <pc:sldMk cId="1976986835" sldId="258"/>
            <ac:cxnSpMk id="19" creationId="{C0A25692-1B55-5A4F-0BF7-8087CF74967B}"/>
          </ac:cxnSpMkLst>
        </pc:cxnChg>
        <pc:cxnChg chg="add mod">
          <ac:chgData name="DENGYAO LI" userId="14cc8a7cd33302d5" providerId="LiveId" clId="{D839F4BB-6B00-4328-BD93-E72EF7391933}" dt="2024-05-30T15:11:19.964" v="21227" actId="693"/>
          <ac:cxnSpMkLst>
            <pc:docMk/>
            <pc:sldMk cId="1976986835" sldId="258"/>
            <ac:cxnSpMk id="22" creationId="{297993B7-4337-7E11-CF00-2510F93C9DD1}"/>
          </ac:cxnSpMkLst>
        </pc:cxnChg>
        <pc:cxnChg chg="add mod">
          <ac:chgData name="DENGYAO LI" userId="14cc8a7cd33302d5" providerId="LiveId" clId="{D839F4BB-6B00-4328-BD93-E72EF7391933}" dt="2024-05-30T15:11:19.964" v="21227" actId="693"/>
          <ac:cxnSpMkLst>
            <pc:docMk/>
            <pc:sldMk cId="1976986835" sldId="258"/>
            <ac:cxnSpMk id="24" creationId="{7BCD66FC-F68C-BD58-BAD4-E859A39A6ECD}"/>
          </ac:cxnSpMkLst>
        </pc:cxnChg>
      </pc:sldChg>
      <pc:sldChg chg="addSp delSp modSp new mod">
        <pc:chgData name="DENGYAO LI" userId="14cc8a7cd33302d5" providerId="LiveId" clId="{D839F4BB-6B00-4328-BD93-E72EF7391933}" dt="2024-06-01T15:09:55.430" v="27590" actId="207"/>
        <pc:sldMkLst>
          <pc:docMk/>
          <pc:sldMk cId="968590068" sldId="259"/>
        </pc:sldMkLst>
        <pc:spChg chg="del">
          <ac:chgData name="DENGYAO LI" userId="14cc8a7cd33302d5" providerId="LiveId" clId="{D839F4BB-6B00-4328-BD93-E72EF7391933}" dt="2024-05-03T11:38:51.805" v="424" actId="478"/>
          <ac:spMkLst>
            <pc:docMk/>
            <pc:sldMk cId="968590068" sldId="259"/>
            <ac:spMk id="2" creationId="{46EC7FC7-1464-A85F-277A-FFFD7356949D}"/>
          </ac:spMkLst>
        </pc:spChg>
        <pc:spChg chg="mod">
          <ac:chgData name="DENGYAO LI" userId="14cc8a7cd33302d5" providerId="LiveId" clId="{D839F4BB-6B00-4328-BD93-E72EF7391933}" dt="2024-05-04T14:53:12.257" v="1487"/>
          <ac:spMkLst>
            <pc:docMk/>
            <pc:sldMk cId="968590068" sldId="259"/>
            <ac:spMk id="2" creationId="{A3AFB0BF-4674-B46E-7FCB-9C89383AA052}"/>
          </ac:spMkLst>
        </pc:spChg>
        <pc:spChg chg="del">
          <ac:chgData name="DENGYAO LI" userId="14cc8a7cd33302d5" providerId="LiveId" clId="{D839F4BB-6B00-4328-BD93-E72EF7391933}" dt="2024-05-03T11:38:51.211" v="423" actId="478"/>
          <ac:spMkLst>
            <pc:docMk/>
            <pc:sldMk cId="968590068" sldId="259"/>
            <ac:spMk id="3" creationId="{7E471A6B-AB37-6D94-EBAC-E90442EE1656}"/>
          </ac:spMkLst>
        </pc:spChg>
        <pc:spChg chg="add del mod">
          <ac:chgData name="DENGYAO LI" userId="14cc8a7cd33302d5" providerId="LiveId" clId="{D839F4BB-6B00-4328-BD93-E72EF7391933}" dt="2024-05-04T16:15:45.450" v="2765" actId="478"/>
          <ac:spMkLst>
            <pc:docMk/>
            <pc:sldMk cId="968590068" sldId="259"/>
            <ac:spMk id="3" creationId="{C9096983-EA5D-BD17-958B-2CCBF63281E3}"/>
          </ac:spMkLst>
        </pc:spChg>
        <pc:spChg chg="add del mod">
          <ac:chgData name="DENGYAO LI" userId="14cc8a7cd33302d5" providerId="LiveId" clId="{D839F4BB-6B00-4328-BD93-E72EF7391933}" dt="2024-05-16T10:59:35.430" v="12676" actId="478"/>
          <ac:spMkLst>
            <pc:docMk/>
            <pc:sldMk cId="968590068" sldId="259"/>
            <ac:spMk id="4" creationId="{5DC745A4-06CD-8306-6411-8F5AF765F99C}"/>
          </ac:spMkLst>
        </pc:spChg>
        <pc:spChg chg="add mod">
          <ac:chgData name="DENGYAO LI" userId="14cc8a7cd33302d5" providerId="LiveId" clId="{D839F4BB-6B00-4328-BD93-E72EF7391933}" dt="2024-05-30T08:51:32.987" v="19254" actId="21"/>
          <ac:spMkLst>
            <pc:docMk/>
            <pc:sldMk cId="968590068" sldId="259"/>
            <ac:spMk id="4" creationId="{7C530828-6748-9F0E-6490-3AC57AD461E6}"/>
          </ac:spMkLst>
        </pc:spChg>
        <pc:spChg chg="add mod">
          <ac:chgData name="DENGYAO LI" userId="14cc8a7cd33302d5" providerId="LiveId" clId="{D839F4BB-6B00-4328-BD93-E72EF7391933}" dt="2024-05-30T09:45:45.719" v="19898" actId="1076"/>
          <ac:spMkLst>
            <pc:docMk/>
            <pc:sldMk cId="968590068" sldId="259"/>
            <ac:spMk id="5" creationId="{33D5EA82-18F9-141A-01EA-9D6A2348F45F}"/>
          </ac:spMkLst>
        </pc:spChg>
        <pc:spChg chg="add del mod">
          <ac:chgData name="DENGYAO LI" userId="14cc8a7cd33302d5" providerId="LiveId" clId="{D839F4BB-6B00-4328-BD93-E72EF7391933}" dt="2024-05-17T10:10:29.789" v="15881" actId="478"/>
          <ac:spMkLst>
            <pc:docMk/>
            <pc:sldMk cId="968590068" sldId="259"/>
            <ac:spMk id="6" creationId="{B5732361-90D8-D447-90DB-7FCD534BC551}"/>
          </ac:spMkLst>
        </pc:spChg>
        <pc:spChg chg="add del mod">
          <ac:chgData name="DENGYAO LI" userId="14cc8a7cd33302d5" providerId="LiveId" clId="{D839F4BB-6B00-4328-BD93-E72EF7391933}" dt="2024-05-30T08:52:24.586" v="19284" actId="478"/>
          <ac:spMkLst>
            <pc:docMk/>
            <pc:sldMk cId="968590068" sldId="259"/>
            <ac:spMk id="7" creationId="{50B61C7C-7242-FF5A-A994-506748F5A121}"/>
          </ac:spMkLst>
        </pc:spChg>
        <pc:spChg chg="add mod">
          <ac:chgData name="DENGYAO LI" userId="14cc8a7cd33302d5" providerId="LiveId" clId="{D839F4BB-6B00-4328-BD93-E72EF7391933}" dt="2024-05-30T08:52:30.691" v="19307" actId="1038"/>
          <ac:spMkLst>
            <pc:docMk/>
            <pc:sldMk cId="968590068" sldId="259"/>
            <ac:spMk id="8" creationId="{C2E179C8-6D58-A031-9E6E-2BD13DA32498}"/>
          </ac:spMkLst>
        </pc:spChg>
        <pc:spChg chg="add mod">
          <ac:chgData name="DENGYAO LI" userId="14cc8a7cd33302d5" providerId="LiveId" clId="{D839F4BB-6B00-4328-BD93-E72EF7391933}" dt="2024-05-30T08:53:01.198" v="19308" actId="1076"/>
          <ac:spMkLst>
            <pc:docMk/>
            <pc:sldMk cId="968590068" sldId="259"/>
            <ac:spMk id="10" creationId="{12FD19FF-8880-625C-B316-852DDE47A1AF}"/>
          </ac:spMkLst>
        </pc:spChg>
        <pc:spChg chg="add del mod">
          <ac:chgData name="DENGYAO LI" userId="14cc8a7cd33302d5" providerId="LiveId" clId="{D839F4BB-6B00-4328-BD93-E72EF7391933}" dt="2024-05-30T09:45:35.768" v="19897" actId="478"/>
          <ac:spMkLst>
            <pc:docMk/>
            <pc:sldMk cId="968590068" sldId="259"/>
            <ac:spMk id="11" creationId="{42B06830-4505-7E3A-DD25-3D57B5DB7D58}"/>
          </ac:spMkLst>
        </pc:spChg>
        <pc:spChg chg="add mod">
          <ac:chgData name="DENGYAO LI" userId="14cc8a7cd33302d5" providerId="LiveId" clId="{D839F4BB-6B00-4328-BD93-E72EF7391933}" dt="2024-05-30T08:52:30.691" v="19307" actId="1038"/>
          <ac:spMkLst>
            <pc:docMk/>
            <pc:sldMk cId="968590068" sldId="259"/>
            <ac:spMk id="12" creationId="{7162035B-8AB3-BF54-A062-71E8DC7A1C58}"/>
          </ac:spMkLst>
        </pc:spChg>
        <pc:spChg chg="add mod">
          <ac:chgData name="DENGYAO LI" userId="14cc8a7cd33302d5" providerId="LiveId" clId="{D839F4BB-6B00-4328-BD93-E72EF7391933}" dt="2024-05-30T09:45:34.601" v="19896" actId="14100"/>
          <ac:spMkLst>
            <pc:docMk/>
            <pc:sldMk cId="968590068" sldId="259"/>
            <ac:spMk id="13" creationId="{0113EFC4-C833-F758-496B-0E485CAC0CE6}"/>
          </ac:spMkLst>
        </pc:spChg>
        <pc:spChg chg="add del mod">
          <ac:chgData name="DENGYAO LI" userId="14cc8a7cd33302d5" providerId="LiveId" clId="{D839F4BB-6B00-4328-BD93-E72EF7391933}" dt="2024-05-30T15:27:51.843" v="21277" actId="478"/>
          <ac:spMkLst>
            <pc:docMk/>
            <pc:sldMk cId="968590068" sldId="259"/>
            <ac:spMk id="15" creationId="{1720804B-F3B8-0EB2-7AB7-F9AD4B27573F}"/>
          </ac:spMkLst>
        </pc:spChg>
        <pc:spChg chg="add mod">
          <ac:chgData name="DENGYAO LI" userId="14cc8a7cd33302d5" providerId="LiveId" clId="{D839F4BB-6B00-4328-BD93-E72EF7391933}" dt="2024-06-01T15:09:55.430" v="27590" actId="207"/>
          <ac:spMkLst>
            <pc:docMk/>
            <pc:sldMk cId="968590068" sldId="259"/>
            <ac:spMk id="41" creationId="{A02345AD-D6BE-7CE2-2727-8B4658A21922}"/>
          </ac:spMkLst>
        </pc:spChg>
        <pc:picChg chg="add del mod">
          <ac:chgData name="DENGYAO LI" userId="14cc8a7cd33302d5" providerId="LiveId" clId="{D839F4BB-6B00-4328-BD93-E72EF7391933}" dt="2024-05-17T14:55:24.970" v="15885" actId="478"/>
          <ac:picMkLst>
            <pc:docMk/>
            <pc:sldMk cId="968590068" sldId="259"/>
            <ac:picMk id="3" creationId="{F07B0D47-94FD-3853-3FA2-0986F6ADDE05}"/>
          </ac:picMkLst>
        </pc:picChg>
        <pc:picChg chg="add del mod">
          <ac:chgData name="DENGYAO LI" userId="14cc8a7cd33302d5" providerId="LiveId" clId="{D839F4BB-6B00-4328-BD93-E72EF7391933}" dt="2024-05-30T09:45:50.307" v="19899" actId="478"/>
          <ac:picMkLst>
            <pc:docMk/>
            <pc:sldMk cId="968590068" sldId="259"/>
            <ac:picMk id="6" creationId="{5550EA21-BB6F-568A-75B8-9B8B65DC8A63}"/>
          </ac:picMkLst>
        </pc:picChg>
        <pc:picChg chg="add del mod">
          <ac:chgData name="DENGYAO LI" userId="14cc8a7cd33302d5" providerId="LiveId" clId="{D839F4BB-6B00-4328-BD93-E72EF7391933}" dt="2024-05-06T10:55:20.405" v="7129" actId="478"/>
          <ac:picMkLst>
            <pc:docMk/>
            <pc:sldMk cId="968590068" sldId="259"/>
            <ac:picMk id="6" creationId="{59F64133-2BE7-09AA-AA8B-5B6BE87B90F3}"/>
          </ac:picMkLst>
        </pc:picChg>
        <pc:picChg chg="add del mod">
          <ac:chgData name="DENGYAO LI" userId="14cc8a7cd33302d5" providerId="LiveId" clId="{D839F4BB-6B00-4328-BD93-E72EF7391933}" dt="2024-05-17T14:55:27.299" v="15887" actId="478"/>
          <ac:picMkLst>
            <pc:docMk/>
            <pc:sldMk cId="968590068" sldId="259"/>
            <ac:picMk id="7" creationId="{8E27E0DB-1BE4-ED7B-9F49-8169F1F3F46E}"/>
          </ac:picMkLst>
        </pc:picChg>
        <pc:picChg chg="add del mod">
          <ac:chgData name="DENGYAO LI" userId="14cc8a7cd33302d5" providerId="LiveId" clId="{D839F4BB-6B00-4328-BD93-E72EF7391933}" dt="2024-05-30T09:45:52.526" v="19901" actId="478"/>
          <ac:picMkLst>
            <pc:docMk/>
            <pc:sldMk cId="968590068" sldId="259"/>
            <ac:picMk id="9" creationId="{7F825EBB-B7A3-505B-3235-E39EE20EAE60}"/>
          </ac:picMkLst>
        </pc:picChg>
        <pc:picChg chg="add mod">
          <ac:chgData name="DENGYAO LI" userId="14cc8a7cd33302d5" providerId="LiveId" clId="{D839F4BB-6B00-4328-BD93-E72EF7391933}" dt="2024-05-30T09:45:50.664" v="19900"/>
          <ac:picMkLst>
            <pc:docMk/>
            <pc:sldMk cId="968590068" sldId="259"/>
            <ac:picMk id="14" creationId="{F1306A5B-8C30-1F1D-C5DB-DB86DE77309D}"/>
          </ac:picMkLst>
        </pc:picChg>
      </pc:sldChg>
      <pc:sldChg chg="addSp delSp modSp new del mod">
        <pc:chgData name="DENGYAO LI" userId="14cc8a7cd33302d5" providerId="LiveId" clId="{D839F4BB-6B00-4328-BD93-E72EF7391933}" dt="2024-05-30T10:17:22.784" v="20261" actId="47"/>
        <pc:sldMkLst>
          <pc:docMk/>
          <pc:sldMk cId="139263236" sldId="260"/>
        </pc:sldMkLst>
        <pc:spChg chg="mod">
          <ac:chgData name="DENGYAO LI" userId="14cc8a7cd33302d5" providerId="LiveId" clId="{D839F4BB-6B00-4328-BD93-E72EF7391933}" dt="2024-05-04T14:53:12.257" v="1487"/>
          <ac:spMkLst>
            <pc:docMk/>
            <pc:sldMk cId="139263236" sldId="260"/>
            <ac:spMk id="2" creationId="{803DD2BB-D0D8-D43B-28CA-ACB2B50CA345}"/>
          </ac:spMkLst>
        </pc:spChg>
        <pc:spChg chg="del">
          <ac:chgData name="DENGYAO LI" userId="14cc8a7cd33302d5" providerId="LiveId" clId="{D839F4BB-6B00-4328-BD93-E72EF7391933}" dt="2024-05-03T11:43:09.961" v="461" actId="478"/>
          <ac:spMkLst>
            <pc:docMk/>
            <pc:sldMk cId="139263236" sldId="260"/>
            <ac:spMk id="2" creationId="{B7F15106-052A-3D32-77AA-EAA6B8F0A9D2}"/>
          </ac:spMkLst>
        </pc:spChg>
        <pc:spChg chg="add del mod">
          <ac:chgData name="DENGYAO LI" userId="14cc8a7cd33302d5" providerId="LiveId" clId="{D839F4BB-6B00-4328-BD93-E72EF7391933}" dt="2024-05-04T16:15:49.509" v="2767" actId="478"/>
          <ac:spMkLst>
            <pc:docMk/>
            <pc:sldMk cId="139263236" sldId="260"/>
            <ac:spMk id="3" creationId="{459DE542-16C4-BEB1-32A0-4277F87F7535}"/>
          </ac:spMkLst>
        </pc:spChg>
        <pc:spChg chg="del">
          <ac:chgData name="DENGYAO LI" userId="14cc8a7cd33302d5" providerId="LiveId" clId="{D839F4BB-6B00-4328-BD93-E72EF7391933}" dt="2024-05-03T11:43:10.745" v="462" actId="478"/>
          <ac:spMkLst>
            <pc:docMk/>
            <pc:sldMk cId="139263236" sldId="260"/>
            <ac:spMk id="3" creationId="{479CAC2A-BD7B-E082-0E2E-0C13F89BD9AC}"/>
          </ac:spMkLst>
        </pc:spChg>
        <pc:spChg chg="add del mod">
          <ac:chgData name="DENGYAO LI" userId="14cc8a7cd33302d5" providerId="LiveId" clId="{D839F4BB-6B00-4328-BD93-E72EF7391933}" dt="2024-05-30T10:04:37.473" v="20152" actId="478"/>
          <ac:spMkLst>
            <pc:docMk/>
            <pc:sldMk cId="139263236" sldId="260"/>
            <ac:spMk id="5" creationId="{1C0A4CB6-137D-AB70-012E-DBA52FEEFE57}"/>
          </ac:spMkLst>
        </pc:spChg>
        <pc:spChg chg="add del mod">
          <ac:chgData name="DENGYAO LI" userId="14cc8a7cd33302d5" providerId="LiveId" clId="{D839F4BB-6B00-4328-BD93-E72EF7391933}" dt="2024-05-03T15:52:43.697" v="1124" actId="478"/>
          <ac:spMkLst>
            <pc:docMk/>
            <pc:sldMk cId="139263236" sldId="260"/>
            <ac:spMk id="7" creationId="{004890CD-612C-ADE8-6F1D-D28A6FD48AD4}"/>
          </ac:spMkLst>
        </pc:spChg>
        <pc:spChg chg="add del mod">
          <ac:chgData name="DENGYAO LI" userId="14cc8a7cd33302d5" providerId="LiveId" clId="{D839F4BB-6B00-4328-BD93-E72EF7391933}" dt="2024-05-30T09:45:06.594" v="19890" actId="478"/>
          <ac:spMkLst>
            <pc:docMk/>
            <pc:sldMk cId="139263236" sldId="260"/>
            <ac:spMk id="8" creationId="{258D3B24-8763-2B45-F94B-34CCCB9634C5}"/>
          </ac:spMkLst>
        </pc:spChg>
        <pc:spChg chg="add del mod">
          <ac:chgData name="DENGYAO LI" userId="14cc8a7cd33302d5" providerId="LiveId" clId="{D839F4BB-6B00-4328-BD93-E72EF7391933}" dt="2024-05-30T10:17:03.481" v="20259" actId="21"/>
          <ac:spMkLst>
            <pc:docMk/>
            <pc:sldMk cId="139263236" sldId="260"/>
            <ac:spMk id="9" creationId="{8A20D44A-FE45-CA58-7960-D1EC207565D4}"/>
          </ac:spMkLst>
        </pc:spChg>
        <pc:spChg chg="add del mod">
          <ac:chgData name="DENGYAO LI" userId="14cc8a7cd33302d5" providerId="LiveId" clId="{D839F4BB-6B00-4328-BD93-E72EF7391933}" dt="2024-05-30T08:55:42.417" v="19366" actId="478"/>
          <ac:spMkLst>
            <pc:docMk/>
            <pc:sldMk cId="139263236" sldId="260"/>
            <ac:spMk id="10" creationId="{D21ABFD1-FAA0-E247-366F-FB60BC408166}"/>
          </ac:spMkLst>
        </pc:spChg>
        <pc:spChg chg="add del mod">
          <ac:chgData name="DENGYAO LI" userId="14cc8a7cd33302d5" providerId="LiveId" clId="{D839F4BB-6B00-4328-BD93-E72EF7391933}" dt="2024-05-30T10:17:03.481" v="20259" actId="21"/>
          <ac:spMkLst>
            <pc:docMk/>
            <pc:sldMk cId="139263236" sldId="260"/>
            <ac:spMk id="11" creationId="{B03043DA-65A9-E8CD-64DE-CFB58109A0BD}"/>
          </ac:spMkLst>
        </pc:spChg>
        <pc:spChg chg="add del mod">
          <ac:chgData name="DENGYAO LI" userId="14cc8a7cd33302d5" providerId="LiveId" clId="{D839F4BB-6B00-4328-BD93-E72EF7391933}" dt="2024-05-30T10:17:03.481" v="20259" actId="21"/>
          <ac:spMkLst>
            <pc:docMk/>
            <pc:sldMk cId="139263236" sldId="260"/>
            <ac:spMk id="13" creationId="{956FB7B0-0735-FD90-95C8-FA054A112BA1}"/>
          </ac:spMkLst>
        </pc:spChg>
        <pc:spChg chg="add del mod">
          <ac:chgData name="DENGYAO LI" userId="14cc8a7cd33302d5" providerId="LiveId" clId="{D839F4BB-6B00-4328-BD93-E72EF7391933}" dt="2024-05-30T10:17:03.481" v="20259" actId="21"/>
          <ac:spMkLst>
            <pc:docMk/>
            <pc:sldMk cId="139263236" sldId="260"/>
            <ac:spMk id="15" creationId="{AA126063-2747-E4AE-F917-3D77AD050933}"/>
          </ac:spMkLst>
        </pc:spChg>
        <pc:spChg chg="add del mod">
          <ac:chgData name="DENGYAO LI" userId="14cc8a7cd33302d5" providerId="LiveId" clId="{D839F4BB-6B00-4328-BD93-E72EF7391933}" dt="2024-05-30T10:17:03.481" v="20259" actId="21"/>
          <ac:spMkLst>
            <pc:docMk/>
            <pc:sldMk cId="139263236" sldId="260"/>
            <ac:spMk id="17" creationId="{0E4321FC-E333-8C82-E039-5A98652BBF43}"/>
          </ac:spMkLst>
        </pc:spChg>
        <pc:spChg chg="add del mod">
          <ac:chgData name="DENGYAO LI" userId="14cc8a7cd33302d5" providerId="LiveId" clId="{D839F4BB-6B00-4328-BD93-E72EF7391933}" dt="2024-05-30T10:17:03.481" v="20259" actId="21"/>
          <ac:spMkLst>
            <pc:docMk/>
            <pc:sldMk cId="139263236" sldId="260"/>
            <ac:spMk id="19" creationId="{425A2DFB-522C-4412-BB7F-D21F72350235}"/>
          </ac:spMkLst>
        </pc:spChg>
        <pc:spChg chg="add del mod">
          <ac:chgData name="DENGYAO LI" userId="14cc8a7cd33302d5" providerId="LiveId" clId="{D839F4BB-6B00-4328-BD93-E72EF7391933}" dt="2024-05-03T15:52:43.697" v="1124" actId="478"/>
          <ac:spMkLst>
            <pc:docMk/>
            <pc:sldMk cId="139263236" sldId="260"/>
            <ac:spMk id="21" creationId="{4F30C9F0-B3A7-2F6A-DFDF-31693D24E492}"/>
          </ac:spMkLst>
        </pc:spChg>
        <pc:spChg chg="add del">
          <ac:chgData name="DENGYAO LI" userId="14cc8a7cd33302d5" providerId="LiveId" clId="{D839F4BB-6B00-4328-BD93-E72EF7391933}" dt="2024-05-03T11:54:30.089" v="645" actId="22"/>
          <ac:spMkLst>
            <pc:docMk/>
            <pc:sldMk cId="139263236" sldId="260"/>
            <ac:spMk id="23" creationId="{343DBDC7-83B3-5447-E119-5BAACB6F1D57}"/>
          </ac:spMkLst>
        </pc:spChg>
        <pc:spChg chg="add del mod">
          <ac:chgData name="DENGYAO LI" userId="14cc8a7cd33302d5" providerId="LiveId" clId="{D839F4BB-6B00-4328-BD93-E72EF7391933}" dt="2024-05-03T15:52:43.697" v="1124" actId="478"/>
          <ac:spMkLst>
            <pc:docMk/>
            <pc:sldMk cId="139263236" sldId="260"/>
            <ac:spMk id="25" creationId="{C0D59923-8C6C-7098-0612-04557A42AA32}"/>
          </ac:spMkLst>
        </pc:spChg>
        <pc:spChg chg="add del mod">
          <ac:chgData name="DENGYAO LI" userId="14cc8a7cd33302d5" providerId="LiveId" clId="{D839F4BB-6B00-4328-BD93-E72EF7391933}" dt="2024-05-03T15:52:43.697" v="1124" actId="478"/>
          <ac:spMkLst>
            <pc:docMk/>
            <pc:sldMk cId="139263236" sldId="260"/>
            <ac:spMk id="27" creationId="{2503E1DA-12E8-3783-C3D6-1A1915D7A708}"/>
          </ac:spMkLst>
        </pc:spChg>
        <pc:spChg chg="add mod">
          <ac:chgData name="DENGYAO LI" userId="14cc8a7cd33302d5" providerId="LiveId" clId="{D839F4BB-6B00-4328-BD93-E72EF7391933}" dt="2024-05-30T08:56:07.095" v="19377" actId="20577"/>
          <ac:spMkLst>
            <pc:docMk/>
            <pc:sldMk cId="139263236" sldId="260"/>
            <ac:spMk id="28" creationId="{6A98D86B-D4F8-17CC-09FA-AA759C5B7A08}"/>
          </ac:spMkLst>
        </pc:spChg>
        <pc:spChg chg="add del mod">
          <ac:chgData name="DENGYAO LI" userId="14cc8a7cd33302d5" providerId="LiveId" clId="{D839F4BB-6B00-4328-BD93-E72EF7391933}" dt="2024-05-03T15:52:43.697" v="1124" actId="478"/>
          <ac:spMkLst>
            <pc:docMk/>
            <pc:sldMk cId="139263236" sldId="260"/>
            <ac:spMk id="29" creationId="{FF3B58B1-06F0-330F-C4AB-6854066F0182}"/>
          </ac:spMkLst>
        </pc:spChg>
        <pc:spChg chg="add mod">
          <ac:chgData name="DENGYAO LI" userId="14cc8a7cd33302d5" providerId="LiveId" clId="{D839F4BB-6B00-4328-BD93-E72EF7391933}" dt="2024-05-30T09:45:07.046" v="19891"/>
          <ac:spMkLst>
            <pc:docMk/>
            <pc:sldMk cId="139263236" sldId="260"/>
            <ac:spMk id="33" creationId="{83289658-611E-D7A1-A136-FE5D8A78E8D6}"/>
          </ac:spMkLst>
        </pc:spChg>
        <pc:spChg chg="add del mod">
          <ac:chgData name="DENGYAO LI" userId="14cc8a7cd33302d5" providerId="LiveId" clId="{D839F4BB-6B00-4328-BD93-E72EF7391933}" dt="2024-05-04T15:40:39.309" v="1873" actId="478"/>
          <ac:spMkLst>
            <pc:docMk/>
            <pc:sldMk cId="139263236" sldId="260"/>
            <ac:spMk id="35" creationId="{5F62A678-9246-5802-C153-CB514B3747D3}"/>
          </ac:spMkLst>
        </pc:spChg>
        <pc:spChg chg="add del mod">
          <ac:chgData name="DENGYAO LI" userId="14cc8a7cd33302d5" providerId="LiveId" clId="{D839F4BB-6B00-4328-BD93-E72EF7391933}" dt="2024-05-30T10:17:03.481" v="20259" actId="21"/>
          <ac:spMkLst>
            <pc:docMk/>
            <pc:sldMk cId="139263236" sldId="260"/>
            <ac:spMk id="35" creationId="{F17CAED7-1526-E984-1910-B55ECA1B0893}"/>
          </ac:spMkLst>
        </pc:spChg>
        <pc:spChg chg="add del mod">
          <ac:chgData name="DENGYAO LI" userId="14cc8a7cd33302d5" providerId="LiveId" clId="{D839F4BB-6B00-4328-BD93-E72EF7391933}" dt="2024-05-30T10:17:03.481" v="20259" actId="21"/>
          <ac:spMkLst>
            <pc:docMk/>
            <pc:sldMk cId="139263236" sldId="260"/>
            <ac:spMk id="36" creationId="{9D200A47-4931-2219-327A-1428384F1C32}"/>
          </ac:spMkLst>
        </pc:spChg>
        <pc:spChg chg="add del mod">
          <ac:chgData name="DENGYAO LI" userId="14cc8a7cd33302d5" providerId="LiveId" clId="{D839F4BB-6B00-4328-BD93-E72EF7391933}" dt="2024-05-30T10:17:03.481" v="20259" actId="21"/>
          <ac:spMkLst>
            <pc:docMk/>
            <pc:sldMk cId="139263236" sldId="260"/>
            <ac:spMk id="39" creationId="{B45187A4-595C-E3F1-94FD-FB276888A7B3}"/>
          </ac:spMkLst>
        </pc:spChg>
        <pc:spChg chg="add del mod">
          <ac:chgData name="DENGYAO LI" userId="14cc8a7cd33302d5" providerId="LiveId" clId="{D839F4BB-6B00-4328-BD93-E72EF7391933}" dt="2024-05-30T09:52:02.275" v="19913" actId="21"/>
          <ac:spMkLst>
            <pc:docMk/>
            <pc:sldMk cId="139263236" sldId="260"/>
            <ac:spMk id="41" creationId="{A02345AD-D6BE-7CE2-2727-8B4658A21922}"/>
          </ac:spMkLst>
        </pc:spChg>
        <pc:spChg chg="add del mod">
          <ac:chgData name="DENGYAO LI" userId="14cc8a7cd33302d5" providerId="LiveId" clId="{D839F4BB-6B00-4328-BD93-E72EF7391933}" dt="2024-05-06T11:09:57.272" v="7379" actId="478"/>
          <ac:spMkLst>
            <pc:docMk/>
            <pc:sldMk cId="139263236" sldId="260"/>
            <ac:spMk id="43" creationId="{62B8C8B2-3D45-20D1-1F47-E48CF64E39CE}"/>
          </ac:spMkLst>
        </pc:spChg>
        <pc:picChg chg="add del mod">
          <ac:chgData name="DENGYAO LI" userId="14cc8a7cd33302d5" providerId="LiveId" clId="{D839F4BB-6B00-4328-BD93-E72EF7391933}" dt="2024-05-17T14:56:11.588" v="15903" actId="478"/>
          <ac:picMkLst>
            <pc:docMk/>
            <pc:sldMk cId="139263236" sldId="260"/>
            <ac:picMk id="3" creationId="{69C79689-9601-18A4-9FA3-8ABE14571116}"/>
          </ac:picMkLst>
        </pc:picChg>
        <pc:picChg chg="add del mod">
          <ac:chgData name="DENGYAO LI" userId="14cc8a7cd33302d5" providerId="LiveId" clId="{D839F4BB-6B00-4328-BD93-E72EF7391933}" dt="2024-05-30T10:17:03.481" v="20259" actId="21"/>
          <ac:picMkLst>
            <pc:docMk/>
            <pc:sldMk cId="139263236" sldId="260"/>
            <ac:picMk id="4" creationId="{C5BBAC70-A3CB-EF54-42A2-8A5209DA4BBD}"/>
          </ac:picMkLst>
        </pc:picChg>
        <pc:cxnChg chg="add del mod">
          <ac:chgData name="DENGYAO LI" userId="14cc8a7cd33302d5" providerId="LiveId" clId="{D839F4BB-6B00-4328-BD93-E72EF7391933}" dt="2024-05-30T10:17:03.481" v="20259" actId="21"/>
          <ac:cxnSpMkLst>
            <pc:docMk/>
            <pc:sldMk cId="139263236" sldId="260"/>
            <ac:cxnSpMk id="6" creationId="{C408AA39-CC29-29E3-060E-683C6CB830A8}"/>
          </ac:cxnSpMkLst>
        </pc:cxnChg>
        <pc:cxnChg chg="add del mod">
          <ac:chgData name="DENGYAO LI" userId="14cc8a7cd33302d5" providerId="LiveId" clId="{D839F4BB-6B00-4328-BD93-E72EF7391933}" dt="2024-05-30T10:17:03.481" v="20259" actId="21"/>
          <ac:cxnSpMkLst>
            <pc:docMk/>
            <pc:sldMk cId="139263236" sldId="260"/>
            <ac:cxnSpMk id="7" creationId="{C8B7702F-7D84-1CB8-3103-BDEC6BA5F3A9}"/>
          </ac:cxnSpMkLst>
        </pc:cxnChg>
        <pc:cxnChg chg="add del mod">
          <ac:chgData name="DENGYAO LI" userId="14cc8a7cd33302d5" providerId="LiveId" clId="{D839F4BB-6B00-4328-BD93-E72EF7391933}" dt="2024-05-30T10:17:03.481" v="20259" actId="21"/>
          <ac:cxnSpMkLst>
            <pc:docMk/>
            <pc:sldMk cId="139263236" sldId="260"/>
            <ac:cxnSpMk id="12" creationId="{101CAC15-47AC-E255-4542-1BE4FEAC99DF}"/>
          </ac:cxnSpMkLst>
        </pc:cxnChg>
        <pc:cxnChg chg="add del mod">
          <ac:chgData name="DENGYAO LI" userId="14cc8a7cd33302d5" providerId="LiveId" clId="{D839F4BB-6B00-4328-BD93-E72EF7391933}" dt="2024-05-04T15:39:13.718" v="1858" actId="478"/>
          <ac:cxnSpMkLst>
            <pc:docMk/>
            <pc:sldMk cId="139263236" sldId="260"/>
            <ac:cxnSpMk id="14" creationId="{989E8E96-A839-0136-9129-02EAFD019C94}"/>
          </ac:cxnSpMkLst>
        </pc:cxnChg>
        <pc:cxnChg chg="add del mod">
          <ac:chgData name="DENGYAO LI" userId="14cc8a7cd33302d5" providerId="LiveId" clId="{D839F4BB-6B00-4328-BD93-E72EF7391933}" dt="2024-05-30T09:31:01.177" v="19843" actId="478"/>
          <ac:cxnSpMkLst>
            <pc:docMk/>
            <pc:sldMk cId="139263236" sldId="260"/>
            <ac:cxnSpMk id="22" creationId="{3D4F9843-9AF7-0E21-1BF5-39D4127B7918}"/>
          </ac:cxnSpMkLst>
        </pc:cxnChg>
        <pc:cxnChg chg="add del mod">
          <ac:chgData name="DENGYAO LI" userId="14cc8a7cd33302d5" providerId="LiveId" clId="{D839F4BB-6B00-4328-BD93-E72EF7391933}" dt="2024-05-30T10:17:03.481" v="20259" actId="21"/>
          <ac:cxnSpMkLst>
            <pc:docMk/>
            <pc:sldMk cId="139263236" sldId="260"/>
            <ac:cxnSpMk id="27" creationId="{BA5DD974-CF1A-C5B7-8B55-AAB023C3CB38}"/>
          </ac:cxnSpMkLst>
        </pc:cxnChg>
        <pc:cxnChg chg="add del mod">
          <ac:chgData name="DENGYAO LI" userId="14cc8a7cd33302d5" providerId="LiveId" clId="{D839F4BB-6B00-4328-BD93-E72EF7391933}" dt="2024-05-30T09:29:50.165" v="19815" actId="478"/>
          <ac:cxnSpMkLst>
            <pc:docMk/>
            <pc:sldMk cId="139263236" sldId="260"/>
            <ac:cxnSpMk id="29" creationId="{EF21A38A-7D98-9B47-A5AD-471B82123039}"/>
          </ac:cxnSpMkLst>
        </pc:cxnChg>
        <pc:cxnChg chg="add del mod">
          <ac:chgData name="DENGYAO LI" userId="14cc8a7cd33302d5" providerId="LiveId" clId="{D839F4BB-6B00-4328-BD93-E72EF7391933}" dt="2024-05-30T10:17:03.481" v="20259" actId="21"/>
          <ac:cxnSpMkLst>
            <pc:docMk/>
            <pc:sldMk cId="139263236" sldId="260"/>
            <ac:cxnSpMk id="30" creationId="{C6FDC75F-2BA7-98EF-F224-BAC83F7EED88}"/>
          </ac:cxnSpMkLst>
        </pc:cxnChg>
        <pc:cxnChg chg="add del mod">
          <ac:chgData name="DENGYAO LI" userId="14cc8a7cd33302d5" providerId="LiveId" clId="{D839F4BB-6B00-4328-BD93-E72EF7391933}" dt="2024-05-30T10:16:20.290" v="20258" actId="478"/>
          <ac:cxnSpMkLst>
            <pc:docMk/>
            <pc:sldMk cId="139263236" sldId="260"/>
            <ac:cxnSpMk id="37" creationId="{7AF6B615-BBF0-FB00-876F-9E470CCE8DEB}"/>
          </ac:cxnSpMkLst>
        </pc:cxnChg>
        <pc:cxnChg chg="add del mod">
          <ac:chgData name="DENGYAO LI" userId="14cc8a7cd33302d5" providerId="LiveId" clId="{D839F4BB-6B00-4328-BD93-E72EF7391933}" dt="2024-05-30T10:17:03.481" v="20259" actId="21"/>
          <ac:cxnSpMkLst>
            <pc:docMk/>
            <pc:sldMk cId="139263236" sldId="260"/>
            <ac:cxnSpMk id="46" creationId="{52915B32-1DAB-C435-FA57-EED7C19749AB}"/>
          </ac:cxnSpMkLst>
        </pc:cxnChg>
      </pc:sldChg>
      <pc:sldChg chg="addSp delSp modSp new del mod">
        <pc:chgData name="DENGYAO LI" userId="14cc8a7cd33302d5" providerId="LiveId" clId="{D839F4BB-6B00-4328-BD93-E72EF7391933}" dt="2024-05-03T16:08:13.655" v="1261" actId="47"/>
        <pc:sldMkLst>
          <pc:docMk/>
          <pc:sldMk cId="2168545159" sldId="261"/>
        </pc:sldMkLst>
        <pc:spChg chg="del">
          <ac:chgData name="DENGYAO LI" userId="14cc8a7cd33302d5" providerId="LiveId" clId="{D839F4BB-6B00-4328-BD93-E72EF7391933}" dt="2024-05-03T12:03:57.037" v="740" actId="478"/>
          <ac:spMkLst>
            <pc:docMk/>
            <pc:sldMk cId="2168545159" sldId="261"/>
            <ac:spMk id="2" creationId="{8953C93A-1BBC-5ECB-D977-6A4875D1C489}"/>
          </ac:spMkLst>
        </pc:spChg>
        <pc:spChg chg="del">
          <ac:chgData name="DENGYAO LI" userId="14cc8a7cd33302d5" providerId="LiveId" clId="{D839F4BB-6B00-4328-BD93-E72EF7391933}" dt="2024-05-03T12:03:55.743" v="739" actId="478"/>
          <ac:spMkLst>
            <pc:docMk/>
            <pc:sldMk cId="2168545159" sldId="261"/>
            <ac:spMk id="3" creationId="{461E0EF5-1A1F-42C0-1C38-78405E6F7440}"/>
          </ac:spMkLst>
        </pc:spChg>
        <pc:spChg chg="add mod">
          <ac:chgData name="DENGYAO LI" userId="14cc8a7cd33302d5" providerId="LiveId" clId="{D839F4BB-6B00-4328-BD93-E72EF7391933}" dt="2024-05-03T12:10:10.128" v="813" actId="14100"/>
          <ac:spMkLst>
            <pc:docMk/>
            <pc:sldMk cId="2168545159" sldId="261"/>
            <ac:spMk id="5" creationId="{534B0EDA-431E-7B62-E9D4-2BBCB6FF7980}"/>
          </ac:spMkLst>
        </pc:spChg>
        <pc:spChg chg="add mod">
          <ac:chgData name="DENGYAO LI" userId="14cc8a7cd33302d5" providerId="LiveId" clId="{D839F4BB-6B00-4328-BD93-E72EF7391933}" dt="2024-05-03T12:30:53.872" v="816" actId="21"/>
          <ac:spMkLst>
            <pc:docMk/>
            <pc:sldMk cId="2168545159" sldId="261"/>
            <ac:spMk id="7" creationId="{ADECDFB5-6C3B-C875-DA1A-E0B2EDF99251}"/>
          </ac:spMkLst>
        </pc:spChg>
        <pc:spChg chg="add mod">
          <ac:chgData name="DENGYAO LI" userId="14cc8a7cd33302d5" providerId="LiveId" clId="{D839F4BB-6B00-4328-BD93-E72EF7391933}" dt="2024-05-03T12:31:26.358" v="824" actId="1076"/>
          <ac:spMkLst>
            <pc:docMk/>
            <pc:sldMk cId="2168545159" sldId="261"/>
            <ac:spMk id="9" creationId="{010C4EDF-500E-02D4-C56D-50339E928B4B}"/>
          </ac:spMkLst>
        </pc:spChg>
        <pc:spChg chg="add del mod">
          <ac:chgData name="DENGYAO LI" userId="14cc8a7cd33302d5" providerId="LiveId" clId="{D839F4BB-6B00-4328-BD93-E72EF7391933}" dt="2024-05-03T12:32:18.381" v="834" actId="21"/>
          <ac:spMkLst>
            <pc:docMk/>
            <pc:sldMk cId="2168545159" sldId="261"/>
            <ac:spMk id="11" creationId="{D1639A27-7BF5-41EC-A4D8-C457EE0A0B08}"/>
          </ac:spMkLst>
        </pc:spChg>
        <pc:picChg chg="add mod">
          <ac:chgData name="DENGYAO LI" userId="14cc8a7cd33302d5" providerId="LiveId" clId="{D839F4BB-6B00-4328-BD93-E72EF7391933}" dt="2024-05-03T12:32:15.345" v="833" actId="14100"/>
          <ac:picMkLst>
            <pc:docMk/>
            <pc:sldMk cId="2168545159" sldId="261"/>
            <ac:picMk id="13" creationId="{6BAE3683-2B18-9074-E662-852D581EAAF0}"/>
          </ac:picMkLst>
        </pc:picChg>
      </pc:sldChg>
      <pc:sldChg chg="addSp delSp modSp new del mod">
        <pc:chgData name="DENGYAO LI" userId="14cc8a7cd33302d5" providerId="LiveId" clId="{D839F4BB-6B00-4328-BD93-E72EF7391933}" dt="2024-05-03T16:08:20.563" v="1262" actId="47"/>
        <pc:sldMkLst>
          <pc:docMk/>
          <pc:sldMk cId="3158778021" sldId="262"/>
        </pc:sldMkLst>
        <pc:spChg chg="del">
          <ac:chgData name="DENGYAO LI" userId="14cc8a7cd33302d5" providerId="LiveId" clId="{D839F4BB-6B00-4328-BD93-E72EF7391933}" dt="2024-05-03T12:32:25.627" v="837" actId="478"/>
          <ac:spMkLst>
            <pc:docMk/>
            <pc:sldMk cId="3158778021" sldId="262"/>
            <ac:spMk id="2" creationId="{B8E6E8D0-8632-75FD-B1D3-44B07D9E83B6}"/>
          </ac:spMkLst>
        </pc:spChg>
        <pc:spChg chg="del">
          <ac:chgData name="DENGYAO LI" userId="14cc8a7cd33302d5" providerId="LiveId" clId="{D839F4BB-6B00-4328-BD93-E72EF7391933}" dt="2024-05-03T12:32:24.439" v="836" actId="478"/>
          <ac:spMkLst>
            <pc:docMk/>
            <pc:sldMk cId="3158778021" sldId="262"/>
            <ac:spMk id="3" creationId="{9BC0857D-3144-2462-3926-C5F1F359DBF0}"/>
          </ac:spMkLst>
        </pc:spChg>
        <pc:spChg chg="add mod">
          <ac:chgData name="DENGYAO LI" userId="14cc8a7cd33302d5" providerId="LiveId" clId="{D839F4BB-6B00-4328-BD93-E72EF7391933}" dt="2024-05-03T12:32:59.825" v="846" actId="1076"/>
          <ac:spMkLst>
            <pc:docMk/>
            <pc:sldMk cId="3158778021" sldId="262"/>
            <ac:spMk id="5" creationId="{65F4EDDE-AF72-EF21-6FC9-0964816BD938}"/>
          </ac:spMkLst>
        </pc:spChg>
        <pc:spChg chg="add del mod">
          <ac:chgData name="DENGYAO LI" userId="14cc8a7cd33302d5" providerId="LiveId" clId="{D839F4BB-6B00-4328-BD93-E72EF7391933}" dt="2024-05-03T15:55:42.830" v="1141" actId="21"/>
          <ac:spMkLst>
            <pc:docMk/>
            <pc:sldMk cId="3158778021" sldId="262"/>
            <ac:spMk id="7" creationId="{129E77D7-BE3B-127C-00E5-455FB90EFFC2}"/>
          </ac:spMkLst>
        </pc:spChg>
        <pc:spChg chg="add del mod">
          <ac:chgData name="DENGYAO LI" userId="14cc8a7cd33302d5" providerId="LiveId" clId="{D839F4BB-6B00-4328-BD93-E72EF7391933}" dt="2024-05-03T15:55:42.830" v="1141" actId="21"/>
          <ac:spMkLst>
            <pc:docMk/>
            <pc:sldMk cId="3158778021" sldId="262"/>
            <ac:spMk id="9" creationId="{8EB8D64B-BC5B-4F2D-E622-02B4D0BF1F6E}"/>
          </ac:spMkLst>
        </pc:spChg>
        <pc:spChg chg="add mod">
          <ac:chgData name="DENGYAO LI" userId="14cc8a7cd33302d5" providerId="LiveId" clId="{D839F4BB-6B00-4328-BD93-E72EF7391933}" dt="2024-05-03T12:32:30.659" v="839" actId="1076"/>
          <ac:spMkLst>
            <pc:docMk/>
            <pc:sldMk cId="3158778021" sldId="262"/>
            <ac:spMk id="11" creationId="{D1639A27-7BF5-41EC-A4D8-C457EE0A0B08}"/>
          </ac:spMkLst>
        </pc:spChg>
      </pc:sldChg>
      <pc:sldChg chg="addSp delSp modSp new del mod">
        <pc:chgData name="DENGYAO LI" userId="14cc8a7cd33302d5" providerId="LiveId" clId="{D839F4BB-6B00-4328-BD93-E72EF7391933}" dt="2024-05-03T16:08:22.299" v="1263" actId="47"/>
        <pc:sldMkLst>
          <pc:docMk/>
          <pc:sldMk cId="2334704683" sldId="263"/>
        </pc:sldMkLst>
        <pc:spChg chg="del">
          <ac:chgData name="DENGYAO LI" userId="14cc8a7cd33302d5" providerId="LiveId" clId="{D839F4BB-6B00-4328-BD93-E72EF7391933}" dt="2024-05-03T12:39:39.243" v="913" actId="478"/>
          <ac:spMkLst>
            <pc:docMk/>
            <pc:sldMk cId="2334704683" sldId="263"/>
            <ac:spMk id="2" creationId="{BF2012E7-0525-81C7-254E-31C82DEB2A10}"/>
          </ac:spMkLst>
        </pc:spChg>
        <pc:spChg chg="del">
          <ac:chgData name="DENGYAO LI" userId="14cc8a7cd33302d5" providerId="LiveId" clId="{D839F4BB-6B00-4328-BD93-E72EF7391933}" dt="2024-05-03T12:39:38.196" v="912" actId="478"/>
          <ac:spMkLst>
            <pc:docMk/>
            <pc:sldMk cId="2334704683" sldId="263"/>
            <ac:spMk id="3" creationId="{2E592AA3-4837-4ACA-3A72-234948C17872}"/>
          </ac:spMkLst>
        </pc:spChg>
        <pc:spChg chg="add mod">
          <ac:chgData name="DENGYAO LI" userId="14cc8a7cd33302d5" providerId="LiveId" clId="{D839F4BB-6B00-4328-BD93-E72EF7391933}" dt="2024-05-03T12:41:18.136" v="932" actId="14100"/>
          <ac:spMkLst>
            <pc:docMk/>
            <pc:sldMk cId="2334704683" sldId="263"/>
            <ac:spMk id="7" creationId="{7C81FAE3-3313-854F-E681-DB3181E9E236}"/>
          </ac:spMkLst>
        </pc:spChg>
        <pc:spChg chg="add mod">
          <ac:chgData name="DENGYAO LI" userId="14cc8a7cd33302d5" providerId="LiveId" clId="{D839F4BB-6B00-4328-BD93-E72EF7391933}" dt="2024-05-03T12:41:22.637" v="934" actId="14100"/>
          <ac:spMkLst>
            <pc:docMk/>
            <pc:sldMk cId="2334704683" sldId="263"/>
            <ac:spMk id="9" creationId="{FE4336F9-11BC-4D52-0B10-8F182FEAB112}"/>
          </ac:spMkLst>
        </pc:spChg>
        <pc:spChg chg="add del mod">
          <ac:chgData name="DENGYAO LI" userId="14cc8a7cd33302d5" providerId="LiveId" clId="{D839F4BB-6B00-4328-BD93-E72EF7391933}" dt="2024-05-03T12:41:35.363" v="937" actId="478"/>
          <ac:spMkLst>
            <pc:docMk/>
            <pc:sldMk cId="2334704683" sldId="263"/>
            <ac:spMk id="11" creationId="{0F1F3E2D-987B-75EE-5E8C-E9C8B88B3D98}"/>
          </ac:spMkLst>
        </pc:spChg>
        <pc:picChg chg="add mod">
          <ac:chgData name="DENGYAO LI" userId="14cc8a7cd33302d5" providerId="LiveId" clId="{D839F4BB-6B00-4328-BD93-E72EF7391933}" dt="2024-05-03T12:41:11.190" v="930" actId="1076"/>
          <ac:picMkLst>
            <pc:docMk/>
            <pc:sldMk cId="2334704683" sldId="263"/>
            <ac:picMk id="5" creationId="{054947D1-0CC9-A7B9-0504-55FE690D4DEA}"/>
          </ac:picMkLst>
        </pc:picChg>
      </pc:sldChg>
      <pc:sldChg chg="addSp delSp modSp new del mod">
        <pc:chgData name="DENGYAO LI" userId="14cc8a7cd33302d5" providerId="LiveId" clId="{D839F4BB-6B00-4328-BD93-E72EF7391933}" dt="2024-05-03T16:08:27.467" v="1264" actId="47"/>
        <pc:sldMkLst>
          <pc:docMk/>
          <pc:sldMk cId="1903877365" sldId="264"/>
        </pc:sldMkLst>
        <pc:spChg chg="del">
          <ac:chgData name="DENGYAO LI" userId="14cc8a7cd33302d5" providerId="LiveId" clId="{D839F4BB-6B00-4328-BD93-E72EF7391933}" dt="2024-05-03T12:41:49.562" v="940" actId="478"/>
          <ac:spMkLst>
            <pc:docMk/>
            <pc:sldMk cId="1903877365" sldId="264"/>
            <ac:spMk id="2" creationId="{B32C2D3E-79A8-EE7A-F539-98CA769A58CB}"/>
          </ac:spMkLst>
        </pc:spChg>
        <pc:spChg chg="del">
          <ac:chgData name="DENGYAO LI" userId="14cc8a7cd33302d5" providerId="LiveId" clId="{D839F4BB-6B00-4328-BD93-E72EF7391933}" dt="2024-05-03T12:41:48.388" v="939" actId="478"/>
          <ac:spMkLst>
            <pc:docMk/>
            <pc:sldMk cId="1903877365" sldId="264"/>
            <ac:spMk id="3" creationId="{852E1A14-C809-7031-06C3-1F844CC96793}"/>
          </ac:spMkLst>
        </pc:spChg>
        <pc:spChg chg="add mod">
          <ac:chgData name="DENGYAO LI" userId="14cc8a7cd33302d5" providerId="LiveId" clId="{D839F4BB-6B00-4328-BD93-E72EF7391933}" dt="2024-05-03T12:45:04.404" v="1006" actId="14100"/>
          <ac:spMkLst>
            <pc:docMk/>
            <pc:sldMk cId="1903877365" sldId="264"/>
            <ac:spMk id="5" creationId="{0840EB6B-B09F-A916-8722-51B279DB8D54}"/>
          </ac:spMkLst>
        </pc:spChg>
        <pc:spChg chg="add mod">
          <ac:chgData name="DENGYAO LI" userId="14cc8a7cd33302d5" providerId="LiveId" clId="{D839F4BB-6B00-4328-BD93-E72EF7391933}" dt="2024-05-03T12:42:44.657" v="953" actId="1076"/>
          <ac:spMkLst>
            <pc:docMk/>
            <pc:sldMk cId="1903877365" sldId="264"/>
            <ac:spMk id="7" creationId="{70890E8D-645A-274B-2B59-CF03B0FF5D3C}"/>
          </ac:spMkLst>
        </pc:spChg>
        <pc:spChg chg="add mod">
          <ac:chgData name="DENGYAO LI" userId="14cc8a7cd33302d5" providerId="LiveId" clId="{D839F4BB-6B00-4328-BD93-E72EF7391933}" dt="2024-05-03T12:45:06.648" v="1007" actId="14100"/>
          <ac:spMkLst>
            <pc:docMk/>
            <pc:sldMk cId="1903877365" sldId="264"/>
            <ac:spMk id="9" creationId="{05B059B3-BDED-6776-D67A-1ECFC3D0C0FD}"/>
          </ac:spMkLst>
        </pc:spChg>
        <pc:spChg chg="add mod">
          <ac:chgData name="DENGYAO LI" userId="14cc8a7cd33302d5" providerId="LiveId" clId="{D839F4BB-6B00-4328-BD93-E72EF7391933}" dt="2024-05-03T12:45:09.821" v="1009" actId="14100"/>
          <ac:spMkLst>
            <pc:docMk/>
            <pc:sldMk cId="1903877365" sldId="264"/>
            <ac:spMk id="11" creationId="{969A92F8-70B3-010C-E6C8-4263ADD07698}"/>
          </ac:spMkLst>
        </pc:spChg>
      </pc:sldChg>
      <pc:sldChg chg="addSp delSp modSp new del mod">
        <pc:chgData name="DENGYAO LI" userId="14cc8a7cd33302d5" providerId="LiveId" clId="{D839F4BB-6B00-4328-BD93-E72EF7391933}" dt="2024-05-03T16:08:34.998" v="1265" actId="47"/>
        <pc:sldMkLst>
          <pc:docMk/>
          <pc:sldMk cId="707716536" sldId="265"/>
        </pc:sldMkLst>
        <pc:spChg chg="del">
          <ac:chgData name="DENGYAO LI" userId="14cc8a7cd33302d5" providerId="LiveId" clId="{D839F4BB-6B00-4328-BD93-E72EF7391933}" dt="2024-05-03T12:45:49.656" v="1012" actId="478"/>
          <ac:spMkLst>
            <pc:docMk/>
            <pc:sldMk cId="707716536" sldId="265"/>
            <ac:spMk id="2" creationId="{889ABF16-49DB-F220-2E58-6B798024EEAB}"/>
          </ac:spMkLst>
        </pc:spChg>
        <pc:spChg chg="del">
          <ac:chgData name="DENGYAO LI" userId="14cc8a7cd33302d5" providerId="LiveId" clId="{D839F4BB-6B00-4328-BD93-E72EF7391933}" dt="2024-05-03T12:45:48.549" v="1011" actId="478"/>
          <ac:spMkLst>
            <pc:docMk/>
            <pc:sldMk cId="707716536" sldId="265"/>
            <ac:spMk id="3" creationId="{A6945A5C-9DA7-C554-56AF-4405E91C3788}"/>
          </ac:spMkLst>
        </pc:spChg>
        <pc:spChg chg="add mod">
          <ac:chgData name="DENGYAO LI" userId="14cc8a7cd33302d5" providerId="LiveId" clId="{D839F4BB-6B00-4328-BD93-E72EF7391933}" dt="2024-05-03T12:48:23.432" v="1026" actId="14100"/>
          <ac:spMkLst>
            <pc:docMk/>
            <pc:sldMk cId="707716536" sldId="265"/>
            <ac:spMk id="5" creationId="{28E36B05-7811-2CA2-CDAD-3A256E9D2FC6}"/>
          </ac:spMkLst>
        </pc:spChg>
        <pc:spChg chg="add mod">
          <ac:chgData name="DENGYAO LI" userId="14cc8a7cd33302d5" providerId="LiveId" clId="{D839F4BB-6B00-4328-BD93-E72EF7391933}" dt="2024-05-03T12:49:14.014" v="1036" actId="14100"/>
          <ac:spMkLst>
            <pc:docMk/>
            <pc:sldMk cId="707716536" sldId="265"/>
            <ac:spMk id="7" creationId="{094CBA9F-6544-835F-765A-5C7FA022A49A}"/>
          </ac:spMkLst>
        </pc:spChg>
        <pc:spChg chg="add mod">
          <ac:chgData name="DENGYAO LI" userId="14cc8a7cd33302d5" providerId="LiveId" clId="{D839F4BB-6B00-4328-BD93-E72EF7391933}" dt="2024-05-03T12:49:34.093" v="1039" actId="1076"/>
          <ac:spMkLst>
            <pc:docMk/>
            <pc:sldMk cId="707716536" sldId="265"/>
            <ac:spMk id="9" creationId="{45664BAD-0F1F-C165-7DF4-2929AF62BA16}"/>
          </ac:spMkLst>
        </pc:spChg>
      </pc:sldChg>
      <pc:sldChg chg="addSp delSp modSp new mod ord">
        <pc:chgData name="DENGYAO LI" userId="14cc8a7cd33302d5" providerId="LiveId" clId="{D839F4BB-6B00-4328-BD93-E72EF7391933}" dt="2024-05-31T08:40:40.538" v="21842" actId="113"/>
        <pc:sldMkLst>
          <pc:docMk/>
          <pc:sldMk cId="2253354860" sldId="266"/>
        </pc:sldMkLst>
        <pc:spChg chg="del">
          <ac:chgData name="DENGYAO LI" userId="14cc8a7cd33302d5" providerId="LiveId" clId="{D839F4BB-6B00-4328-BD93-E72EF7391933}" dt="2024-05-03T15:51:06.863" v="1120" actId="478"/>
          <ac:spMkLst>
            <pc:docMk/>
            <pc:sldMk cId="2253354860" sldId="266"/>
            <ac:spMk id="2" creationId="{61BCD42C-777D-D7C5-96AD-0485234C829B}"/>
          </ac:spMkLst>
        </pc:spChg>
        <pc:spChg chg="mod">
          <ac:chgData name="DENGYAO LI" userId="14cc8a7cd33302d5" providerId="LiveId" clId="{D839F4BB-6B00-4328-BD93-E72EF7391933}" dt="2024-05-04T14:53:12.257" v="1487"/>
          <ac:spMkLst>
            <pc:docMk/>
            <pc:sldMk cId="2253354860" sldId="266"/>
            <ac:spMk id="2" creationId="{C0902965-B636-A21F-6FE0-558EBC428EAC}"/>
          </ac:spMkLst>
        </pc:spChg>
        <pc:spChg chg="add del mod">
          <ac:chgData name="DENGYAO LI" userId="14cc8a7cd33302d5" providerId="LiveId" clId="{D839F4BB-6B00-4328-BD93-E72EF7391933}" dt="2024-05-04T16:15:53.579" v="2769" actId="478"/>
          <ac:spMkLst>
            <pc:docMk/>
            <pc:sldMk cId="2253354860" sldId="266"/>
            <ac:spMk id="3" creationId="{11F4DA88-6407-EEFE-E395-41D66FC5702A}"/>
          </ac:spMkLst>
        </pc:spChg>
        <pc:spChg chg="add del mod">
          <ac:chgData name="DENGYAO LI" userId="14cc8a7cd33302d5" providerId="LiveId" clId="{D839F4BB-6B00-4328-BD93-E72EF7391933}" dt="2024-05-30T09:44:39.225" v="19888" actId="478"/>
          <ac:spMkLst>
            <pc:docMk/>
            <pc:sldMk cId="2253354860" sldId="266"/>
            <ac:spMk id="3" creationId="{4FAFFF53-84D3-C29D-B07D-406E2960CEA9}"/>
          </ac:spMkLst>
        </pc:spChg>
        <pc:spChg chg="del">
          <ac:chgData name="DENGYAO LI" userId="14cc8a7cd33302d5" providerId="LiveId" clId="{D839F4BB-6B00-4328-BD93-E72EF7391933}" dt="2024-05-03T15:51:07.821" v="1121" actId="478"/>
          <ac:spMkLst>
            <pc:docMk/>
            <pc:sldMk cId="2253354860" sldId="266"/>
            <ac:spMk id="3" creationId="{981E4508-B3B4-F117-914E-1B5B1A55B809}"/>
          </ac:spMkLst>
        </pc:spChg>
        <pc:spChg chg="add del mod">
          <ac:chgData name="DENGYAO LI" userId="14cc8a7cd33302d5" providerId="LiveId" clId="{D839F4BB-6B00-4328-BD93-E72EF7391933}" dt="2024-05-30T10:40:09.081" v="20670" actId="1076"/>
          <ac:spMkLst>
            <pc:docMk/>
            <pc:sldMk cId="2253354860" sldId="266"/>
            <ac:spMk id="4" creationId="{41145EC6-BBF7-8BBC-D6D1-F0BE077CFBCA}"/>
          </ac:spMkLst>
        </pc:spChg>
        <pc:spChg chg="add del mod">
          <ac:chgData name="DENGYAO LI" userId="14cc8a7cd33302d5" providerId="LiveId" clId="{D839F4BB-6B00-4328-BD93-E72EF7391933}" dt="2024-05-30T10:35:17.938" v="20591" actId="478"/>
          <ac:spMkLst>
            <pc:docMk/>
            <pc:sldMk cId="2253354860" sldId="266"/>
            <ac:spMk id="5" creationId="{01FFB9DC-45AD-7B37-AC06-67A6796C4384}"/>
          </ac:spMkLst>
        </pc:spChg>
        <pc:spChg chg="add del mod">
          <ac:chgData name="DENGYAO LI" userId="14cc8a7cd33302d5" providerId="LiveId" clId="{D839F4BB-6B00-4328-BD93-E72EF7391933}" dt="2024-05-06T11:10:01.378" v="7381" actId="478"/>
          <ac:spMkLst>
            <pc:docMk/>
            <pc:sldMk cId="2253354860" sldId="266"/>
            <ac:spMk id="5" creationId="{3D363638-CC5F-D2EE-8F85-864F5AB43FF3}"/>
          </ac:spMkLst>
        </pc:spChg>
        <pc:spChg chg="add del mod">
          <ac:chgData name="DENGYAO LI" userId="14cc8a7cd33302d5" providerId="LiveId" clId="{D839F4BB-6B00-4328-BD93-E72EF7391933}" dt="2024-05-03T15:54:22.620" v="1134" actId="478"/>
          <ac:spMkLst>
            <pc:docMk/>
            <pc:sldMk cId="2253354860" sldId="266"/>
            <ac:spMk id="5" creationId="{4A079358-3240-AC80-ED70-590FA25C124E}"/>
          </ac:spMkLst>
        </pc:spChg>
        <pc:spChg chg="add del mod">
          <ac:chgData name="DENGYAO LI" userId="14cc8a7cd33302d5" providerId="LiveId" clId="{D839F4BB-6B00-4328-BD93-E72EF7391933}" dt="2024-05-03T15:54:20.970" v="1133" actId="478"/>
          <ac:spMkLst>
            <pc:docMk/>
            <pc:sldMk cId="2253354860" sldId="266"/>
            <ac:spMk id="6" creationId="{9599B641-574A-A53E-C697-DB3DBD970DAC}"/>
          </ac:spMkLst>
        </pc:spChg>
        <pc:spChg chg="add mod">
          <ac:chgData name="DENGYAO LI" userId="14cc8a7cd33302d5" providerId="LiveId" clId="{D839F4BB-6B00-4328-BD93-E72EF7391933}" dt="2024-05-30T10:40:04.627" v="20669" actId="1076"/>
          <ac:spMkLst>
            <pc:docMk/>
            <pc:sldMk cId="2253354860" sldId="266"/>
            <ac:spMk id="6" creationId="{F3E5DB87-67AE-BE84-E328-9208BF32D04C}"/>
          </ac:spMkLst>
        </pc:spChg>
        <pc:spChg chg="add del mod">
          <ac:chgData name="DENGYAO LI" userId="14cc8a7cd33302d5" providerId="LiveId" clId="{D839F4BB-6B00-4328-BD93-E72EF7391933}" dt="2024-05-30T10:46:41.778" v="20692" actId="1035"/>
          <ac:spMkLst>
            <pc:docMk/>
            <pc:sldMk cId="2253354860" sldId="266"/>
            <ac:spMk id="7" creationId="{CD0DC4A3-870B-A34A-EF27-2641A0E0CE3E}"/>
          </ac:spMkLst>
        </pc:spChg>
        <pc:spChg chg="add del mod">
          <ac:chgData name="DENGYAO LI" userId="14cc8a7cd33302d5" providerId="LiveId" clId="{D839F4BB-6B00-4328-BD93-E72EF7391933}" dt="2024-05-30T10:00:51.621" v="20145" actId="478"/>
          <ac:spMkLst>
            <pc:docMk/>
            <pc:sldMk cId="2253354860" sldId="266"/>
            <ac:spMk id="8" creationId="{641EFD28-8004-0E46-0796-83C116D7664F}"/>
          </ac:spMkLst>
        </pc:spChg>
        <pc:spChg chg="add del mod">
          <ac:chgData name="DENGYAO LI" userId="14cc8a7cd33302d5" providerId="LiveId" clId="{D839F4BB-6B00-4328-BD93-E72EF7391933}" dt="2024-05-30T09:43:12.827" v="19855" actId="478"/>
          <ac:spMkLst>
            <pc:docMk/>
            <pc:sldMk cId="2253354860" sldId="266"/>
            <ac:spMk id="9" creationId="{129E77D7-BE3B-127C-00E5-455FB90EFFC2}"/>
          </ac:spMkLst>
        </pc:spChg>
        <pc:spChg chg="add del mod">
          <ac:chgData name="DENGYAO LI" userId="14cc8a7cd33302d5" providerId="LiveId" clId="{D839F4BB-6B00-4328-BD93-E72EF7391933}" dt="2024-05-30T09:43:15.747" v="19858" actId="478"/>
          <ac:spMkLst>
            <pc:docMk/>
            <pc:sldMk cId="2253354860" sldId="266"/>
            <ac:spMk id="10" creationId="{8EB8D64B-BC5B-4F2D-E622-02B4D0BF1F6E}"/>
          </ac:spMkLst>
        </pc:spChg>
        <pc:spChg chg="add del mod">
          <ac:chgData name="DENGYAO LI" userId="14cc8a7cd33302d5" providerId="LiveId" clId="{D839F4BB-6B00-4328-BD93-E72EF7391933}" dt="2024-05-30T09:43:13.594" v="19856" actId="478"/>
          <ac:spMkLst>
            <pc:docMk/>
            <pc:sldMk cId="2253354860" sldId="266"/>
            <ac:spMk id="11" creationId="{73A75C28-8AB1-9712-9D75-3BB9C20243E7}"/>
          </ac:spMkLst>
        </pc:spChg>
        <pc:spChg chg="add del mod">
          <ac:chgData name="DENGYAO LI" userId="14cc8a7cd33302d5" providerId="LiveId" clId="{D839F4BB-6B00-4328-BD93-E72EF7391933}" dt="2024-05-16T11:06:37.201" v="12702" actId="478"/>
          <ac:spMkLst>
            <pc:docMk/>
            <pc:sldMk cId="2253354860" sldId="266"/>
            <ac:spMk id="12" creationId="{89E9843A-33A8-FF29-9B14-A094E97BE690}"/>
          </ac:spMkLst>
        </pc:spChg>
        <pc:spChg chg="add del mod">
          <ac:chgData name="DENGYAO LI" userId="14cc8a7cd33302d5" providerId="LiveId" clId="{D839F4BB-6B00-4328-BD93-E72EF7391933}" dt="2024-05-16T11:37:20.526" v="13068" actId="21"/>
          <ac:spMkLst>
            <pc:docMk/>
            <pc:sldMk cId="2253354860" sldId="266"/>
            <ac:spMk id="13" creationId="{D21ABFD1-FAA0-E247-366F-FB60BC408166}"/>
          </ac:spMkLst>
        </pc:spChg>
        <pc:spChg chg="add del mod">
          <ac:chgData name="DENGYAO LI" userId="14cc8a7cd33302d5" providerId="LiveId" clId="{D839F4BB-6B00-4328-BD93-E72EF7391933}" dt="2024-05-30T08:58:02.094" v="19438" actId="478"/>
          <ac:spMkLst>
            <pc:docMk/>
            <pc:sldMk cId="2253354860" sldId="266"/>
            <ac:spMk id="14" creationId="{DAB48BB0-7B1E-E3C9-5D64-F7D5A0C3D871}"/>
          </ac:spMkLst>
        </pc:spChg>
        <pc:spChg chg="add mod">
          <ac:chgData name="DENGYAO LI" userId="14cc8a7cd33302d5" providerId="LiveId" clId="{D839F4BB-6B00-4328-BD93-E72EF7391933}" dt="2024-05-31T08:40:40.538" v="21842" actId="113"/>
          <ac:spMkLst>
            <pc:docMk/>
            <pc:sldMk cId="2253354860" sldId="266"/>
            <ac:spMk id="15" creationId="{4B87D91A-80B9-7D09-452A-5085904373DC}"/>
          </ac:spMkLst>
        </pc:spChg>
        <pc:picChg chg="add del mod">
          <ac:chgData name="DENGYAO LI" userId="14cc8a7cd33302d5" providerId="LiveId" clId="{D839F4BB-6B00-4328-BD93-E72EF7391933}" dt="2024-05-17T14:57:04.019" v="15910" actId="478"/>
          <ac:picMkLst>
            <pc:docMk/>
            <pc:sldMk cId="2253354860" sldId="266"/>
            <ac:picMk id="3" creationId="{9EA10A76-411E-92A1-5FB5-A843554AEBB3}"/>
          </ac:picMkLst>
        </pc:picChg>
        <pc:picChg chg="add del mod">
          <ac:chgData name="DENGYAO LI" userId="14cc8a7cd33302d5" providerId="LiveId" clId="{D839F4BB-6B00-4328-BD93-E72EF7391933}" dt="2024-05-17T14:57:10.979" v="15913" actId="478"/>
          <ac:picMkLst>
            <pc:docMk/>
            <pc:sldMk cId="2253354860" sldId="266"/>
            <ac:picMk id="6" creationId="{C9D07549-F578-66C5-0FC0-0BF576982B85}"/>
          </ac:picMkLst>
        </pc:picChg>
        <pc:picChg chg="add del mod">
          <ac:chgData name="DENGYAO LI" userId="14cc8a7cd33302d5" providerId="LiveId" clId="{D839F4BB-6B00-4328-BD93-E72EF7391933}" dt="2024-05-30T09:55:25.230" v="20104" actId="478"/>
          <ac:picMkLst>
            <pc:docMk/>
            <pc:sldMk cId="2253354860" sldId="266"/>
            <ac:picMk id="12" creationId="{EC59B9E3-0A21-FB83-9206-316125DAC0CF}"/>
          </ac:picMkLst>
        </pc:picChg>
        <pc:picChg chg="add del mod">
          <ac:chgData name="DENGYAO LI" userId="14cc8a7cd33302d5" providerId="LiveId" clId="{D839F4BB-6B00-4328-BD93-E72EF7391933}" dt="2024-05-30T09:43:14.339" v="19857" actId="478"/>
          <ac:picMkLst>
            <pc:docMk/>
            <pc:sldMk cId="2253354860" sldId="266"/>
            <ac:picMk id="13" creationId="{48E796DE-412E-B292-23B8-A955628114ED}"/>
          </ac:picMkLst>
        </pc:picChg>
      </pc:sldChg>
      <pc:sldChg chg="addSp delSp modSp new mod">
        <pc:chgData name="DENGYAO LI" userId="14cc8a7cd33302d5" providerId="LiveId" clId="{D839F4BB-6B00-4328-BD93-E72EF7391933}" dt="2024-05-31T08:41:39.637" v="21862" actId="113"/>
        <pc:sldMkLst>
          <pc:docMk/>
          <pc:sldMk cId="1908633523" sldId="267"/>
        </pc:sldMkLst>
        <pc:spChg chg="del">
          <ac:chgData name="DENGYAO LI" userId="14cc8a7cd33302d5" providerId="LiveId" clId="{D839F4BB-6B00-4328-BD93-E72EF7391933}" dt="2024-05-03T15:59:53.405" v="1172" actId="478"/>
          <ac:spMkLst>
            <pc:docMk/>
            <pc:sldMk cId="1908633523" sldId="267"/>
            <ac:spMk id="2" creationId="{569DFB07-B555-BD0B-8FF1-97B85EE44476}"/>
          </ac:spMkLst>
        </pc:spChg>
        <pc:spChg chg="mod">
          <ac:chgData name="DENGYAO LI" userId="14cc8a7cd33302d5" providerId="LiveId" clId="{D839F4BB-6B00-4328-BD93-E72EF7391933}" dt="2024-05-04T14:53:12.257" v="1487"/>
          <ac:spMkLst>
            <pc:docMk/>
            <pc:sldMk cId="1908633523" sldId="267"/>
            <ac:spMk id="2" creationId="{AD0F4519-7932-B5A7-6594-DA35495E8EFA}"/>
          </ac:spMkLst>
        </pc:spChg>
        <pc:spChg chg="add del mod">
          <ac:chgData name="DENGYAO LI" userId="14cc8a7cd33302d5" providerId="LiveId" clId="{D839F4BB-6B00-4328-BD93-E72EF7391933}" dt="2024-05-30T09:46:38.652" v="19908" actId="478"/>
          <ac:spMkLst>
            <pc:docMk/>
            <pc:sldMk cId="1908633523" sldId="267"/>
            <ac:spMk id="3" creationId="{9E89D334-2C72-A01F-93AB-943058DDD984}"/>
          </ac:spMkLst>
        </pc:spChg>
        <pc:spChg chg="del">
          <ac:chgData name="DENGYAO LI" userId="14cc8a7cd33302d5" providerId="LiveId" clId="{D839F4BB-6B00-4328-BD93-E72EF7391933}" dt="2024-05-03T15:59:54.362" v="1173" actId="478"/>
          <ac:spMkLst>
            <pc:docMk/>
            <pc:sldMk cId="1908633523" sldId="267"/>
            <ac:spMk id="3" creationId="{9EE455DF-B0FD-8EF3-E039-5BBBA9541493}"/>
          </ac:spMkLst>
        </pc:spChg>
        <pc:spChg chg="add del mod">
          <ac:chgData name="DENGYAO LI" userId="14cc8a7cd33302d5" providerId="LiveId" clId="{D839F4BB-6B00-4328-BD93-E72EF7391933}" dt="2024-05-04T16:15:57.243" v="2771" actId="478"/>
          <ac:spMkLst>
            <pc:docMk/>
            <pc:sldMk cId="1908633523" sldId="267"/>
            <ac:spMk id="3" creationId="{F42B6436-FC54-E007-8064-93286AAA9D2B}"/>
          </ac:spMkLst>
        </pc:spChg>
        <pc:spChg chg="add del mod">
          <ac:chgData name="DENGYAO LI" userId="14cc8a7cd33302d5" providerId="LiveId" clId="{D839F4BB-6B00-4328-BD93-E72EF7391933}" dt="2024-05-30T10:48:45.539" v="20741" actId="478"/>
          <ac:spMkLst>
            <pc:docMk/>
            <pc:sldMk cId="1908633523" sldId="267"/>
            <ac:spMk id="4" creationId="{A65E0933-6408-E33A-5A61-D7F513BAE6DE}"/>
          </ac:spMkLst>
        </pc:spChg>
        <pc:spChg chg="add del mod">
          <ac:chgData name="DENGYAO LI" userId="14cc8a7cd33302d5" providerId="LiveId" clId="{D839F4BB-6B00-4328-BD93-E72EF7391933}" dt="2024-05-04T15:34:24.570" v="1794" actId="478"/>
          <ac:spMkLst>
            <pc:docMk/>
            <pc:sldMk cId="1908633523" sldId="267"/>
            <ac:spMk id="4" creationId="{E9213018-3577-0205-658E-604F0AED7D58}"/>
          </ac:spMkLst>
        </pc:spChg>
        <pc:spChg chg="add del mod">
          <ac:chgData name="DENGYAO LI" userId="14cc8a7cd33302d5" providerId="LiveId" clId="{D839F4BB-6B00-4328-BD93-E72EF7391933}" dt="2024-05-16T11:47:33.013" v="13259" actId="478"/>
          <ac:spMkLst>
            <pc:docMk/>
            <pc:sldMk cId="1908633523" sldId="267"/>
            <ac:spMk id="5" creationId="{8DCDCC2C-161F-6878-4E17-8B71FD16DB9E}"/>
          </ac:spMkLst>
        </pc:spChg>
        <pc:spChg chg="add del mod">
          <ac:chgData name="DENGYAO LI" userId="14cc8a7cd33302d5" providerId="LiveId" clId="{D839F4BB-6B00-4328-BD93-E72EF7391933}" dt="2024-05-06T11:24:47.675" v="7553" actId="478"/>
          <ac:spMkLst>
            <pc:docMk/>
            <pc:sldMk cId="1908633523" sldId="267"/>
            <ac:spMk id="5" creationId="{DCE59C81-F85D-00A5-2CAC-E4149E7AC392}"/>
          </ac:spMkLst>
        </pc:spChg>
        <pc:spChg chg="add del mod">
          <ac:chgData name="DENGYAO LI" userId="14cc8a7cd33302d5" providerId="LiveId" clId="{D839F4BB-6B00-4328-BD93-E72EF7391933}" dt="2024-05-30T09:46:28.730" v="19906" actId="21"/>
          <ac:spMkLst>
            <pc:docMk/>
            <pc:sldMk cId="1908633523" sldId="267"/>
            <ac:spMk id="6" creationId="{03CD6C84-FBE5-0C2B-7DA6-2124A6E7673F}"/>
          </ac:spMkLst>
        </pc:spChg>
        <pc:spChg chg="add del mod">
          <ac:chgData name="DENGYAO LI" userId="14cc8a7cd33302d5" providerId="LiveId" clId="{D839F4BB-6B00-4328-BD93-E72EF7391933}" dt="2024-05-04T16:02:21.740" v="2416" actId="478"/>
          <ac:spMkLst>
            <pc:docMk/>
            <pc:sldMk cId="1908633523" sldId="267"/>
            <ac:spMk id="7" creationId="{0B3EE20D-C738-B4F9-BEBE-0603153FF651}"/>
          </ac:spMkLst>
        </pc:spChg>
        <pc:spChg chg="add del mod">
          <ac:chgData name="DENGYAO LI" userId="14cc8a7cd33302d5" providerId="LiveId" clId="{D839F4BB-6B00-4328-BD93-E72EF7391933}" dt="2024-05-16T11:38:22.108" v="13112" actId="478"/>
          <ac:spMkLst>
            <pc:docMk/>
            <pc:sldMk cId="1908633523" sldId="267"/>
            <ac:spMk id="7" creationId="{D6FDEA0D-DE71-9875-8C74-EB5EE4B78517}"/>
          </ac:spMkLst>
        </pc:spChg>
        <pc:spChg chg="add del mod">
          <ac:chgData name="DENGYAO LI" userId="14cc8a7cd33302d5" providerId="LiveId" clId="{D839F4BB-6B00-4328-BD93-E72EF7391933}" dt="2024-05-04T16:05:17.690" v="2483" actId="478"/>
          <ac:spMkLst>
            <pc:docMk/>
            <pc:sldMk cId="1908633523" sldId="267"/>
            <ac:spMk id="8" creationId="{7C2AD0E9-CB2B-1254-66C4-9482F4506C4C}"/>
          </ac:spMkLst>
        </pc:spChg>
        <pc:spChg chg="add del mod">
          <ac:chgData name="DENGYAO LI" userId="14cc8a7cd33302d5" providerId="LiveId" clId="{D839F4BB-6B00-4328-BD93-E72EF7391933}" dt="2024-05-30T08:59:33.690" v="19450" actId="478"/>
          <ac:spMkLst>
            <pc:docMk/>
            <pc:sldMk cId="1908633523" sldId="267"/>
            <ac:spMk id="8" creationId="{915107AC-7311-A74E-B6B4-87A97A6E76FF}"/>
          </ac:spMkLst>
        </pc:spChg>
        <pc:spChg chg="add del mod">
          <ac:chgData name="DENGYAO LI" userId="14cc8a7cd33302d5" providerId="LiveId" clId="{D839F4BB-6B00-4328-BD93-E72EF7391933}" dt="2024-05-04T16:05:57.954" v="2503" actId="478"/>
          <ac:spMkLst>
            <pc:docMk/>
            <pc:sldMk cId="1908633523" sldId="267"/>
            <ac:spMk id="9" creationId="{79A0CED0-5BC6-18FF-94D3-16BAC40D335E}"/>
          </ac:spMkLst>
        </pc:spChg>
        <pc:spChg chg="add del mod">
          <ac:chgData name="DENGYAO LI" userId="14cc8a7cd33302d5" providerId="LiveId" clId="{D839F4BB-6B00-4328-BD93-E72EF7391933}" dt="2024-05-30T10:48:24.703" v="20720" actId="478"/>
          <ac:spMkLst>
            <pc:docMk/>
            <pc:sldMk cId="1908633523" sldId="267"/>
            <ac:spMk id="9" creationId="{82E9C115-E7AD-9F5A-C27B-F01AECC3C8FB}"/>
          </ac:spMkLst>
        </pc:spChg>
        <pc:spChg chg="add del mod">
          <ac:chgData name="DENGYAO LI" userId="14cc8a7cd33302d5" providerId="LiveId" clId="{D839F4BB-6B00-4328-BD93-E72EF7391933}" dt="2024-05-30T09:46:28.730" v="19906" actId="21"/>
          <ac:spMkLst>
            <pc:docMk/>
            <pc:sldMk cId="1908633523" sldId="267"/>
            <ac:spMk id="10" creationId="{DD09C3F6-B224-14C1-C811-1B96A9230DFF}"/>
          </ac:spMkLst>
        </pc:spChg>
        <pc:spChg chg="add del mod">
          <ac:chgData name="DENGYAO LI" userId="14cc8a7cd33302d5" providerId="LiveId" clId="{D839F4BB-6B00-4328-BD93-E72EF7391933}" dt="2024-05-30T09:46:28.730" v="19906" actId="21"/>
          <ac:spMkLst>
            <pc:docMk/>
            <pc:sldMk cId="1908633523" sldId="267"/>
            <ac:spMk id="11" creationId="{E4C35FEA-EBEB-8173-A791-20B215DEC0CA}"/>
          </ac:spMkLst>
        </pc:spChg>
        <pc:spChg chg="add mod">
          <ac:chgData name="DENGYAO LI" userId="14cc8a7cd33302d5" providerId="LiveId" clId="{D839F4BB-6B00-4328-BD93-E72EF7391933}" dt="2024-05-30T11:26:58.023" v="21136" actId="1035"/>
          <ac:spMkLst>
            <pc:docMk/>
            <pc:sldMk cId="1908633523" sldId="267"/>
            <ac:spMk id="12" creationId="{0DF0C590-DC7F-0D48-58D9-13081E41D34F}"/>
          </ac:spMkLst>
        </pc:spChg>
        <pc:spChg chg="add del mod">
          <ac:chgData name="DENGYAO LI" userId="14cc8a7cd33302d5" providerId="LiveId" clId="{D839F4BB-6B00-4328-BD93-E72EF7391933}" dt="2024-05-30T10:48:49.072" v="20742" actId="478"/>
          <ac:spMkLst>
            <pc:docMk/>
            <pc:sldMk cId="1908633523" sldId="267"/>
            <ac:spMk id="13" creationId="{6CB39C33-4E7E-8454-6581-432458545F7C}"/>
          </ac:spMkLst>
        </pc:spChg>
        <pc:spChg chg="add del mod">
          <ac:chgData name="DENGYAO LI" userId="14cc8a7cd33302d5" providerId="LiveId" clId="{D839F4BB-6B00-4328-BD93-E72EF7391933}" dt="2024-05-04T16:07:15.222" v="2525" actId="478"/>
          <ac:spMkLst>
            <pc:docMk/>
            <pc:sldMk cId="1908633523" sldId="267"/>
            <ac:spMk id="14" creationId="{BC7A0041-C48E-406E-1A54-C8BA9055CC5B}"/>
          </ac:spMkLst>
        </pc:spChg>
        <pc:spChg chg="add mod">
          <ac:chgData name="DENGYAO LI" userId="14cc8a7cd33302d5" providerId="LiveId" clId="{D839F4BB-6B00-4328-BD93-E72EF7391933}" dt="2024-05-31T08:41:39.637" v="21862" actId="113"/>
          <ac:spMkLst>
            <pc:docMk/>
            <pc:sldMk cId="1908633523" sldId="267"/>
            <ac:spMk id="14" creationId="{BED8B20E-8B02-4D29-5664-6F9622A10E9C}"/>
          </ac:spMkLst>
        </pc:spChg>
        <pc:spChg chg="add mod">
          <ac:chgData name="DENGYAO LI" userId="14cc8a7cd33302d5" providerId="LiveId" clId="{D839F4BB-6B00-4328-BD93-E72EF7391933}" dt="2024-05-30T11:26:39.145" v="21129"/>
          <ac:spMkLst>
            <pc:docMk/>
            <pc:sldMk cId="1908633523" sldId="267"/>
            <ac:spMk id="15" creationId="{06909096-35E7-BB68-6133-BF7834BC21C1}"/>
          </ac:spMkLst>
        </pc:spChg>
        <pc:spChg chg="add del mod">
          <ac:chgData name="DENGYAO LI" userId="14cc8a7cd33302d5" providerId="LiveId" clId="{D839F4BB-6B00-4328-BD93-E72EF7391933}" dt="2024-05-16T11:06:47.168" v="12704" actId="478"/>
          <ac:spMkLst>
            <pc:docMk/>
            <pc:sldMk cId="1908633523" sldId="267"/>
            <ac:spMk id="15" creationId="{0802BA93-4DFF-C000-6561-D6C4D0A0A57F}"/>
          </ac:spMkLst>
        </pc:spChg>
        <pc:spChg chg="add mod">
          <ac:chgData name="DENGYAO LI" userId="14cc8a7cd33302d5" providerId="LiveId" clId="{D839F4BB-6B00-4328-BD93-E72EF7391933}" dt="2024-05-30T11:27:07.455" v="21138" actId="1036"/>
          <ac:spMkLst>
            <pc:docMk/>
            <pc:sldMk cId="1908633523" sldId="267"/>
            <ac:spMk id="16" creationId="{E4608A84-1D2E-25C7-5AC9-1A05FB31F7B2}"/>
          </ac:spMkLst>
        </pc:spChg>
        <pc:picChg chg="add del mod">
          <ac:chgData name="DENGYAO LI" userId="14cc8a7cd33302d5" providerId="LiveId" clId="{D839F4BB-6B00-4328-BD93-E72EF7391933}" dt="2024-05-17T14:58:04.104" v="15924" actId="478"/>
          <ac:picMkLst>
            <pc:docMk/>
            <pc:sldMk cId="1908633523" sldId="267"/>
            <ac:picMk id="3" creationId="{D8119541-15C0-08D5-F993-01946C23A2D1}"/>
          </ac:picMkLst>
        </pc:picChg>
        <pc:picChg chg="add del mod">
          <ac:chgData name="DENGYAO LI" userId="14cc8a7cd33302d5" providerId="LiveId" clId="{D839F4BB-6B00-4328-BD93-E72EF7391933}" dt="2024-05-17T14:57:54.115" v="15921" actId="478"/>
          <ac:picMkLst>
            <pc:docMk/>
            <pc:sldMk cId="1908633523" sldId="267"/>
            <ac:picMk id="4" creationId="{4EBA2BE9-ED9A-99C0-9A5C-2B7A01A3FBDC}"/>
          </ac:picMkLst>
        </pc:picChg>
        <pc:picChg chg="add del mod">
          <ac:chgData name="DENGYAO LI" userId="14cc8a7cd33302d5" providerId="LiveId" clId="{D839F4BB-6B00-4328-BD93-E72EF7391933}" dt="2024-05-30T09:46:28.730" v="19906" actId="21"/>
          <ac:picMkLst>
            <pc:docMk/>
            <pc:sldMk cId="1908633523" sldId="267"/>
            <ac:picMk id="5" creationId="{8E255F50-D674-ABDA-2F55-383804FCC516}"/>
          </ac:picMkLst>
        </pc:picChg>
        <pc:picChg chg="add del mod">
          <ac:chgData name="DENGYAO LI" userId="14cc8a7cd33302d5" providerId="LiveId" clId="{D839F4BB-6B00-4328-BD93-E72EF7391933}" dt="2024-05-30T11:26:41.197" v="21130" actId="478"/>
          <ac:picMkLst>
            <pc:docMk/>
            <pc:sldMk cId="1908633523" sldId="267"/>
            <ac:picMk id="7" creationId="{5146587F-6B54-6744-34E1-11AC1CDB5D81}"/>
          </ac:picMkLst>
        </pc:picChg>
      </pc:sldChg>
      <pc:sldChg chg="addSp delSp modSp new mod ord">
        <pc:chgData name="DENGYAO LI" userId="14cc8a7cd33302d5" providerId="LiveId" clId="{D839F4BB-6B00-4328-BD93-E72EF7391933}" dt="2024-05-31T09:24:38.137" v="22297" actId="1035"/>
        <pc:sldMkLst>
          <pc:docMk/>
          <pc:sldMk cId="1239454539" sldId="268"/>
        </pc:sldMkLst>
        <pc:spChg chg="add del mod">
          <ac:chgData name="DENGYAO LI" userId="14cc8a7cd33302d5" providerId="LiveId" clId="{D839F4BB-6B00-4328-BD93-E72EF7391933}" dt="2024-05-31T07:46:33.428" v="21761" actId="478"/>
          <ac:spMkLst>
            <pc:docMk/>
            <pc:sldMk cId="1239454539" sldId="268"/>
            <ac:spMk id="2" creationId="{01F7CFC2-3B55-A749-7BFD-5A27435A7972}"/>
          </ac:spMkLst>
        </pc:spChg>
        <pc:spChg chg="add mod">
          <ac:chgData name="DENGYAO LI" userId="14cc8a7cd33302d5" providerId="LiveId" clId="{D839F4BB-6B00-4328-BD93-E72EF7391933}" dt="2024-05-06T11:25:07.009" v="7555"/>
          <ac:spMkLst>
            <pc:docMk/>
            <pc:sldMk cId="1239454539" sldId="268"/>
            <ac:spMk id="2" creationId="{5AEC4A47-AE5F-4542-7A93-85EC0FEDC53F}"/>
          </ac:spMkLst>
        </pc:spChg>
        <pc:spChg chg="del">
          <ac:chgData name="DENGYAO LI" userId="14cc8a7cd33302d5" providerId="LiveId" clId="{D839F4BB-6B00-4328-BD93-E72EF7391933}" dt="2024-05-04T15:55:18.233" v="2209" actId="478"/>
          <ac:spMkLst>
            <pc:docMk/>
            <pc:sldMk cId="1239454539" sldId="268"/>
            <ac:spMk id="2" creationId="{811F5132-77A2-C611-BEE5-F0ECDAB9DA95}"/>
          </ac:spMkLst>
        </pc:spChg>
        <pc:spChg chg="add del mod">
          <ac:chgData name="DENGYAO LI" userId="14cc8a7cd33302d5" providerId="LiveId" clId="{D839F4BB-6B00-4328-BD93-E72EF7391933}" dt="2024-05-16T11:41:55.944" v="13144" actId="478"/>
          <ac:spMkLst>
            <pc:docMk/>
            <pc:sldMk cId="1239454539" sldId="268"/>
            <ac:spMk id="3" creationId="{6629D804-5E43-FA7D-6F43-82C8ACFBF049}"/>
          </ac:spMkLst>
        </pc:spChg>
        <pc:spChg chg="del">
          <ac:chgData name="DENGYAO LI" userId="14cc8a7cd33302d5" providerId="LiveId" clId="{D839F4BB-6B00-4328-BD93-E72EF7391933}" dt="2024-05-04T15:55:17.165" v="2208" actId="478"/>
          <ac:spMkLst>
            <pc:docMk/>
            <pc:sldMk cId="1239454539" sldId="268"/>
            <ac:spMk id="3" creationId="{DE3D719F-6010-0284-1676-D9513D443097}"/>
          </ac:spMkLst>
        </pc:spChg>
        <pc:spChg chg="mod">
          <ac:chgData name="DENGYAO LI" userId="14cc8a7cd33302d5" providerId="LiveId" clId="{D839F4BB-6B00-4328-BD93-E72EF7391933}" dt="2024-05-04T15:56:06.830" v="2219" actId="13926"/>
          <ac:spMkLst>
            <pc:docMk/>
            <pc:sldMk cId="1239454539" sldId="268"/>
            <ac:spMk id="4" creationId="{5D14B617-6AC1-92DD-10B3-5113A40EFF35}"/>
          </ac:spMkLst>
        </pc:spChg>
        <pc:spChg chg="add del mod">
          <ac:chgData name="DENGYAO LI" userId="14cc8a7cd33302d5" providerId="LiveId" clId="{D839F4BB-6B00-4328-BD93-E72EF7391933}" dt="2024-05-31T07:46:57.438" v="21766" actId="21"/>
          <ac:spMkLst>
            <pc:docMk/>
            <pc:sldMk cId="1239454539" sldId="268"/>
            <ac:spMk id="5" creationId="{9B120CE8-4A11-F719-B9F4-41E804EF7F16}"/>
          </ac:spMkLst>
        </pc:spChg>
        <pc:spChg chg="add mod">
          <ac:chgData name="DENGYAO LI" userId="14cc8a7cd33302d5" providerId="LiveId" clId="{D839F4BB-6B00-4328-BD93-E72EF7391933}" dt="2024-05-31T09:24:23.329" v="22287" actId="1035"/>
          <ac:spMkLst>
            <pc:docMk/>
            <pc:sldMk cId="1239454539" sldId="268"/>
            <ac:spMk id="6" creationId="{87897670-92AF-6AD8-07F8-11BC06023721}"/>
          </ac:spMkLst>
        </pc:spChg>
        <pc:spChg chg="add del mod">
          <ac:chgData name="DENGYAO LI" userId="14cc8a7cd33302d5" providerId="LiveId" clId="{D839F4BB-6B00-4328-BD93-E72EF7391933}" dt="2024-05-04T16:16:01.544" v="2773" actId="478"/>
          <ac:spMkLst>
            <pc:docMk/>
            <pc:sldMk cId="1239454539" sldId="268"/>
            <ac:spMk id="7" creationId="{36B1BF7E-01CA-7CBB-B4E6-DAF47B7917F1}"/>
          </ac:spMkLst>
        </pc:spChg>
        <pc:spChg chg="add mod">
          <ac:chgData name="DENGYAO LI" userId="14cc8a7cd33302d5" providerId="LiveId" clId="{D839F4BB-6B00-4328-BD93-E72EF7391933}" dt="2024-05-31T08:37:03.208" v="21812" actId="20577"/>
          <ac:spMkLst>
            <pc:docMk/>
            <pc:sldMk cId="1239454539" sldId="268"/>
            <ac:spMk id="7" creationId="{A138F4BC-5F41-23B3-C5D9-2EE8970B0D24}"/>
          </ac:spMkLst>
        </pc:spChg>
        <pc:spChg chg="add del mod">
          <ac:chgData name="DENGYAO LI" userId="14cc8a7cd33302d5" providerId="LiveId" clId="{D839F4BB-6B00-4328-BD93-E72EF7391933}" dt="2024-05-06T11:25:10.128" v="7556" actId="478"/>
          <ac:spMkLst>
            <pc:docMk/>
            <pc:sldMk cId="1239454539" sldId="268"/>
            <ac:spMk id="8" creationId="{CD1A8D0F-7443-285A-A486-61F55B649203}"/>
          </ac:spMkLst>
        </pc:spChg>
        <pc:spChg chg="add del mod">
          <ac:chgData name="DENGYAO LI" userId="14cc8a7cd33302d5" providerId="LiveId" clId="{D839F4BB-6B00-4328-BD93-E72EF7391933}" dt="2024-05-31T07:46:57.438" v="21766" actId="21"/>
          <ac:spMkLst>
            <pc:docMk/>
            <pc:sldMk cId="1239454539" sldId="268"/>
            <ac:spMk id="8" creationId="{F962BBB8-3C21-294A-3DC0-FBD917FEA0C7}"/>
          </ac:spMkLst>
        </pc:spChg>
        <pc:spChg chg="add del mod">
          <ac:chgData name="DENGYAO LI" userId="14cc8a7cd33302d5" providerId="LiveId" clId="{D839F4BB-6B00-4328-BD93-E72EF7391933}" dt="2024-05-31T07:46:14.375" v="21742" actId="478"/>
          <ac:spMkLst>
            <pc:docMk/>
            <pc:sldMk cId="1239454539" sldId="268"/>
            <ac:spMk id="9" creationId="{4FAB8807-C2F4-5181-5816-DB5F742B9EC0}"/>
          </ac:spMkLst>
        </pc:spChg>
        <pc:spChg chg="add mod">
          <ac:chgData name="DENGYAO LI" userId="14cc8a7cd33302d5" providerId="LiveId" clId="{D839F4BB-6B00-4328-BD93-E72EF7391933}" dt="2024-05-31T07:48:25.144" v="21770"/>
          <ac:spMkLst>
            <pc:docMk/>
            <pc:sldMk cId="1239454539" sldId="268"/>
            <ac:spMk id="10" creationId="{943C78C1-89E2-8E86-3128-95AF7E9ED742}"/>
          </ac:spMkLst>
        </pc:spChg>
        <pc:spChg chg="add del mod">
          <ac:chgData name="DENGYAO LI" userId="14cc8a7cd33302d5" providerId="LiveId" clId="{D839F4BB-6B00-4328-BD93-E72EF7391933}" dt="2024-05-30T09:04:58.184" v="19623" actId="478"/>
          <ac:spMkLst>
            <pc:docMk/>
            <pc:sldMk cId="1239454539" sldId="268"/>
            <ac:spMk id="10" creationId="{D04DD2E7-0808-6B4C-C704-2090354BABC2}"/>
          </ac:spMkLst>
        </pc:spChg>
        <pc:spChg chg="add del mod">
          <ac:chgData name="DENGYAO LI" userId="14cc8a7cd33302d5" providerId="LiveId" clId="{D839F4BB-6B00-4328-BD93-E72EF7391933}" dt="2024-05-04T16:09:39.361" v="2572" actId="478"/>
          <ac:spMkLst>
            <pc:docMk/>
            <pc:sldMk cId="1239454539" sldId="268"/>
            <ac:spMk id="10" creationId="{F4FD66DD-70D6-8DEA-CD3C-B74A84150FB9}"/>
          </ac:spMkLst>
        </pc:spChg>
        <pc:spChg chg="add del mod">
          <ac:chgData name="DENGYAO LI" userId="14cc8a7cd33302d5" providerId="LiveId" clId="{D839F4BB-6B00-4328-BD93-E72EF7391933}" dt="2024-05-31T07:46:57.438" v="21766" actId="21"/>
          <ac:spMkLst>
            <pc:docMk/>
            <pc:sldMk cId="1239454539" sldId="268"/>
            <ac:spMk id="11" creationId="{7961168C-E44B-DD1B-AD29-91DE86A49072}"/>
          </ac:spMkLst>
        </pc:spChg>
        <pc:spChg chg="add mod">
          <ac:chgData name="DENGYAO LI" userId="14cc8a7cd33302d5" providerId="LiveId" clId="{D839F4BB-6B00-4328-BD93-E72EF7391933}" dt="2024-05-31T09:24:38.137" v="22297" actId="1035"/>
          <ac:spMkLst>
            <pc:docMk/>
            <pc:sldMk cId="1239454539" sldId="268"/>
            <ac:spMk id="12" creationId="{5662FE19-6C11-C7F8-4BDA-F51D1116D8B1}"/>
          </ac:spMkLst>
        </pc:spChg>
        <pc:spChg chg="add del mod">
          <ac:chgData name="DENGYAO LI" userId="14cc8a7cd33302d5" providerId="LiveId" clId="{D839F4BB-6B00-4328-BD93-E72EF7391933}" dt="2024-05-31T08:37:56.010" v="21823" actId="478"/>
          <ac:spMkLst>
            <pc:docMk/>
            <pc:sldMk cId="1239454539" sldId="268"/>
            <ac:spMk id="13" creationId="{D9C983DE-A38E-9F08-77F4-C28AA59E1366}"/>
          </ac:spMkLst>
        </pc:spChg>
        <pc:spChg chg="add del mod">
          <ac:chgData name="DENGYAO LI" userId="14cc8a7cd33302d5" providerId="LiveId" clId="{D839F4BB-6B00-4328-BD93-E72EF7391933}" dt="2024-05-06T10:27:51.400" v="6631" actId="478"/>
          <ac:spMkLst>
            <pc:docMk/>
            <pc:sldMk cId="1239454539" sldId="268"/>
            <ac:spMk id="14" creationId="{0B68AE8A-8AAD-F28F-E537-200538306369}"/>
          </ac:spMkLst>
        </pc:spChg>
        <pc:spChg chg="add del mod">
          <ac:chgData name="DENGYAO LI" userId="14cc8a7cd33302d5" providerId="LiveId" clId="{D839F4BB-6B00-4328-BD93-E72EF7391933}" dt="2024-05-16T11:31:09.586" v="13043" actId="478"/>
          <ac:spMkLst>
            <pc:docMk/>
            <pc:sldMk cId="1239454539" sldId="268"/>
            <ac:spMk id="15" creationId="{4CE20C48-32DF-7128-16C5-A06219C354F4}"/>
          </ac:spMkLst>
        </pc:spChg>
        <pc:spChg chg="add del mod">
          <ac:chgData name="DENGYAO LI" userId="14cc8a7cd33302d5" providerId="LiveId" clId="{D839F4BB-6B00-4328-BD93-E72EF7391933}" dt="2024-05-31T08:44:53.324" v="21869" actId="478"/>
          <ac:spMkLst>
            <pc:docMk/>
            <pc:sldMk cId="1239454539" sldId="268"/>
            <ac:spMk id="16" creationId="{73728E82-C3A6-8C66-6A7B-66823346240A}"/>
          </ac:spMkLst>
        </pc:spChg>
        <pc:spChg chg="add del mod">
          <ac:chgData name="DENGYAO LI" userId="14cc8a7cd33302d5" providerId="LiveId" clId="{D839F4BB-6B00-4328-BD93-E72EF7391933}" dt="2024-05-16T11:50:34.319" v="13314" actId="478"/>
          <ac:spMkLst>
            <pc:docMk/>
            <pc:sldMk cId="1239454539" sldId="268"/>
            <ac:spMk id="18" creationId="{6F3CE1E5-DE37-10E8-B0DB-9633BB901A82}"/>
          </ac:spMkLst>
        </pc:spChg>
        <pc:graphicFrameChg chg="add mod modGraphic">
          <ac:chgData name="DENGYAO LI" userId="14cc8a7cd33302d5" providerId="LiveId" clId="{D839F4BB-6B00-4328-BD93-E72EF7391933}" dt="2024-05-31T08:47:22.648" v="21874" actId="1076"/>
          <ac:graphicFrameMkLst>
            <pc:docMk/>
            <pc:sldMk cId="1239454539" sldId="268"/>
            <ac:graphicFrameMk id="18" creationId="{9F27EC6D-14C2-365D-4ADD-060CB0C9F379}"/>
          </ac:graphicFrameMkLst>
        </pc:graphicFrameChg>
        <pc:graphicFrameChg chg="add del">
          <ac:chgData name="DENGYAO LI" userId="14cc8a7cd33302d5" providerId="LiveId" clId="{D839F4BB-6B00-4328-BD93-E72EF7391933}" dt="2024-05-31T08:48:06.020" v="21876" actId="21"/>
          <ac:graphicFrameMkLst>
            <pc:docMk/>
            <pc:sldMk cId="1239454539" sldId="268"/>
            <ac:graphicFrameMk id="19" creationId="{76451876-4B1F-3207-F738-181179554461}"/>
          </ac:graphicFrameMkLst>
        </pc:graphicFrameChg>
        <pc:picChg chg="add del mod">
          <ac:chgData name="DENGYAO LI" userId="14cc8a7cd33302d5" providerId="LiveId" clId="{D839F4BB-6B00-4328-BD93-E72EF7391933}" dt="2024-05-17T15:03:44.518" v="15971" actId="478"/>
          <ac:picMkLst>
            <pc:docMk/>
            <pc:sldMk cId="1239454539" sldId="268"/>
            <ac:picMk id="2" creationId="{492990A9-6981-9425-97B2-150BBCBD490D}"/>
          </ac:picMkLst>
        </pc:picChg>
        <pc:picChg chg="add del mod">
          <ac:chgData name="DENGYAO LI" userId="14cc8a7cd33302d5" providerId="LiveId" clId="{D839F4BB-6B00-4328-BD93-E72EF7391933}" dt="2024-05-31T08:37:57.926" v="21824" actId="478"/>
          <ac:picMkLst>
            <pc:docMk/>
            <pc:sldMk cId="1239454539" sldId="268"/>
            <ac:picMk id="3" creationId="{A40ABC1B-5A23-1DE1-D796-D4999F700678}"/>
          </ac:picMkLst>
        </pc:picChg>
        <pc:picChg chg="add del mod">
          <ac:chgData name="DENGYAO LI" userId="14cc8a7cd33302d5" providerId="LiveId" clId="{D839F4BB-6B00-4328-BD93-E72EF7391933}" dt="2024-05-17T15:03:49.350" v="15974" actId="478"/>
          <ac:picMkLst>
            <pc:docMk/>
            <pc:sldMk cId="1239454539" sldId="268"/>
            <ac:picMk id="7" creationId="{71240487-806F-20E4-06A1-03FDFCF4DA05}"/>
          </ac:picMkLst>
        </pc:picChg>
        <pc:picChg chg="add del mod">
          <ac:chgData name="DENGYAO LI" userId="14cc8a7cd33302d5" providerId="LiveId" clId="{D839F4BB-6B00-4328-BD93-E72EF7391933}" dt="2024-05-31T07:48:16.452" v="21769" actId="478"/>
          <ac:picMkLst>
            <pc:docMk/>
            <pc:sldMk cId="1239454539" sldId="268"/>
            <ac:picMk id="14" creationId="{478D104C-DE56-5EEE-0944-EAD35A0A110A}"/>
          </ac:picMkLst>
        </pc:picChg>
        <pc:cxnChg chg="add del mod">
          <ac:chgData name="DENGYAO LI" userId="14cc8a7cd33302d5" providerId="LiveId" clId="{D839F4BB-6B00-4328-BD93-E72EF7391933}" dt="2024-05-07T11:11:53.619" v="7842" actId="478"/>
          <ac:cxnSpMkLst>
            <pc:docMk/>
            <pc:sldMk cId="1239454539" sldId="268"/>
            <ac:cxnSpMk id="10" creationId="{A6CDA303-BB51-4E56-5E16-3ABEDF64FCC4}"/>
          </ac:cxnSpMkLst>
        </pc:cxnChg>
        <pc:cxnChg chg="add del mod">
          <ac:chgData name="DENGYAO LI" userId="14cc8a7cd33302d5" providerId="LiveId" clId="{D839F4BB-6B00-4328-BD93-E72EF7391933}" dt="2024-05-07T11:12:03.826" v="7844" actId="478"/>
          <ac:cxnSpMkLst>
            <pc:docMk/>
            <pc:sldMk cId="1239454539" sldId="268"/>
            <ac:cxnSpMk id="14" creationId="{23C2D6B0-3EAE-C66E-2248-8B11037F419B}"/>
          </ac:cxnSpMkLst>
        </pc:cxnChg>
        <pc:cxnChg chg="add del mod">
          <ac:chgData name="DENGYAO LI" userId="14cc8a7cd33302d5" providerId="LiveId" clId="{D839F4BB-6B00-4328-BD93-E72EF7391933}" dt="2024-05-31T07:46:57.438" v="21766" actId="21"/>
          <ac:cxnSpMkLst>
            <pc:docMk/>
            <pc:sldMk cId="1239454539" sldId="268"/>
            <ac:cxnSpMk id="17" creationId="{E1C1C80C-2CE3-B210-93FF-6460285B3A7E}"/>
          </ac:cxnSpMkLst>
        </pc:cxnChg>
      </pc:sldChg>
      <pc:sldChg chg="new del">
        <pc:chgData name="DENGYAO LI" userId="14cc8a7cd33302d5" providerId="LiveId" clId="{D839F4BB-6B00-4328-BD93-E72EF7391933}" dt="2024-05-04T09:00:15.072" v="1323" actId="47"/>
        <pc:sldMkLst>
          <pc:docMk/>
          <pc:sldMk cId="2880255008" sldId="268"/>
        </pc:sldMkLst>
      </pc:sldChg>
      <pc:sldChg chg="addSp delSp modSp new del mod">
        <pc:chgData name="DENGYAO LI" userId="14cc8a7cd33302d5" providerId="LiveId" clId="{D839F4BB-6B00-4328-BD93-E72EF7391933}" dt="2024-05-30T15:28:06.102" v="21280" actId="47"/>
        <pc:sldMkLst>
          <pc:docMk/>
          <pc:sldMk cId="3908787849" sldId="269"/>
        </pc:sldMkLst>
        <pc:spChg chg="add mod">
          <ac:chgData name="DENGYAO LI" userId="14cc8a7cd33302d5" providerId="LiveId" clId="{D839F4BB-6B00-4328-BD93-E72EF7391933}" dt="2024-05-06T10:33:34.441" v="6851" actId="1076"/>
          <ac:spMkLst>
            <pc:docMk/>
            <pc:sldMk cId="3908787849" sldId="269"/>
            <ac:spMk id="2" creationId="{BAEACDEE-622B-0C4B-0ABF-27151593DB86}"/>
          </ac:spMkLst>
        </pc:spChg>
        <pc:spChg chg="del">
          <ac:chgData name="DENGYAO LI" userId="14cc8a7cd33302d5" providerId="LiveId" clId="{D839F4BB-6B00-4328-BD93-E72EF7391933}" dt="2024-05-04T16:15:22.475" v="2760" actId="478"/>
          <ac:spMkLst>
            <pc:docMk/>
            <pc:sldMk cId="3908787849" sldId="269"/>
            <ac:spMk id="2" creationId="{EBCFCE47-C8EF-C9D4-E33F-718553720CA1}"/>
          </ac:spMkLst>
        </pc:spChg>
        <pc:spChg chg="add del mod">
          <ac:chgData name="DENGYAO LI" userId="14cc8a7cd33302d5" providerId="LiveId" clId="{D839F4BB-6B00-4328-BD93-E72EF7391933}" dt="2024-05-06T07:32:27.042" v="3037" actId="21"/>
          <ac:spMkLst>
            <pc:docMk/>
            <pc:sldMk cId="3908787849" sldId="269"/>
            <ac:spMk id="3" creationId="{0BBDDA2C-ACB2-11C6-5FA7-7D421C1B9117}"/>
          </ac:spMkLst>
        </pc:spChg>
        <pc:spChg chg="del">
          <ac:chgData name="DENGYAO LI" userId="14cc8a7cd33302d5" providerId="LiveId" clId="{D839F4BB-6B00-4328-BD93-E72EF7391933}" dt="2024-05-04T16:15:21.299" v="2759" actId="478"/>
          <ac:spMkLst>
            <pc:docMk/>
            <pc:sldMk cId="3908787849" sldId="269"/>
            <ac:spMk id="3" creationId="{5BE79BA4-AEA2-139A-5D77-3FDBCE53250E}"/>
          </ac:spMkLst>
        </pc:spChg>
        <pc:spChg chg="add del mod">
          <ac:chgData name="DENGYAO LI" userId="14cc8a7cd33302d5" providerId="LiveId" clId="{D839F4BB-6B00-4328-BD93-E72EF7391933}" dt="2024-05-30T09:47:43.769" v="19912" actId="478"/>
          <ac:spMkLst>
            <pc:docMk/>
            <pc:sldMk cId="3908787849" sldId="269"/>
            <ac:spMk id="3" creationId="{6E37BD73-D97C-B548-4A4D-E238729F7ED2}"/>
          </ac:spMkLst>
        </pc:spChg>
        <pc:spChg chg="add del mod">
          <ac:chgData name="DENGYAO LI" userId="14cc8a7cd33302d5" providerId="LiveId" clId="{D839F4BB-6B00-4328-BD93-E72EF7391933}" dt="2024-05-16T11:06:52.553" v="12706" actId="478"/>
          <ac:spMkLst>
            <pc:docMk/>
            <pc:sldMk cId="3908787849" sldId="269"/>
            <ac:spMk id="5" creationId="{CA6592CF-525D-FD37-8F68-DBC5B948C961}"/>
          </ac:spMkLst>
        </pc:spChg>
        <pc:spChg chg="add mod">
          <ac:chgData name="DENGYAO LI" userId="14cc8a7cd33302d5" providerId="LiveId" clId="{D839F4BB-6B00-4328-BD93-E72EF7391933}" dt="2024-05-30T08:59:53.989" v="19468" actId="1036"/>
          <ac:spMkLst>
            <pc:docMk/>
            <pc:sldMk cId="3908787849" sldId="269"/>
            <ac:spMk id="6" creationId="{61A2EBAC-84A4-AA33-05F9-B84CABC98E8E}"/>
          </ac:spMkLst>
        </pc:spChg>
        <pc:spChg chg="add del mod">
          <ac:chgData name="DENGYAO LI" userId="14cc8a7cd33302d5" providerId="LiveId" clId="{D839F4BB-6B00-4328-BD93-E72EF7391933}" dt="2024-05-04T16:19:18.663" v="2793" actId="478"/>
          <ac:spMkLst>
            <pc:docMk/>
            <pc:sldMk cId="3908787849" sldId="269"/>
            <ac:spMk id="7" creationId="{9FEF5BB9-234F-907A-8147-88516413668E}"/>
          </ac:spMkLst>
        </pc:spChg>
        <pc:spChg chg="add del mod">
          <ac:chgData name="DENGYAO LI" userId="14cc8a7cd33302d5" providerId="LiveId" clId="{D839F4BB-6B00-4328-BD93-E72EF7391933}" dt="2024-05-04T16:19:19.802" v="2794" actId="478"/>
          <ac:spMkLst>
            <pc:docMk/>
            <pc:sldMk cId="3908787849" sldId="269"/>
            <ac:spMk id="8" creationId="{C6C390BE-0F80-229F-4BCE-5BB9C6C1D826}"/>
          </ac:spMkLst>
        </pc:spChg>
        <pc:spChg chg="add mod">
          <ac:chgData name="DENGYAO LI" userId="14cc8a7cd33302d5" providerId="LiveId" clId="{D839F4BB-6B00-4328-BD93-E72EF7391933}" dt="2024-05-30T08:59:53.989" v="19468" actId="1036"/>
          <ac:spMkLst>
            <pc:docMk/>
            <pc:sldMk cId="3908787849" sldId="269"/>
            <ac:spMk id="9" creationId="{3266F70D-4F33-A48C-A6A3-EFB0E7365DF8}"/>
          </ac:spMkLst>
        </pc:spChg>
        <pc:spChg chg="add mod">
          <ac:chgData name="DENGYAO LI" userId="14cc8a7cd33302d5" providerId="LiveId" clId="{D839F4BB-6B00-4328-BD93-E72EF7391933}" dt="2024-05-30T08:59:53.989" v="19468" actId="1036"/>
          <ac:spMkLst>
            <pc:docMk/>
            <pc:sldMk cId="3908787849" sldId="269"/>
            <ac:spMk id="10" creationId="{8BC959A7-406E-8314-A277-C6A9CED0B9E8}"/>
          </ac:spMkLst>
        </pc:spChg>
        <pc:spChg chg="add mod">
          <ac:chgData name="DENGYAO LI" userId="14cc8a7cd33302d5" providerId="LiveId" clId="{D839F4BB-6B00-4328-BD93-E72EF7391933}" dt="2024-05-30T08:59:53.989" v="19468" actId="1036"/>
          <ac:spMkLst>
            <pc:docMk/>
            <pc:sldMk cId="3908787849" sldId="269"/>
            <ac:spMk id="11" creationId="{90D49CCA-90C0-AD2A-8565-CA52B1C36960}"/>
          </ac:spMkLst>
        </pc:spChg>
        <pc:spChg chg="add mod">
          <ac:chgData name="DENGYAO LI" userId="14cc8a7cd33302d5" providerId="LiveId" clId="{D839F4BB-6B00-4328-BD93-E72EF7391933}" dt="2024-05-30T08:59:53.989" v="19468" actId="1036"/>
          <ac:spMkLst>
            <pc:docMk/>
            <pc:sldMk cId="3908787849" sldId="269"/>
            <ac:spMk id="12" creationId="{ADB36DE2-06C6-9AC7-4091-4D9501C774EB}"/>
          </ac:spMkLst>
        </pc:spChg>
        <pc:spChg chg="add mod">
          <ac:chgData name="DENGYAO LI" userId="14cc8a7cd33302d5" providerId="LiveId" clId="{D839F4BB-6B00-4328-BD93-E72EF7391933}" dt="2024-05-30T08:59:53.989" v="19468" actId="1036"/>
          <ac:spMkLst>
            <pc:docMk/>
            <pc:sldMk cId="3908787849" sldId="269"/>
            <ac:spMk id="17" creationId="{556EAFBD-0A35-48AB-6A7F-B2FDF777BC91}"/>
          </ac:spMkLst>
        </pc:spChg>
        <pc:spChg chg="add del mod">
          <ac:chgData name="DENGYAO LI" userId="14cc8a7cd33302d5" providerId="LiveId" clId="{D839F4BB-6B00-4328-BD93-E72EF7391933}" dt="2024-05-16T11:47:36.749" v="13261" actId="478"/>
          <ac:spMkLst>
            <pc:docMk/>
            <pc:sldMk cId="3908787849" sldId="269"/>
            <ac:spMk id="22" creationId="{CC3190E4-C141-5A88-E00A-F16CB7200A27}"/>
          </ac:spMkLst>
        </pc:spChg>
        <pc:spChg chg="add mod">
          <ac:chgData name="DENGYAO LI" userId="14cc8a7cd33302d5" providerId="LiveId" clId="{D839F4BB-6B00-4328-BD93-E72EF7391933}" dt="2024-05-30T08:59:59.249" v="19472" actId="20577"/>
          <ac:spMkLst>
            <pc:docMk/>
            <pc:sldMk cId="3908787849" sldId="269"/>
            <ac:spMk id="23" creationId="{7DFB612E-EBD7-46CB-2317-83EFD6D75328}"/>
          </ac:spMkLst>
        </pc:spChg>
        <pc:picChg chg="add del mod">
          <ac:chgData name="DENGYAO LI" userId="14cc8a7cd33302d5" providerId="LiveId" clId="{D839F4BB-6B00-4328-BD93-E72EF7391933}" dt="2024-05-17T15:01:56.606" v="15927" actId="478"/>
          <ac:picMkLst>
            <pc:docMk/>
            <pc:sldMk cId="3908787849" sldId="269"/>
            <ac:picMk id="3" creationId="{3F52E1F4-B77B-3EFA-8E28-6DA2C41B424C}"/>
          </ac:picMkLst>
        </pc:picChg>
        <pc:picChg chg="add mod">
          <ac:chgData name="DENGYAO LI" userId="14cc8a7cd33302d5" providerId="LiveId" clId="{D839F4BB-6B00-4328-BD93-E72EF7391933}" dt="2024-05-30T08:59:53.989" v="19468" actId="1036"/>
          <ac:picMkLst>
            <pc:docMk/>
            <pc:sldMk cId="3908787849" sldId="269"/>
            <ac:picMk id="5" creationId="{7DAE5C23-DD3B-9ADA-8B24-697C9616D383}"/>
          </ac:picMkLst>
        </pc:picChg>
        <pc:cxnChg chg="add mod">
          <ac:chgData name="DENGYAO LI" userId="14cc8a7cd33302d5" providerId="LiveId" clId="{D839F4BB-6B00-4328-BD93-E72EF7391933}" dt="2024-05-30T15:17:39.458" v="21235" actId="693"/>
          <ac:cxnSpMkLst>
            <pc:docMk/>
            <pc:sldMk cId="3908787849" sldId="269"/>
            <ac:cxnSpMk id="7" creationId="{90310BA8-7EAB-16C7-2693-DEB45F13C9F8}"/>
          </ac:cxnSpMkLst>
        </pc:cxnChg>
        <pc:cxnChg chg="add del mod">
          <ac:chgData name="DENGYAO LI" userId="14cc8a7cd33302d5" providerId="LiveId" clId="{D839F4BB-6B00-4328-BD93-E72EF7391933}" dt="2024-05-04T16:19:26.435" v="2795" actId="478"/>
          <ac:cxnSpMkLst>
            <pc:docMk/>
            <pc:sldMk cId="3908787849" sldId="269"/>
            <ac:cxnSpMk id="13" creationId="{8C6EAE5C-ECA6-621C-4485-28616FC9B438}"/>
          </ac:cxnSpMkLst>
        </pc:cxnChg>
        <pc:cxnChg chg="add del mod">
          <ac:chgData name="DENGYAO LI" userId="14cc8a7cd33302d5" providerId="LiveId" clId="{D839F4BB-6B00-4328-BD93-E72EF7391933}" dt="2024-05-04T16:19:27.374" v="2796" actId="478"/>
          <ac:cxnSpMkLst>
            <pc:docMk/>
            <pc:sldMk cId="3908787849" sldId="269"/>
            <ac:cxnSpMk id="14" creationId="{69717D60-00E6-162E-33F9-508026D697FD}"/>
          </ac:cxnSpMkLst>
        </pc:cxnChg>
        <pc:cxnChg chg="add mod">
          <ac:chgData name="DENGYAO LI" userId="14cc8a7cd33302d5" providerId="LiveId" clId="{D839F4BB-6B00-4328-BD93-E72EF7391933}" dt="2024-05-30T15:17:39.458" v="21235" actId="693"/>
          <ac:cxnSpMkLst>
            <pc:docMk/>
            <pc:sldMk cId="3908787849" sldId="269"/>
            <ac:cxnSpMk id="15" creationId="{53E05D90-BDC0-5A4B-67E9-628AA26F3913}"/>
          </ac:cxnSpMkLst>
        </pc:cxnChg>
        <pc:cxnChg chg="add del mod">
          <ac:chgData name="DENGYAO LI" userId="14cc8a7cd33302d5" providerId="LiveId" clId="{D839F4BB-6B00-4328-BD93-E72EF7391933}" dt="2024-05-06T11:17:44.148" v="7486" actId="478"/>
          <ac:cxnSpMkLst>
            <pc:docMk/>
            <pc:sldMk cId="3908787849" sldId="269"/>
            <ac:cxnSpMk id="16" creationId="{BCED7EF3-AC0D-B823-98E8-27C0391F8666}"/>
          </ac:cxnSpMkLst>
        </pc:cxnChg>
        <pc:cxnChg chg="add mod">
          <ac:chgData name="DENGYAO LI" userId="14cc8a7cd33302d5" providerId="LiveId" clId="{D839F4BB-6B00-4328-BD93-E72EF7391933}" dt="2024-05-30T15:17:39.458" v="21235" actId="693"/>
          <ac:cxnSpMkLst>
            <pc:docMk/>
            <pc:sldMk cId="3908787849" sldId="269"/>
            <ac:cxnSpMk id="18" creationId="{A3E4CAAB-47AB-183E-9FA7-7748C365D293}"/>
          </ac:cxnSpMkLst>
        </pc:cxnChg>
      </pc:sldChg>
      <pc:sldChg chg="addSp delSp modSp new del mod">
        <pc:chgData name="DENGYAO LI" userId="14cc8a7cd33302d5" providerId="LiveId" clId="{D839F4BB-6B00-4328-BD93-E72EF7391933}" dt="2024-05-05T02:17:48.174" v="2865" actId="47"/>
        <pc:sldMkLst>
          <pc:docMk/>
          <pc:sldMk cId="522467261" sldId="270"/>
        </pc:sldMkLst>
        <pc:spChg chg="add mod">
          <ac:chgData name="DENGYAO LI" userId="14cc8a7cd33302d5" providerId="LiveId" clId="{D839F4BB-6B00-4328-BD93-E72EF7391933}" dt="2024-05-05T02:17:27.462" v="2862"/>
          <ac:spMkLst>
            <pc:docMk/>
            <pc:sldMk cId="522467261" sldId="270"/>
            <ac:spMk id="5" creationId="{BCC599F7-B70F-9F01-2AB1-CC1F01772352}"/>
          </ac:spMkLst>
        </pc:spChg>
        <pc:spChg chg="add mod">
          <ac:chgData name="DENGYAO LI" userId="14cc8a7cd33302d5" providerId="LiveId" clId="{D839F4BB-6B00-4328-BD93-E72EF7391933}" dt="2024-05-05T02:17:27.462" v="2862"/>
          <ac:spMkLst>
            <pc:docMk/>
            <pc:sldMk cId="522467261" sldId="270"/>
            <ac:spMk id="6" creationId="{214CBD36-32A2-F414-3804-CF4136D6A050}"/>
          </ac:spMkLst>
        </pc:spChg>
        <pc:spChg chg="add mod">
          <ac:chgData name="DENGYAO LI" userId="14cc8a7cd33302d5" providerId="LiveId" clId="{D839F4BB-6B00-4328-BD93-E72EF7391933}" dt="2024-05-05T02:17:27.462" v="2862"/>
          <ac:spMkLst>
            <pc:docMk/>
            <pc:sldMk cId="522467261" sldId="270"/>
            <ac:spMk id="7" creationId="{0932E5EA-8C17-767A-9266-913634F885D8}"/>
          </ac:spMkLst>
        </pc:spChg>
        <pc:spChg chg="add mod">
          <ac:chgData name="DENGYAO LI" userId="14cc8a7cd33302d5" providerId="LiveId" clId="{D839F4BB-6B00-4328-BD93-E72EF7391933}" dt="2024-05-05T02:17:27.462" v="2862"/>
          <ac:spMkLst>
            <pc:docMk/>
            <pc:sldMk cId="522467261" sldId="270"/>
            <ac:spMk id="8" creationId="{D3722780-FD40-BB9C-5C21-D7A1FB99ACCE}"/>
          </ac:spMkLst>
        </pc:spChg>
        <pc:spChg chg="add mod">
          <ac:chgData name="DENGYAO LI" userId="14cc8a7cd33302d5" providerId="LiveId" clId="{D839F4BB-6B00-4328-BD93-E72EF7391933}" dt="2024-05-05T02:17:27.462" v="2862"/>
          <ac:spMkLst>
            <pc:docMk/>
            <pc:sldMk cId="522467261" sldId="270"/>
            <ac:spMk id="9" creationId="{C86F2857-321C-F49F-3ED3-9E35B5A5331E}"/>
          </ac:spMkLst>
        </pc:spChg>
        <pc:spChg chg="add mod">
          <ac:chgData name="DENGYAO LI" userId="14cc8a7cd33302d5" providerId="LiveId" clId="{D839F4BB-6B00-4328-BD93-E72EF7391933}" dt="2024-05-05T02:17:27.462" v="2862"/>
          <ac:spMkLst>
            <pc:docMk/>
            <pc:sldMk cId="522467261" sldId="270"/>
            <ac:spMk id="10" creationId="{3F56259D-93EE-63D8-6030-48DE949B95B1}"/>
          </ac:spMkLst>
        </pc:spChg>
        <pc:spChg chg="add del mod">
          <ac:chgData name="DENGYAO LI" userId="14cc8a7cd33302d5" providerId="LiveId" clId="{D839F4BB-6B00-4328-BD93-E72EF7391933}" dt="2024-05-05T02:17:34.573" v="2864" actId="478"/>
          <ac:spMkLst>
            <pc:docMk/>
            <pc:sldMk cId="522467261" sldId="270"/>
            <ac:spMk id="11" creationId="{B84917B4-1289-D51A-11F4-970EE15DF2AF}"/>
          </ac:spMkLst>
        </pc:spChg>
        <pc:spChg chg="add mod">
          <ac:chgData name="DENGYAO LI" userId="14cc8a7cd33302d5" providerId="LiveId" clId="{D839F4BB-6B00-4328-BD93-E72EF7391933}" dt="2024-05-05T02:17:27.462" v="2862"/>
          <ac:spMkLst>
            <pc:docMk/>
            <pc:sldMk cId="522467261" sldId="270"/>
            <ac:spMk id="12" creationId="{4D6261CE-41C7-861C-F299-F5CDE97D194C}"/>
          </ac:spMkLst>
        </pc:spChg>
        <pc:spChg chg="add mod">
          <ac:chgData name="DENGYAO LI" userId="14cc8a7cd33302d5" providerId="LiveId" clId="{D839F4BB-6B00-4328-BD93-E72EF7391933}" dt="2024-05-05T02:17:27.462" v="2862"/>
          <ac:spMkLst>
            <pc:docMk/>
            <pc:sldMk cId="522467261" sldId="270"/>
            <ac:spMk id="13" creationId="{9335621C-5E0B-DF82-3F4E-063D735050FB}"/>
          </ac:spMkLst>
        </pc:spChg>
        <pc:spChg chg="add mod">
          <ac:chgData name="DENGYAO LI" userId="14cc8a7cd33302d5" providerId="LiveId" clId="{D839F4BB-6B00-4328-BD93-E72EF7391933}" dt="2024-05-05T02:17:27.462" v="2862"/>
          <ac:spMkLst>
            <pc:docMk/>
            <pc:sldMk cId="522467261" sldId="270"/>
            <ac:spMk id="14" creationId="{7A92173A-9C21-E290-3A7D-582E8B6A3602}"/>
          </ac:spMkLst>
        </pc:spChg>
      </pc:sldChg>
      <pc:sldChg chg="addSp delSp modSp new del mod">
        <pc:chgData name="DENGYAO LI" userId="14cc8a7cd33302d5" providerId="LiveId" clId="{D839F4BB-6B00-4328-BD93-E72EF7391933}" dt="2024-05-05T02:18:22.540" v="2869" actId="47"/>
        <pc:sldMkLst>
          <pc:docMk/>
          <pc:sldMk cId="1278956923" sldId="270"/>
        </pc:sldMkLst>
        <pc:spChg chg="add del mod">
          <ac:chgData name="DENGYAO LI" userId="14cc8a7cd33302d5" providerId="LiveId" clId="{D839F4BB-6B00-4328-BD93-E72EF7391933}" dt="2024-05-05T02:18:20.702" v="2868" actId="478"/>
          <ac:spMkLst>
            <pc:docMk/>
            <pc:sldMk cId="1278956923" sldId="270"/>
            <ac:spMk id="5" creationId="{082AB430-482A-853D-925D-239A059D6CC3}"/>
          </ac:spMkLst>
        </pc:spChg>
        <pc:spChg chg="add del mod">
          <ac:chgData name="DENGYAO LI" userId="14cc8a7cd33302d5" providerId="LiveId" clId="{D839F4BB-6B00-4328-BD93-E72EF7391933}" dt="2024-05-05T02:18:20.702" v="2868" actId="478"/>
          <ac:spMkLst>
            <pc:docMk/>
            <pc:sldMk cId="1278956923" sldId="270"/>
            <ac:spMk id="6" creationId="{AE1B7874-30B5-AF25-576F-925998F76416}"/>
          </ac:spMkLst>
        </pc:spChg>
        <pc:spChg chg="add del mod">
          <ac:chgData name="DENGYAO LI" userId="14cc8a7cd33302d5" providerId="LiveId" clId="{D839F4BB-6B00-4328-BD93-E72EF7391933}" dt="2024-05-05T02:18:20.702" v="2868" actId="478"/>
          <ac:spMkLst>
            <pc:docMk/>
            <pc:sldMk cId="1278956923" sldId="270"/>
            <ac:spMk id="7" creationId="{533A83B9-7997-9675-2618-D087AC0493BA}"/>
          </ac:spMkLst>
        </pc:spChg>
        <pc:spChg chg="add del mod">
          <ac:chgData name="DENGYAO LI" userId="14cc8a7cd33302d5" providerId="LiveId" clId="{D839F4BB-6B00-4328-BD93-E72EF7391933}" dt="2024-05-05T02:18:20.702" v="2868" actId="478"/>
          <ac:spMkLst>
            <pc:docMk/>
            <pc:sldMk cId="1278956923" sldId="270"/>
            <ac:spMk id="8" creationId="{CF0A2635-4A9F-5D29-A7C6-4D466C6F2183}"/>
          </ac:spMkLst>
        </pc:spChg>
        <pc:spChg chg="add del mod">
          <ac:chgData name="DENGYAO LI" userId="14cc8a7cd33302d5" providerId="LiveId" clId="{D839F4BB-6B00-4328-BD93-E72EF7391933}" dt="2024-05-05T02:18:20.702" v="2868" actId="478"/>
          <ac:spMkLst>
            <pc:docMk/>
            <pc:sldMk cId="1278956923" sldId="270"/>
            <ac:spMk id="9" creationId="{FD3A943D-578D-8C70-91F6-AB4907F43DC8}"/>
          </ac:spMkLst>
        </pc:spChg>
        <pc:spChg chg="add del mod">
          <ac:chgData name="DENGYAO LI" userId="14cc8a7cd33302d5" providerId="LiveId" clId="{D839F4BB-6B00-4328-BD93-E72EF7391933}" dt="2024-05-05T02:18:20.702" v="2868" actId="478"/>
          <ac:spMkLst>
            <pc:docMk/>
            <pc:sldMk cId="1278956923" sldId="270"/>
            <ac:spMk id="10" creationId="{5D8E4707-730D-AA38-C1A6-3ACFC3591C52}"/>
          </ac:spMkLst>
        </pc:spChg>
        <pc:spChg chg="add del mod">
          <ac:chgData name="DENGYAO LI" userId="14cc8a7cd33302d5" providerId="LiveId" clId="{D839F4BB-6B00-4328-BD93-E72EF7391933}" dt="2024-05-05T02:18:20.702" v="2868" actId="478"/>
          <ac:spMkLst>
            <pc:docMk/>
            <pc:sldMk cId="1278956923" sldId="270"/>
            <ac:spMk id="11" creationId="{A209379D-3433-A1E2-925C-C88906DBAE1E}"/>
          </ac:spMkLst>
        </pc:spChg>
        <pc:spChg chg="add del mod">
          <ac:chgData name="DENGYAO LI" userId="14cc8a7cd33302d5" providerId="LiveId" clId="{D839F4BB-6B00-4328-BD93-E72EF7391933}" dt="2024-05-05T02:18:20.702" v="2868" actId="478"/>
          <ac:spMkLst>
            <pc:docMk/>
            <pc:sldMk cId="1278956923" sldId="270"/>
            <ac:spMk id="12" creationId="{B4804DEB-4D53-C955-4B2E-73C05282AF09}"/>
          </ac:spMkLst>
        </pc:spChg>
        <pc:spChg chg="add del mod">
          <ac:chgData name="DENGYAO LI" userId="14cc8a7cd33302d5" providerId="LiveId" clId="{D839F4BB-6B00-4328-BD93-E72EF7391933}" dt="2024-05-05T02:18:20.702" v="2868" actId="478"/>
          <ac:spMkLst>
            <pc:docMk/>
            <pc:sldMk cId="1278956923" sldId="270"/>
            <ac:spMk id="13" creationId="{DDCB953E-72D3-745C-23D7-A91D443CDD6F}"/>
          </ac:spMkLst>
        </pc:spChg>
        <pc:spChg chg="add del mod">
          <ac:chgData name="DENGYAO LI" userId="14cc8a7cd33302d5" providerId="LiveId" clId="{D839F4BB-6B00-4328-BD93-E72EF7391933}" dt="2024-05-05T02:18:20.702" v="2868" actId="478"/>
          <ac:spMkLst>
            <pc:docMk/>
            <pc:sldMk cId="1278956923" sldId="270"/>
            <ac:spMk id="14" creationId="{674D4483-D80F-F837-7824-3A9028F2E502}"/>
          </ac:spMkLst>
        </pc:spChg>
      </pc:sldChg>
      <pc:sldChg chg="addSp delSp modSp new mod">
        <pc:chgData name="DENGYAO LI" userId="14cc8a7cd33302d5" providerId="LiveId" clId="{D839F4BB-6B00-4328-BD93-E72EF7391933}" dt="2024-06-02T15:21:32.527" v="29004" actId="20577"/>
        <pc:sldMkLst>
          <pc:docMk/>
          <pc:sldMk cId="3778978945" sldId="270"/>
        </pc:sldMkLst>
        <pc:spChg chg="del">
          <ac:chgData name="DENGYAO LI" userId="14cc8a7cd33302d5" providerId="LiveId" clId="{D839F4BB-6B00-4328-BD93-E72EF7391933}" dt="2024-05-05T02:21:56.516" v="2889" actId="478"/>
          <ac:spMkLst>
            <pc:docMk/>
            <pc:sldMk cId="3778978945" sldId="270"/>
            <ac:spMk id="2" creationId="{022F1261-09F4-EB48-3742-4A59E9C57272}"/>
          </ac:spMkLst>
        </pc:spChg>
        <pc:spChg chg="add del mod">
          <ac:chgData name="DENGYAO LI" userId="14cc8a7cd33302d5" providerId="LiveId" clId="{D839F4BB-6B00-4328-BD93-E72EF7391933}" dt="2024-05-07T11:04:12.403" v="7797" actId="478"/>
          <ac:spMkLst>
            <pc:docMk/>
            <pc:sldMk cId="3778978945" sldId="270"/>
            <ac:spMk id="2" creationId="{393A4602-A969-6209-84E4-0D9745093A44}"/>
          </ac:spMkLst>
        </pc:spChg>
        <pc:spChg chg="add del mod">
          <ac:chgData name="DENGYAO LI" userId="14cc8a7cd33302d5" providerId="LiveId" clId="{D839F4BB-6B00-4328-BD93-E72EF7391933}" dt="2024-05-06T10:22:58.443" v="6553" actId="478"/>
          <ac:spMkLst>
            <pc:docMk/>
            <pc:sldMk cId="3778978945" sldId="270"/>
            <ac:spMk id="3" creationId="{0BBDDA2C-ACB2-11C6-5FA7-7D421C1B9117}"/>
          </ac:spMkLst>
        </pc:spChg>
        <pc:spChg chg="add del mod">
          <ac:chgData name="DENGYAO LI" userId="14cc8a7cd33302d5" providerId="LiveId" clId="{D839F4BB-6B00-4328-BD93-E72EF7391933}" dt="2024-05-30T15:32:15.790" v="21314" actId="478"/>
          <ac:spMkLst>
            <pc:docMk/>
            <pc:sldMk cId="3778978945" sldId="270"/>
            <ac:spMk id="3" creationId="{122AA5C3-9BC0-059F-87AE-BC93F97EB862}"/>
          </ac:spMkLst>
        </pc:spChg>
        <pc:spChg chg="del">
          <ac:chgData name="DENGYAO LI" userId="14cc8a7cd33302d5" providerId="LiveId" clId="{D839F4BB-6B00-4328-BD93-E72EF7391933}" dt="2024-05-05T02:21:55.219" v="2888" actId="478"/>
          <ac:spMkLst>
            <pc:docMk/>
            <pc:sldMk cId="3778978945" sldId="270"/>
            <ac:spMk id="3" creationId="{8E770588-EFBA-E8C0-BEE9-C05E897387D0}"/>
          </ac:spMkLst>
        </pc:spChg>
        <pc:spChg chg="add mod">
          <ac:chgData name="DENGYAO LI" userId="14cc8a7cd33302d5" providerId="LiveId" clId="{D839F4BB-6B00-4328-BD93-E72EF7391933}" dt="2024-05-30T15:34:01.171" v="21334" actId="1076"/>
          <ac:spMkLst>
            <pc:docMk/>
            <pc:sldMk cId="3778978945" sldId="270"/>
            <ac:spMk id="5" creationId="{6F82BB02-22E5-B499-F4F6-233229CD5ED6}"/>
          </ac:spMkLst>
        </pc:spChg>
        <pc:spChg chg="add del mod">
          <ac:chgData name="DENGYAO LI" userId="14cc8a7cd33302d5" providerId="LiveId" clId="{D839F4BB-6B00-4328-BD93-E72EF7391933}" dt="2024-05-06T10:23:01.768" v="6555" actId="478"/>
          <ac:spMkLst>
            <pc:docMk/>
            <pc:sldMk cId="3778978945" sldId="270"/>
            <ac:spMk id="6" creationId="{9DA680D3-F88A-CC72-76B3-5A5A99682413}"/>
          </ac:spMkLst>
        </pc:spChg>
        <pc:spChg chg="add del mod">
          <ac:chgData name="DENGYAO LI" userId="14cc8a7cd33302d5" providerId="LiveId" clId="{D839F4BB-6B00-4328-BD93-E72EF7391933}" dt="2024-05-16T11:07:47.624" v="12765" actId="478"/>
          <ac:spMkLst>
            <pc:docMk/>
            <pc:sldMk cId="3778978945" sldId="270"/>
            <ac:spMk id="7" creationId="{38EC79A2-DC89-C31B-2B06-0DEB2B222B79}"/>
          </ac:spMkLst>
        </pc:spChg>
        <pc:spChg chg="add del mod">
          <ac:chgData name="DENGYAO LI" userId="14cc8a7cd33302d5" providerId="LiveId" clId="{D839F4BB-6B00-4328-BD93-E72EF7391933}" dt="2024-05-30T15:31:08.692" v="21306" actId="478"/>
          <ac:spMkLst>
            <pc:docMk/>
            <pc:sldMk cId="3778978945" sldId="270"/>
            <ac:spMk id="8" creationId="{AC99EEF8-5BDF-04AA-9EE8-453DC3FAC9B1}"/>
          </ac:spMkLst>
        </pc:spChg>
        <pc:spChg chg="add mod">
          <ac:chgData name="DENGYAO LI" userId="14cc8a7cd33302d5" providerId="LiveId" clId="{D839F4BB-6B00-4328-BD93-E72EF7391933}" dt="2024-05-31T07:43:17.063" v="21692" actId="1076"/>
          <ac:spMkLst>
            <pc:docMk/>
            <pc:sldMk cId="3778978945" sldId="270"/>
            <ac:spMk id="9" creationId="{882509CB-3B69-1052-A1CD-FAB942450FB2}"/>
          </ac:spMkLst>
        </pc:spChg>
        <pc:spChg chg="add del mod">
          <ac:chgData name="DENGYAO LI" userId="14cc8a7cd33302d5" providerId="LiveId" clId="{D839F4BB-6B00-4328-BD93-E72EF7391933}" dt="2024-05-30T15:31:11.331" v="21309" actId="478"/>
          <ac:spMkLst>
            <pc:docMk/>
            <pc:sldMk cId="3778978945" sldId="270"/>
            <ac:spMk id="9" creationId="{D4560B25-3B29-497B-14D7-6561BEE48100}"/>
          </ac:spMkLst>
        </pc:spChg>
        <pc:spChg chg="add del mod">
          <ac:chgData name="DENGYAO LI" userId="14cc8a7cd33302d5" providerId="LiveId" clId="{D839F4BB-6B00-4328-BD93-E72EF7391933}" dt="2024-05-31T07:35:26.678" v="21587" actId="478"/>
          <ac:spMkLst>
            <pc:docMk/>
            <pc:sldMk cId="3778978945" sldId="270"/>
            <ac:spMk id="10" creationId="{39091F2B-75E1-D3D7-C897-DA9C1F5DDAF0}"/>
          </ac:spMkLst>
        </pc:spChg>
        <pc:spChg chg="add del mod">
          <ac:chgData name="DENGYAO LI" userId="14cc8a7cd33302d5" providerId="LiveId" clId="{D839F4BB-6B00-4328-BD93-E72EF7391933}" dt="2024-05-30T15:31:09.473" v="21307" actId="478"/>
          <ac:spMkLst>
            <pc:docMk/>
            <pc:sldMk cId="3778978945" sldId="270"/>
            <ac:spMk id="11" creationId="{3D0CE527-632C-99BE-C214-B0CA0DF13D87}"/>
          </ac:spMkLst>
        </pc:spChg>
        <pc:spChg chg="add mod">
          <ac:chgData name="DENGYAO LI" userId="14cc8a7cd33302d5" providerId="LiveId" clId="{D839F4BB-6B00-4328-BD93-E72EF7391933}" dt="2024-05-05T02:38:41.597" v="3003" actId="1076"/>
          <ac:spMkLst>
            <pc:docMk/>
            <pc:sldMk cId="3778978945" sldId="270"/>
            <ac:spMk id="12" creationId="{95448F21-13C5-7DE5-B586-2A8AE9C9CF82}"/>
          </ac:spMkLst>
        </pc:spChg>
        <pc:spChg chg="add mod">
          <ac:chgData name="DENGYAO LI" userId="14cc8a7cd33302d5" providerId="LiveId" clId="{D839F4BB-6B00-4328-BD93-E72EF7391933}" dt="2024-05-30T15:32:50.219" v="21320" actId="1076"/>
          <ac:spMkLst>
            <pc:docMk/>
            <pc:sldMk cId="3778978945" sldId="270"/>
            <ac:spMk id="12" creationId="{C20D9234-C67F-56CB-F5B9-F421E0F48F8F}"/>
          </ac:spMkLst>
        </pc:spChg>
        <pc:spChg chg="add mod">
          <ac:chgData name="DENGYAO LI" userId="14cc8a7cd33302d5" providerId="LiveId" clId="{D839F4BB-6B00-4328-BD93-E72EF7391933}" dt="2024-05-05T02:38:41.597" v="3003" actId="1076"/>
          <ac:spMkLst>
            <pc:docMk/>
            <pc:sldMk cId="3778978945" sldId="270"/>
            <ac:spMk id="13" creationId="{9F7BF833-1D06-EA55-005C-C01F6A3286B1}"/>
          </ac:spMkLst>
        </pc:spChg>
        <pc:spChg chg="add mod">
          <ac:chgData name="DENGYAO LI" userId="14cc8a7cd33302d5" providerId="LiveId" clId="{D839F4BB-6B00-4328-BD93-E72EF7391933}" dt="2024-05-05T02:38:41.597" v="3003" actId="1076"/>
          <ac:spMkLst>
            <pc:docMk/>
            <pc:sldMk cId="3778978945" sldId="270"/>
            <ac:spMk id="14" creationId="{0395B34D-0069-35B2-980E-F3BE64C97CD0}"/>
          </ac:spMkLst>
        </pc:spChg>
        <pc:spChg chg="add mod">
          <ac:chgData name="DENGYAO LI" userId="14cc8a7cd33302d5" providerId="LiveId" clId="{D839F4BB-6B00-4328-BD93-E72EF7391933}" dt="2024-05-30T15:33:45.581" v="21331" actId="1076"/>
          <ac:spMkLst>
            <pc:docMk/>
            <pc:sldMk cId="3778978945" sldId="270"/>
            <ac:spMk id="14" creationId="{72EA2D80-35F7-A1DD-1678-8C13B63CCB12}"/>
          </ac:spMkLst>
        </pc:spChg>
        <pc:spChg chg="add del mod">
          <ac:chgData name="DENGYAO LI" userId="14cc8a7cd33302d5" providerId="LiveId" clId="{D839F4BB-6B00-4328-BD93-E72EF7391933}" dt="2024-05-06T08:25:56.664" v="3951" actId="21"/>
          <ac:spMkLst>
            <pc:docMk/>
            <pc:sldMk cId="3778978945" sldId="270"/>
            <ac:spMk id="15" creationId="{AC3F9ACA-72E6-B6F1-4CFB-1C47E11F1D37}"/>
          </ac:spMkLst>
        </pc:spChg>
        <pc:spChg chg="add mod">
          <ac:chgData name="DENGYAO LI" userId="14cc8a7cd33302d5" providerId="LiveId" clId="{D839F4BB-6B00-4328-BD93-E72EF7391933}" dt="2024-05-05T02:38:41.597" v="3003" actId="1076"/>
          <ac:spMkLst>
            <pc:docMk/>
            <pc:sldMk cId="3778978945" sldId="270"/>
            <ac:spMk id="15" creationId="{F03D1D94-DD22-3663-2F0C-961B5214FC70}"/>
          </ac:spMkLst>
        </pc:spChg>
        <pc:spChg chg="add mod">
          <ac:chgData name="DENGYAO LI" userId="14cc8a7cd33302d5" providerId="LiveId" clId="{D839F4BB-6B00-4328-BD93-E72EF7391933}" dt="2024-05-31T07:41:20.263" v="21691" actId="1035"/>
          <ac:spMkLst>
            <pc:docMk/>
            <pc:sldMk cId="3778978945" sldId="270"/>
            <ac:spMk id="16" creationId="{5B531E54-EF19-3DC0-6560-DA1D4B402657}"/>
          </ac:spMkLst>
        </pc:spChg>
        <pc:spChg chg="add mod">
          <ac:chgData name="DENGYAO LI" userId="14cc8a7cd33302d5" providerId="LiveId" clId="{D839F4BB-6B00-4328-BD93-E72EF7391933}" dt="2024-05-05T02:38:41.597" v="3003" actId="1076"/>
          <ac:spMkLst>
            <pc:docMk/>
            <pc:sldMk cId="3778978945" sldId="270"/>
            <ac:spMk id="16" creationId="{67F6D4BC-68DF-F2AE-1955-A020680EBB29}"/>
          </ac:spMkLst>
        </pc:spChg>
        <pc:spChg chg="add del mod">
          <ac:chgData name="DENGYAO LI" userId="14cc8a7cd33302d5" providerId="LiveId" clId="{D839F4BB-6B00-4328-BD93-E72EF7391933}" dt="2024-05-06T08:25:56.664" v="3951" actId="21"/>
          <ac:spMkLst>
            <pc:docMk/>
            <pc:sldMk cId="3778978945" sldId="270"/>
            <ac:spMk id="16" creationId="{B01D961D-597E-FCA4-7E51-6635F080B8B3}"/>
          </ac:spMkLst>
        </pc:spChg>
        <pc:spChg chg="add del mod">
          <ac:chgData name="DENGYAO LI" userId="14cc8a7cd33302d5" providerId="LiveId" clId="{D839F4BB-6B00-4328-BD93-E72EF7391933}" dt="2024-05-06T08:25:56.664" v="3951" actId="21"/>
          <ac:spMkLst>
            <pc:docMk/>
            <pc:sldMk cId="3778978945" sldId="270"/>
            <ac:spMk id="17" creationId="{2BADB8CC-A13E-6C79-8ED9-8175C8F8587A}"/>
          </ac:spMkLst>
        </pc:spChg>
        <pc:spChg chg="add mod">
          <ac:chgData name="DENGYAO LI" userId="14cc8a7cd33302d5" providerId="LiveId" clId="{D839F4BB-6B00-4328-BD93-E72EF7391933}" dt="2024-05-05T02:38:41.597" v="3003" actId="1076"/>
          <ac:spMkLst>
            <pc:docMk/>
            <pc:sldMk cId="3778978945" sldId="270"/>
            <ac:spMk id="17" creationId="{830BF747-A075-D3C2-2068-1D70CDBBDF6E}"/>
          </ac:spMkLst>
        </pc:spChg>
        <pc:spChg chg="add mod">
          <ac:chgData name="DENGYAO LI" userId="14cc8a7cd33302d5" providerId="LiveId" clId="{D839F4BB-6B00-4328-BD93-E72EF7391933}" dt="2024-05-05T02:38:41.597" v="3003" actId="1076"/>
          <ac:spMkLst>
            <pc:docMk/>
            <pc:sldMk cId="3778978945" sldId="270"/>
            <ac:spMk id="18" creationId="{0E39461A-2472-D22B-21DE-25CFFB03C670}"/>
          </ac:spMkLst>
        </pc:spChg>
        <pc:spChg chg="add del mod">
          <ac:chgData name="DENGYAO LI" userId="14cc8a7cd33302d5" providerId="LiveId" clId="{D839F4BB-6B00-4328-BD93-E72EF7391933}" dt="2024-05-06T08:25:56.664" v="3951" actId="21"/>
          <ac:spMkLst>
            <pc:docMk/>
            <pc:sldMk cId="3778978945" sldId="270"/>
            <ac:spMk id="18" creationId="{7A8A25DF-1FF2-8FD6-9AF2-8F718723EEDE}"/>
          </ac:spMkLst>
        </pc:spChg>
        <pc:spChg chg="add del mod">
          <ac:chgData name="DENGYAO LI" userId="14cc8a7cd33302d5" providerId="LiveId" clId="{D839F4BB-6B00-4328-BD93-E72EF7391933}" dt="2024-05-06T08:25:56.664" v="3951" actId="21"/>
          <ac:spMkLst>
            <pc:docMk/>
            <pc:sldMk cId="3778978945" sldId="270"/>
            <ac:spMk id="19" creationId="{695BFE82-7DF2-2793-2CAC-14140EB18097}"/>
          </ac:spMkLst>
        </pc:spChg>
        <pc:spChg chg="add mod">
          <ac:chgData name="DENGYAO LI" userId="14cc8a7cd33302d5" providerId="LiveId" clId="{D839F4BB-6B00-4328-BD93-E72EF7391933}" dt="2024-05-05T02:38:41.597" v="3003" actId="1076"/>
          <ac:spMkLst>
            <pc:docMk/>
            <pc:sldMk cId="3778978945" sldId="270"/>
            <ac:spMk id="19" creationId="{71EDEF37-2014-F065-789C-B983C1F8A761}"/>
          </ac:spMkLst>
        </pc:spChg>
        <pc:spChg chg="add mod">
          <ac:chgData name="DENGYAO LI" userId="14cc8a7cd33302d5" providerId="LiveId" clId="{D839F4BB-6B00-4328-BD93-E72EF7391933}" dt="2024-05-05T02:38:41.597" v="3003" actId="1076"/>
          <ac:spMkLst>
            <pc:docMk/>
            <pc:sldMk cId="3778978945" sldId="270"/>
            <ac:spMk id="20" creationId="{2D2ADCD1-74EC-2440-ADCF-1BEB8C1A8345}"/>
          </ac:spMkLst>
        </pc:spChg>
        <pc:spChg chg="add del mod">
          <ac:chgData name="DENGYAO LI" userId="14cc8a7cd33302d5" providerId="LiveId" clId="{D839F4BB-6B00-4328-BD93-E72EF7391933}" dt="2024-05-06T08:25:56.664" v="3951" actId="21"/>
          <ac:spMkLst>
            <pc:docMk/>
            <pc:sldMk cId="3778978945" sldId="270"/>
            <ac:spMk id="20" creationId="{C8D16699-369D-FA8F-224D-28E207754BCD}"/>
          </ac:spMkLst>
        </pc:spChg>
        <pc:spChg chg="add mod">
          <ac:chgData name="DENGYAO LI" userId="14cc8a7cd33302d5" providerId="LiveId" clId="{D839F4BB-6B00-4328-BD93-E72EF7391933}" dt="2024-05-05T02:38:41.597" v="3003" actId="1076"/>
          <ac:spMkLst>
            <pc:docMk/>
            <pc:sldMk cId="3778978945" sldId="270"/>
            <ac:spMk id="21" creationId="{1F854A40-B5E9-BD8B-FB3B-B1A44D0F16C1}"/>
          </ac:spMkLst>
        </pc:spChg>
        <pc:spChg chg="add del mod">
          <ac:chgData name="DENGYAO LI" userId="14cc8a7cd33302d5" providerId="LiveId" clId="{D839F4BB-6B00-4328-BD93-E72EF7391933}" dt="2024-05-06T08:25:56.664" v="3951" actId="21"/>
          <ac:spMkLst>
            <pc:docMk/>
            <pc:sldMk cId="3778978945" sldId="270"/>
            <ac:spMk id="21" creationId="{94CF1B0E-F8D6-A42C-1F11-A9FED48040E4}"/>
          </ac:spMkLst>
        </pc:spChg>
        <pc:spChg chg="add del mod">
          <ac:chgData name="DENGYAO LI" userId="14cc8a7cd33302d5" providerId="LiveId" clId="{D839F4BB-6B00-4328-BD93-E72EF7391933}" dt="2024-05-06T08:25:56.664" v="3951" actId="21"/>
          <ac:spMkLst>
            <pc:docMk/>
            <pc:sldMk cId="3778978945" sldId="270"/>
            <ac:spMk id="22" creationId="{14845236-334E-F717-ABDD-50CB40BA4CD8}"/>
          </ac:spMkLst>
        </pc:spChg>
        <pc:spChg chg="add mod">
          <ac:chgData name="DENGYAO LI" userId="14cc8a7cd33302d5" providerId="LiveId" clId="{D839F4BB-6B00-4328-BD93-E72EF7391933}" dt="2024-05-05T02:38:41.597" v="3003" actId="1076"/>
          <ac:spMkLst>
            <pc:docMk/>
            <pc:sldMk cId="3778978945" sldId="270"/>
            <ac:spMk id="22" creationId="{36DD8BAC-3534-587C-4FB9-A0343BA5D4FF}"/>
          </ac:spMkLst>
        </pc:spChg>
        <pc:spChg chg="add mod">
          <ac:chgData name="DENGYAO LI" userId="14cc8a7cd33302d5" providerId="LiveId" clId="{D839F4BB-6B00-4328-BD93-E72EF7391933}" dt="2024-05-05T02:38:41.597" v="3003" actId="1076"/>
          <ac:spMkLst>
            <pc:docMk/>
            <pc:sldMk cId="3778978945" sldId="270"/>
            <ac:spMk id="23" creationId="{1CE275EC-6F88-02DF-E31D-97B9EBCEA793}"/>
          </ac:spMkLst>
        </pc:spChg>
        <pc:spChg chg="add del mod">
          <ac:chgData name="DENGYAO LI" userId="14cc8a7cd33302d5" providerId="LiveId" clId="{D839F4BB-6B00-4328-BD93-E72EF7391933}" dt="2024-05-06T08:25:56.664" v="3951" actId="21"/>
          <ac:spMkLst>
            <pc:docMk/>
            <pc:sldMk cId="3778978945" sldId="270"/>
            <ac:spMk id="23" creationId="{1FF9CEE2-9284-2D76-30D7-AFE09CDD5E9A}"/>
          </ac:spMkLst>
        </pc:spChg>
        <pc:spChg chg="add mod">
          <ac:chgData name="DENGYAO LI" userId="14cc8a7cd33302d5" providerId="LiveId" clId="{D839F4BB-6B00-4328-BD93-E72EF7391933}" dt="2024-05-05T02:38:41.597" v="3003" actId="1076"/>
          <ac:spMkLst>
            <pc:docMk/>
            <pc:sldMk cId="3778978945" sldId="270"/>
            <ac:spMk id="24" creationId="{BFD52E53-37D8-3814-FA9F-A6E27B2B880F}"/>
          </ac:spMkLst>
        </pc:spChg>
        <pc:spChg chg="add mod">
          <ac:chgData name="DENGYAO LI" userId="14cc8a7cd33302d5" providerId="LiveId" clId="{D839F4BB-6B00-4328-BD93-E72EF7391933}" dt="2024-05-05T02:38:41.597" v="3003" actId="1076"/>
          <ac:spMkLst>
            <pc:docMk/>
            <pc:sldMk cId="3778978945" sldId="270"/>
            <ac:spMk id="25" creationId="{C1C6C36F-F0EF-2AE2-0B14-4E94FB98967D}"/>
          </ac:spMkLst>
        </pc:spChg>
        <pc:spChg chg="add mod">
          <ac:chgData name="DENGYAO LI" userId="14cc8a7cd33302d5" providerId="LiveId" clId="{D839F4BB-6B00-4328-BD93-E72EF7391933}" dt="2024-05-05T02:38:41.597" v="3003" actId="1076"/>
          <ac:spMkLst>
            <pc:docMk/>
            <pc:sldMk cId="3778978945" sldId="270"/>
            <ac:spMk id="26" creationId="{1A39D9E6-2332-DECB-CF37-00B5A0090201}"/>
          </ac:spMkLst>
        </pc:spChg>
        <pc:spChg chg="add del mod">
          <ac:chgData name="DENGYAO LI" userId="14cc8a7cd33302d5" providerId="LiveId" clId="{D839F4BB-6B00-4328-BD93-E72EF7391933}" dt="2024-05-06T08:25:56.664" v="3951" actId="21"/>
          <ac:spMkLst>
            <pc:docMk/>
            <pc:sldMk cId="3778978945" sldId="270"/>
            <ac:spMk id="26" creationId="{36C4604D-41DD-C2EE-8FB9-C425B2A99042}"/>
          </ac:spMkLst>
        </pc:spChg>
        <pc:spChg chg="add del mod">
          <ac:chgData name="DENGYAO LI" userId="14cc8a7cd33302d5" providerId="LiveId" clId="{D839F4BB-6B00-4328-BD93-E72EF7391933}" dt="2024-05-06T08:25:56.664" v="3951" actId="21"/>
          <ac:spMkLst>
            <pc:docMk/>
            <pc:sldMk cId="3778978945" sldId="270"/>
            <ac:spMk id="27" creationId="{BD30A942-7BE9-1168-7CA2-DFEA396CD5BF}"/>
          </ac:spMkLst>
        </pc:spChg>
        <pc:spChg chg="add">
          <ac:chgData name="DENGYAO LI" userId="14cc8a7cd33302d5" providerId="LiveId" clId="{D839F4BB-6B00-4328-BD93-E72EF7391933}" dt="2024-05-05T02:38:49.340" v="3004"/>
          <ac:spMkLst>
            <pc:docMk/>
            <pc:sldMk cId="3778978945" sldId="270"/>
            <ac:spMk id="27" creationId="{F2A56C10-9BE7-E367-F41D-3BFDCA02094A}"/>
          </ac:spMkLst>
        </pc:spChg>
        <pc:spChg chg="add del mod">
          <ac:chgData name="DENGYAO LI" userId="14cc8a7cd33302d5" providerId="LiveId" clId="{D839F4BB-6B00-4328-BD93-E72EF7391933}" dt="2024-05-06T08:25:56.664" v="3951" actId="21"/>
          <ac:spMkLst>
            <pc:docMk/>
            <pc:sldMk cId="3778978945" sldId="270"/>
            <ac:spMk id="28" creationId="{5A684279-F2FF-09AD-0044-684493996B07}"/>
          </ac:spMkLst>
        </pc:spChg>
        <pc:spChg chg="add">
          <ac:chgData name="DENGYAO LI" userId="14cc8a7cd33302d5" providerId="LiveId" clId="{D839F4BB-6B00-4328-BD93-E72EF7391933}" dt="2024-05-05T02:38:49.340" v="3004"/>
          <ac:spMkLst>
            <pc:docMk/>
            <pc:sldMk cId="3778978945" sldId="270"/>
            <ac:spMk id="28" creationId="{E5DFE649-58C6-2C7F-826C-C1452BA18D9E}"/>
          </ac:spMkLst>
        </pc:spChg>
        <pc:spChg chg="add del mod">
          <ac:chgData name="DENGYAO LI" userId="14cc8a7cd33302d5" providerId="LiveId" clId="{D839F4BB-6B00-4328-BD93-E72EF7391933}" dt="2024-05-06T08:25:56.664" v="3951" actId="21"/>
          <ac:spMkLst>
            <pc:docMk/>
            <pc:sldMk cId="3778978945" sldId="270"/>
            <ac:spMk id="29" creationId="{F8498751-FF3B-20D4-D671-1AE6A648E711}"/>
          </ac:spMkLst>
        </pc:spChg>
        <pc:spChg chg="add">
          <ac:chgData name="DENGYAO LI" userId="14cc8a7cd33302d5" providerId="LiveId" clId="{D839F4BB-6B00-4328-BD93-E72EF7391933}" dt="2024-05-05T02:38:49.340" v="3004"/>
          <ac:spMkLst>
            <pc:docMk/>
            <pc:sldMk cId="3778978945" sldId="270"/>
            <ac:spMk id="29" creationId="{F948B970-3051-E219-FA69-3A203AA57D98}"/>
          </ac:spMkLst>
        </pc:spChg>
        <pc:spChg chg="add del mod">
          <ac:chgData name="DENGYAO LI" userId="14cc8a7cd33302d5" providerId="LiveId" clId="{D839F4BB-6B00-4328-BD93-E72EF7391933}" dt="2024-05-06T08:25:56.664" v="3951" actId="21"/>
          <ac:spMkLst>
            <pc:docMk/>
            <pc:sldMk cId="3778978945" sldId="270"/>
            <ac:spMk id="30" creationId="{4F08D89E-850D-DFA4-B586-95EF3B855497}"/>
          </ac:spMkLst>
        </pc:spChg>
        <pc:spChg chg="add">
          <ac:chgData name="DENGYAO LI" userId="14cc8a7cd33302d5" providerId="LiveId" clId="{D839F4BB-6B00-4328-BD93-E72EF7391933}" dt="2024-05-05T02:38:49.340" v="3004"/>
          <ac:spMkLst>
            <pc:docMk/>
            <pc:sldMk cId="3778978945" sldId="270"/>
            <ac:spMk id="30" creationId="{D77003FF-BE78-C3A3-70C2-22D55643119D}"/>
          </ac:spMkLst>
        </pc:spChg>
        <pc:spChg chg="add">
          <ac:chgData name="DENGYAO LI" userId="14cc8a7cd33302d5" providerId="LiveId" clId="{D839F4BB-6B00-4328-BD93-E72EF7391933}" dt="2024-05-05T02:38:49.340" v="3004"/>
          <ac:spMkLst>
            <pc:docMk/>
            <pc:sldMk cId="3778978945" sldId="270"/>
            <ac:spMk id="31" creationId="{396D7681-7109-4BF2-EE8A-98D5D115830E}"/>
          </ac:spMkLst>
        </pc:spChg>
        <pc:spChg chg="add del mod">
          <ac:chgData name="DENGYAO LI" userId="14cc8a7cd33302d5" providerId="LiveId" clId="{D839F4BB-6B00-4328-BD93-E72EF7391933}" dt="2024-05-06T08:25:56.664" v="3951" actId="21"/>
          <ac:spMkLst>
            <pc:docMk/>
            <pc:sldMk cId="3778978945" sldId="270"/>
            <ac:spMk id="31" creationId="{C1CF50E2-A7D4-5A81-DEA8-81263E24ED30}"/>
          </ac:spMkLst>
        </pc:spChg>
        <pc:spChg chg="add">
          <ac:chgData name="DENGYAO LI" userId="14cc8a7cd33302d5" providerId="LiveId" clId="{D839F4BB-6B00-4328-BD93-E72EF7391933}" dt="2024-05-05T02:38:49.340" v="3004"/>
          <ac:spMkLst>
            <pc:docMk/>
            <pc:sldMk cId="3778978945" sldId="270"/>
            <ac:spMk id="32" creationId="{22D24EBC-6B62-CA0C-3C51-77AF69BB2273}"/>
          </ac:spMkLst>
        </pc:spChg>
        <pc:spChg chg="add">
          <ac:chgData name="DENGYAO LI" userId="14cc8a7cd33302d5" providerId="LiveId" clId="{D839F4BB-6B00-4328-BD93-E72EF7391933}" dt="2024-05-05T02:38:49.340" v="3004"/>
          <ac:spMkLst>
            <pc:docMk/>
            <pc:sldMk cId="3778978945" sldId="270"/>
            <ac:spMk id="33" creationId="{35A7F1E5-47DA-C67B-40C6-470CF5B4EC6D}"/>
          </ac:spMkLst>
        </pc:spChg>
        <pc:spChg chg="add">
          <ac:chgData name="DENGYAO LI" userId="14cc8a7cd33302d5" providerId="LiveId" clId="{D839F4BB-6B00-4328-BD93-E72EF7391933}" dt="2024-05-05T02:38:49.340" v="3004"/>
          <ac:spMkLst>
            <pc:docMk/>
            <pc:sldMk cId="3778978945" sldId="270"/>
            <ac:spMk id="34" creationId="{04ACDD16-7D3D-93F1-D129-49E6449C26F2}"/>
          </ac:spMkLst>
        </pc:spChg>
        <pc:spChg chg="add">
          <ac:chgData name="DENGYAO LI" userId="14cc8a7cd33302d5" providerId="LiveId" clId="{D839F4BB-6B00-4328-BD93-E72EF7391933}" dt="2024-05-05T02:38:49.340" v="3004"/>
          <ac:spMkLst>
            <pc:docMk/>
            <pc:sldMk cId="3778978945" sldId="270"/>
            <ac:spMk id="35" creationId="{2F6F3728-E3BE-11FD-6FAD-75B592905301}"/>
          </ac:spMkLst>
        </pc:spChg>
        <pc:spChg chg="add">
          <ac:chgData name="DENGYAO LI" userId="14cc8a7cd33302d5" providerId="LiveId" clId="{D839F4BB-6B00-4328-BD93-E72EF7391933}" dt="2024-05-05T02:38:49.340" v="3004"/>
          <ac:spMkLst>
            <pc:docMk/>
            <pc:sldMk cId="3778978945" sldId="270"/>
            <ac:spMk id="36" creationId="{845DF975-37EF-6E85-C286-AF6ACA91699F}"/>
          </ac:spMkLst>
        </pc:spChg>
        <pc:spChg chg="add">
          <ac:chgData name="DENGYAO LI" userId="14cc8a7cd33302d5" providerId="LiveId" clId="{D839F4BB-6B00-4328-BD93-E72EF7391933}" dt="2024-05-05T02:38:49.340" v="3004"/>
          <ac:spMkLst>
            <pc:docMk/>
            <pc:sldMk cId="3778978945" sldId="270"/>
            <ac:spMk id="37" creationId="{BFD9C5E2-DF29-0772-BD75-391DE4664CF4}"/>
          </ac:spMkLst>
        </pc:spChg>
        <pc:spChg chg="add">
          <ac:chgData name="DENGYAO LI" userId="14cc8a7cd33302d5" providerId="LiveId" clId="{D839F4BB-6B00-4328-BD93-E72EF7391933}" dt="2024-05-05T02:38:49.340" v="3004"/>
          <ac:spMkLst>
            <pc:docMk/>
            <pc:sldMk cId="3778978945" sldId="270"/>
            <ac:spMk id="38" creationId="{7B0164BB-35D7-A239-1CDF-EA92385E3C69}"/>
          </ac:spMkLst>
        </pc:spChg>
        <pc:spChg chg="add">
          <ac:chgData name="DENGYAO LI" userId="14cc8a7cd33302d5" providerId="LiveId" clId="{D839F4BB-6B00-4328-BD93-E72EF7391933}" dt="2024-05-05T02:38:49.340" v="3004"/>
          <ac:spMkLst>
            <pc:docMk/>
            <pc:sldMk cId="3778978945" sldId="270"/>
            <ac:spMk id="39" creationId="{440E7C9E-83A3-5B9E-254C-34DD9DF25CA4}"/>
          </ac:spMkLst>
        </pc:spChg>
        <pc:spChg chg="add">
          <ac:chgData name="DENGYAO LI" userId="14cc8a7cd33302d5" providerId="LiveId" clId="{D839F4BB-6B00-4328-BD93-E72EF7391933}" dt="2024-05-05T02:38:49.340" v="3004"/>
          <ac:spMkLst>
            <pc:docMk/>
            <pc:sldMk cId="3778978945" sldId="270"/>
            <ac:spMk id="40" creationId="{22163449-2B1B-ECA9-609F-090FB32E4596}"/>
          </ac:spMkLst>
        </pc:spChg>
        <pc:spChg chg="add">
          <ac:chgData name="DENGYAO LI" userId="14cc8a7cd33302d5" providerId="LiveId" clId="{D839F4BB-6B00-4328-BD93-E72EF7391933}" dt="2024-05-05T02:38:49.340" v="3004"/>
          <ac:spMkLst>
            <pc:docMk/>
            <pc:sldMk cId="3778978945" sldId="270"/>
            <ac:spMk id="41" creationId="{B4D077A3-341A-131D-FF33-5668EEB8D296}"/>
          </ac:spMkLst>
        </pc:spChg>
        <pc:spChg chg="add del mod">
          <ac:chgData name="DENGYAO LI" userId="14cc8a7cd33302d5" providerId="LiveId" clId="{D839F4BB-6B00-4328-BD93-E72EF7391933}" dt="2024-05-31T07:38:55.717" v="21656" actId="478"/>
          <ac:spMkLst>
            <pc:docMk/>
            <pc:sldMk cId="3778978945" sldId="270"/>
            <ac:spMk id="64" creationId="{E43DFFA2-1934-850F-602E-13B41B593AD7}"/>
          </ac:spMkLst>
        </pc:spChg>
        <pc:graphicFrameChg chg="add mod modGraphic">
          <ac:chgData name="DENGYAO LI" userId="14cc8a7cd33302d5" providerId="LiveId" clId="{D839F4BB-6B00-4328-BD93-E72EF7391933}" dt="2024-06-02T15:21:32.527" v="29004" actId="20577"/>
          <ac:graphicFrameMkLst>
            <pc:docMk/>
            <pc:sldMk cId="3778978945" sldId="270"/>
            <ac:graphicFrameMk id="6" creationId="{D35D8321-B618-705E-CB3E-283BC888DDFB}"/>
          </ac:graphicFrameMkLst>
        </pc:graphicFrameChg>
        <pc:picChg chg="add del mod">
          <ac:chgData name="DENGYAO LI" userId="14cc8a7cd33302d5" providerId="LiveId" clId="{D839F4BB-6B00-4328-BD93-E72EF7391933}" dt="2024-05-17T15:03:20.787" v="15959" actId="478"/>
          <ac:picMkLst>
            <pc:docMk/>
            <pc:sldMk cId="3778978945" sldId="270"/>
            <ac:picMk id="2" creationId="{55B445ED-0D77-3E80-1984-EF64CB2AE42D}"/>
          </ac:picMkLst>
        </pc:picChg>
        <pc:picChg chg="add mod">
          <ac:chgData name="DENGYAO LI" userId="14cc8a7cd33302d5" providerId="LiveId" clId="{D839F4BB-6B00-4328-BD93-E72EF7391933}" dt="2024-06-02T07:09:39.376" v="28235" actId="1036"/>
          <ac:picMkLst>
            <pc:docMk/>
            <pc:sldMk cId="3778978945" sldId="270"/>
            <ac:picMk id="2" creationId="{D8EC8555-0F17-52DB-ECBB-FB060450B0FD}"/>
          </ac:picMkLst>
        </pc:picChg>
        <pc:picChg chg="add mod">
          <ac:chgData name="DENGYAO LI" userId="14cc8a7cd33302d5" providerId="LiveId" clId="{D839F4BB-6B00-4328-BD93-E72EF7391933}" dt="2024-05-31T07:26:49.182" v="21460" actId="1076"/>
          <ac:picMkLst>
            <pc:docMk/>
            <pc:sldMk cId="3778978945" sldId="270"/>
            <ac:picMk id="3" creationId="{8996A80D-431E-66AA-98C3-982686B6F70A}"/>
          </ac:picMkLst>
        </pc:picChg>
        <pc:picChg chg="add del mod">
          <ac:chgData name="DENGYAO LI" userId="14cc8a7cd33302d5" providerId="LiveId" clId="{D839F4BB-6B00-4328-BD93-E72EF7391933}" dt="2024-05-30T15:31:12.638" v="21310" actId="478"/>
          <ac:picMkLst>
            <pc:docMk/>
            <pc:sldMk cId="3778978945" sldId="270"/>
            <ac:picMk id="7" creationId="{0D4F5EFF-67E5-E9A3-B1A1-32472112DA22}"/>
          </ac:picMkLst>
        </pc:picChg>
        <pc:picChg chg="add del">
          <ac:chgData name="DENGYAO LI" userId="14cc8a7cd33302d5" providerId="LiveId" clId="{D839F4BB-6B00-4328-BD93-E72EF7391933}" dt="2024-05-31T07:27:40.533" v="21468" actId="22"/>
          <ac:picMkLst>
            <pc:docMk/>
            <pc:sldMk cId="3778978945" sldId="270"/>
            <ac:picMk id="8" creationId="{A0A08F1C-318A-E214-FDFF-75C43AB1B29D}"/>
          </ac:picMkLst>
        </pc:picChg>
        <pc:picChg chg="add del mod">
          <ac:chgData name="DENGYAO LI" userId="14cc8a7cd33302d5" providerId="LiveId" clId="{D839F4BB-6B00-4328-BD93-E72EF7391933}" dt="2024-05-16T11:23:22.920" v="13002" actId="478"/>
          <ac:picMkLst>
            <pc:docMk/>
            <pc:sldMk cId="3778978945" sldId="270"/>
            <ac:picMk id="12" creationId="{D4636999-38CE-29EB-50E6-EE03E38CA1EF}"/>
          </ac:picMkLst>
        </pc:picChg>
        <pc:picChg chg="add del mod">
          <ac:chgData name="DENGYAO LI" userId="14cc8a7cd33302d5" providerId="LiveId" clId="{D839F4BB-6B00-4328-BD93-E72EF7391933}" dt="2024-05-16T11:30:06.679" v="13017" actId="478"/>
          <ac:picMkLst>
            <pc:docMk/>
            <pc:sldMk cId="3778978945" sldId="270"/>
            <ac:picMk id="14" creationId="{817CDE5A-F63A-4685-4CCB-DAFAB67317FE}"/>
          </ac:picMkLst>
        </pc:picChg>
        <pc:picChg chg="add del mod">
          <ac:chgData name="DENGYAO LI" userId="14cc8a7cd33302d5" providerId="LiveId" clId="{D839F4BB-6B00-4328-BD93-E72EF7391933}" dt="2024-05-06T10:22:56.370" v="6552" actId="478"/>
          <ac:picMkLst>
            <pc:docMk/>
            <pc:sldMk cId="3778978945" sldId="270"/>
            <ac:picMk id="43" creationId="{98A7BFE7-F826-BC2E-5D5D-1B3027CBC521}"/>
          </ac:picMkLst>
        </pc:picChg>
        <pc:picChg chg="add del mod">
          <ac:chgData name="DENGYAO LI" userId="14cc8a7cd33302d5" providerId="LiveId" clId="{D839F4BB-6B00-4328-BD93-E72EF7391933}" dt="2024-05-30T15:33:24.483" v="21328" actId="478"/>
          <ac:picMkLst>
            <pc:docMk/>
            <pc:sldMk cId="3778978945" sldId="270"/>
            <ac:picMk id="63" creationId="{12B4FD60-57DB-89AC-00D2-2A58E5E67E59}"/>
          </ac:picMkLst>
        </pc:picChg>
        <pc:cxnChg chg="add del mod">
          <ac:chgData name="DENGYAO LI" userId="14cc8a7cd33302d5" providerId="LiveId" clId="{D839F4BB-6B00-4328-BD93-E72EF7391933}" dt="2024-05-06T10:23:00.123" v="6554" actId="478"/>
          <ac:cxnSpMkLst>
            <pc:docMk/>
            <pc:sldMk cId="3778978945" sldId="270"/>
            <ac:cxnSpMk id="5" creationId="{FDFB0531-006A-349E-6930-5C3EC159A04D}"/>
          </ac:cxnSpMkLst>
        </pc:cxnChg>
        <pc:cxnChg chg="add del mod">
          <ac:chgData name="DENGYAO LI" userId="14cc8a7cd33302d5" providerId="LiveId" clId="{D839F4BB-6B00-4328-BD93-E72EF7391933}" dt="2024-05-30T15:31:10.452" v="21308" actId="478"/>
          <ac:cxnSpMkLst>
            <pc:docMk/>
            <pc:sldMk cId="3778978945" sldId="270"/>
            <ac:cxnSpMk id="10" creationId="{57AD70ED-D8DA-5C46-366B-1C0AEC5A791D}"/>
          </ac:cxnSpMkLst>
        </pc:cxnChg>
        <pc:cxnChg chg="add del mod">
          <ac:chgData name="DENGYAO LI" userId="14cc8a7cd33302d5" providerId="LiveId" clId="{D839F4BB-6B00-4328-BD93-E72EF7391933}" dt="2024-05-06T08:25:56.664" v="3951" actId="21"/>
          <ac:cxnSpMkLst>
            <pc:docMk/>
            <pc:sldMk cId="3778978945" sldId="270"/>
            <ac:cxnSpMk id="33" creationId="{46A0EFAE-BD2B-6E26-3339-E7C4CC9940FF}"/>
          </ac:cxnSpMkLst>
        </pc:cxnChg>
        <pc:cxnChg chg="add del mod">
          <ac:chgData name="DENGYAO LI" userId="14cc8a7cd33302d5" providerId="LiveId" clId="{D839F4BB-6B00-4328-BD93-E72EF7391933}" dt="2024-05-06T08:25:56.664" v="3951" actId="21"/>
          <ac:cxnSpMkLst>
            <pc:docMk/>
            <pc:sldMk cId="3778978945" sldId="270"/>
            <ac:cxnSpMk id="34" creationId="{843FBF23-C85E-BB6A-7C50-D6089C9C8BA6}"/>
          </ac:cxnSpMkLst>
        </pc:cxnChg>
        <pc:cxnChg chg="add del mod">
          <ac:chgData name="DENGYAO LI" userId="14cc8a7cd33302d5" providerId="LiveId" clId="{D839F4BB-6B00-4328-BD93-E72EF7391933}" dt="2024-05-06T08:25:56.664" v="3951" actId="21"/>
          <ac:cxnSpMkLst>
            <pc:docMk/>
            <pc:sldMk cId="3778978945" sldId="270"/>
            <ac:cxnSpMk id="37" creationId="{C0F6DEF5-880B-48ED-9813-905B0963A9F1}"/>
          </ac:cxnSpMkLst>
        </pc:cxnChg>
        <pc:cxnChg chg="add del mod">
          <ac:chgData name="DENGYAO LI" userId="14cc8a7cd33302d5" providerId="LiveId" clId="{D839F4BB-6B00-4328-BD93-E72EF7391933}" dt="2024-05-06T08:25:56.664" v="3951" actId="21"/>
          <ac:cxnSpMkLst>
            <pc:docMk/>
            <pc:sldMk cId="3778978945" sldId="270"/>
            <ac:cxnSpMk id="40" creationId="{91B30284-5EA5-44DB-6C3D-2F4890BFB0F1}"/>
          </ac:cxnSpMkLst>
        </pc:cxnChg>
        <pc:cxnChg chg="add del mod">
          <ac:chgData name="DENGYAO LI" userId="14cc8a7cd33302d5" providerId="LiveId" clId="{D839F4BB-6B00-4328-BD93-E72EF7391933}" dt="2024-05-06T08:25:56.664" v="3951" actId="21"/>
          <ac:cxnSpMkLst>
            <pc:docMk/>
            <pc:sldMk cId="3778978945" sldId="270"/>
            <ac:cxnSpMk id="44" creationId="{AFA7AE73-3A4F-D341-851E-E42F0FF9A08E}"/>
          </ac:cxnSpMkLst>
        </pc:cxnChg>
        <pc:cxnChg chg="add del mod">
          <ac:chgData name="DENGYAO LI" userId="14cc8a7cd33302d5" providerId="LiveId" clId="{D839F4BB-6B00-4328-BD93-E72EF7391933}" dt="2024-05-06T08:25:56.664" v="3951" actId="21"/>
          <ac:cxnSpMkLst>
            <pc:docMk/>
            <pc:sldMk cId="3778978945" sldId="270"/>
            <ac:cxnSpMk id="48" creationId="{940B8C65-6800-1BE8-04EA-967D63147BD2}"/>
          </ac:cxnSpMkLst>
        </pc:cxnChg>
        <pc:cxnChg chg="add del mod">
          <ac:chgData name="DENGYAO LI" userId="14cc8a7cd33302d5" providerId="LiveId" clId="{D839F4BB-6B00-4328-BD93-E72EF7391933}" dt="2024-05-06T08:25:56.664" v="3951" actId="21"/>
          <ac:cxnSpMkLst>
            <pc:docMk/>
            <pc:sldMk cId="3778978945" sldId="270"/>
            <ac:cxnSpMk id="51" creationId="{0DC5050B-8894-34DB-7639-69691524782E}"/>
          </ac:cxnSpMkLst>
        </pc:cxnChg>
        <pc:cxnChg chg="add del mod">
          <ac:chgData name="DENGYAO LI" userId="14cc8a7cd33302d5" providerId="LiveId" clId="{D839F4BB-6B00-4328-BD93-E72EF7391933}" dt="2024-05-06T08:25:56.664" v="3951" actId="21"/>
          <ac:cxnSpMkLst>
            <pc:docMk/>
            <pc:sldMk cId="3778978945" sldId="270"/>
            <ac:cxnSpMk id="55" creationId="{5148E7D5-4267-1636-2E59-326471DF0182}"/>
          </ac:cxnSpMkLst>
        </pc:cxnChg>
      </pc:sldChg>
      <pc:sldChg chg="addSp delSp modSp new del mod">
        <pc:chgData name="DENGYAO LI" userId="14cc8a7cd33302d5" providerId="LiveId" clId="{D839F4BB-6B00-4328-BD93-E72EF7391933}" dt="2024-06-01T08:43:24.108" v="25308" actId="47"/>
        <pc:sldMkLst>
          <pc:docMk/>
          <pc:sldMk cId="1211582025" sldId="271"/>
        </pc:sldMkLst>
        <pc:spChg chg="add del mod">
          <ac:chgData name="DENGYAO LI" userId="14cc8a7cd33302d5" providerId="LiveId" clId="{D839F4BB-6B00-4328-BD93-E72EF7391933}" dt="2024-05-09T11:14:32.408" v="9042" actId="478"/>
          <ac:spMkLst>
            <pc:docMk/>
            <pc:sldMk cId="1211582025" sldId="271"/>
            <ac:spMk id="2" creationId="{08AE2A76-420F-2EB3-1B9C-CAB4091D599C}"/>
          </ac:spMkLst>
        </pc:spChg>
        <pc:spChg chg="del">
          <ac:chgData name="DENGYAO LI" userId="14cc8a7cd33302d5" providerId="LiveId" clId="{D839F4BB-6B00-4328-BD93-E72EF7391933}" dt="2024-05-05T06:32:46.471" v="3017" actId="478"/>
          <ac:spMkLst>
            <pc:docMk/>
            <pc:sldMk cId="1211582025" sldId="271"/>
            <ac:spMk id="2" creationId="{4BE4F74B-5FA2-4C2F-BB8B-643D06E19FCB}"/>
          </ac:spMkLst>
        </pc:spChg>
        <pc:spChg chg="add mod">
          <ac:chgData name="DENGYAO LI" userId="14cc8a7cd33302d5" providerId="LiveId" clId="{D839F4BB-6B00-4328-BD93-E72EF7391933}" dt="2024-05-17T16:02:00.440" v="17756"/>
          <ac:spMkLst>
            <pc:docMk/>
            <pc:sldMk cId="1211582025" sldId="271"/>
            <ac:spMk id="2" creationId="{9187507F-E515-A020-5302-CF80724EBB65}"/>
          </ac:spMkLst>
        </pc:spChg>
        <pc:spChg chg="add del mod">
          <ac:chgData name="DENGYAO LI" userId="14cc8a7cd33302d5" providerId="LiveId" clId="{D839F4BB-6B00-4328-BD93-E72EF7391933}" dt="2024-05-17T16:05:01.788" v="17773" actId="21"/>
          <ac:spMkLst>
            <pc:docMk/>
            <pc:sldMk cId="1211582025" sldId="271"/>
            <ac:spMk id="3" creationId="{710371CB-D2E3-BA45-EE7D-C0C7469DD7BF}"/>
          </ac:spMkLst>
        </pc:spChg>
        <pc:spChg chg="del">
          <ac:chgData name="DENGYAO LI" userId="14cc8a7cd33302d5" providerId="LiveId" clId="{D839F4BB-6B00-4328-BD93-E72EF7391933}" dt="2024-05-05T06:32:47.716" v="3018" actId="478"/>
          <ac:spMkLst>
            <pc:docMk/>
            <pc:sldMk cId="1211582025" sldId="271"/>
            <ac:spMk id="3" creationId="{910B2622-7374-E976-D344-CF3CF4398BB8}"/>
          </ac:spMkLst>
        </pc:spChg>
        <pc:spChg chg="add mod">
          <ac:chgData name="DENGYAO LI" userId="14cc8a7cd33302d5" providerId="LiveId" clId="{D839F4BB-6B00-4328-BD93-E72EF7391933}" dt="2024-05-17T16:02:52.544" v="17758"/>
          <ac:spMkLst>
            <pc:docMk/>
            <pc:sldMk cId="1211582025" sldId="271"/>
            <ac:spMk id="5" creationId="{40BBF4F5-C034-C8B3-D583-478BA5BB6007}"/>
          </ac:spMkLst>
        </pc:spChg>
        <pc:spChg chg="add del mod">
          <ac:chgData name="DENGYAO LI" userId="14cc8a7cd33302d5" providerId="LiveId" clId="{D839F4BB-6B00-4328-BD93-E72EF7391933}" dt="2024-05-09T11:14:50.395" v="9055" actId="478"/>
          <ac:spMkLst>
            <pc:docMk/>
            <pc:sldMk cId="1211582025" sldId="271"/>
            <ac:spMk id="5" creationId="{F4054F26-3C4E-5487-F0ED-EA54815F6FE9}"/>
          </ac:spMkLst>
        </pc:spChg>
        <pc:spChg chg="add mod">
          <ac:chgData name="DENGYAO LI" userId="14cc8a7cd33302d5" providerId="LiveId" clId="{D839F4BB-6B00-4328-BD93-E72EF7391933}" dt="2024-05-17T16:06:47.014" v="17785" actId="1076"/>
          <ac:spMkLst>
            <pc:docMk/>
            <pc:sldMk cId="1211582025" sldId="271"/>
            <ac:spMk id="7" creationId="{F4E2173A-CD60-58AB-D74F-60A52EC33FEF}"/>
          </ac:spMkLst>
        </pc:spChg>
        <pc:spChg chg="add mod">
          <ac:chgData name="DENGYAO LI" userId="14cc8a7cd33302d5" providerId="LiveId" clId="{D839F4BB-6B00-4328-BD93-E72EF7391933}" dt="2024-05-17T16:02:48.563" v="17757" actId="1076"/>
          <ac:spMkLst>
            <pc:docMk/>
            <pc:sldMk cId="1211582025" sldId="271"/>
            <ac:spMk id="20" creationId="{E30827CC-6D2B-9C97-3F95-23EF437CECEA}"/>
          </ac:spMkLst>
        </pc:spChg>
        <pc:spChg chg="add mod">
          <ac:chgData name="DENGYAO LI" userId="14cc8a7cd33302d5" providerId="LiveId" clId="{D839F4BB-6B00-4328-BD93-E72EF7391933}" dt="2024-05-17T16:02:48.563" v="17757" actId="1076"/>
          <ac:spMkLst>
            <pc:docMk/>
            <pc:sldMk cId="1211582025" sldId="271"/>
            <ac:spMk id="23" creationId="{1AA9A917-0A16-AA42-142B-8C4979810935}"/>
          </ac:spMkLst>
        </pc:spChg>
        <pc:picChg chg="add mod">
          <ac:chgData name="DENGYAO LI" userId="14cc8a7cd33302d5" providerId="LiveId" clId="{D839F4BB-6B00-4328-BD93-E72EF7391933}" dt="2024-05-18T01:49:39.359" v="17980" actId="1076"/>
          <ac:picMkLst>
            <pc:docMk/>
            <pc:sldMk cId="1211582025" sldId="271"/>
            <ac:picMk id="3" creationId="{B48538BC-C25C-1EEF-995E-7563771777F1}"/>
          </ac:picMkLst>
        </pc:picChg>
        <pc:cxnChg chg="add del mod">
          <ac:chgData name="DENGYAO LI" userId="14cc8a7cd33302d5" providerId="LiveId" clId="{D839F4BB-6B00-4328-BD93-E72EF7391933}" dt="2024-05-17T16:08:03.403" v="17808" actId="478"/>
          <ac:cxnSpMkLst>
            <pc:docMk/>
            <pc:sldMk cId="1211582025" sldId="271"/>
            <ac:cxnSpMk id="8" creationId="{A4D99B57-CF4E-1A24-3934-13644B05ABEB}"/>
          </ac:cxnSpMkLst>
        </pc:cxnChg>
        <pc:cxnChg chg="add mod">
          <ac:chgData name="DENGYAO LI" userId="14cc8a7cd33302d5" providerId="LiveId" clId="{D839F4BB-6B00-4328-BD93-E72EF7391933}" dt="2024-05-17T16:02:48.563" v="17757" actId="1076"/>
          <ac:cxnSpMkLst>
            <pc:docMk/>
            <pc:sldMk cId="1211582025" sldId="271"/>
            <ac:cxnSpMk id="24" creationId="{7FB55E52-F65B-145C-8480-29BC0C635DE6}"/>
          </ac:cxnSpMkLst>
        </pc:cxnChg>
        <pc:cxnChg chg="add del mod">
          <ac:chgData name="DENGYAO LI" userId="14cc8a7cd33302d5" providerId="LiveId" clId="{D839F4BB-6B00-4328-BD93-E72EF7391933}" dt="2024-05-17T16:09:23.152" v="17822" actId="478"/>
          <ac:cxnSpMkLst>
            <pc:docMk/>
            <pc:sldMk cId="1211582025" sldId="271"/>
            <ac:cxnSpMk id="30" creationId="{471E9B40-0193-9A75-0394-E7A968B75FF0}"/>
          </ac:cxnSpMkLst>
        </pc:cxnChg>
        <pc:cxnChg chg="add del mod">
          <ac:chgData name="DENGYAO LI" userId="14cc8a7cd33302d5" providerId="LiveId" clId="{D839F4BB-6B00-4328-BD93-E72EF7391933}" dt="2024-05-17T16:10:46.311" v="17840" actId="478"/>
          <ac:cxnSpMkLst>
            <pc:docMk/>
            <pc:sldMk cId="1211582025" sldId="271"/>
            <ac:cxnSpMk id="42" creationId="{AA613FAF-E0EC-79E5-9E08-62785AC121FB}"/>
          </ac:cxnSpMkLst>
        </pc:cxnChg>
        <pc:cxnChg chg="add del mod">
          <ac:chgData name="DENGYAO LI" userId="14cc8a7cd33302d5" providerId="LiveId" clId="{D839F4BB-6B00-4328-BD93-E72EF7391933}" dt="2024-05-17T16:12:07.259" v="17847" actId="478"/>
          <ac:cxnSpMkLst>
            <pc:docMk/>
            <pc:sldMk cId="1211582025" sldId="271"/>
            <ac:cxnSpMk id="58" creationId="{516B1B45-A630-49D3-6396-668DDCC6AFCC}"/>
          </ac:cxnSpMkLst>
        </pc:cxnChg>
        <pc:cxnChg chg="add del mod">
          <ac:chgData name="DENGYAO LI" userId="14cc8a7cd33302d5" providerId="LiveId" clId="{D839F4BB-6B00-4328-BD93-E72EF7391933}" dt="2024-05-17T16:12:25.906" v="17850" actId="478"/>
          <ac:cxnSpMkLst>
            <pc:docMk/>
            <pc:sldMk cId="1211582025" sldId="271"/>
            <ac:cxnSpMk id="62" creationId="{F1D3EC21-F0E8-93CC-7979-CFACCBFE801F}"/>
          </ac:cxnSpMkLst>
        </pc:cxnChg>
        <pc:cxnChg chg="add del mod">
          <ac:chgData name="DENGYAO LI" userId="14cc8a7cd33302d5" providerId="LiveId" clId="{D839F4BB-6B00-4328-BD93-E72EF7391933}" dt="2024-05-17T16:14:49.306" v="17885" actId="478"/>
          <ac:cxnSpMkLst>
            <pc:docMk/>
            <pc:sldMk cId="1211582025" sldId="271"/>
            <ac:cxnSpMk id="65" creationId="{A9F0B1CF-DF3B-5647-97A1-94E44AB8BC6C}"/>
          </ac:cxnSpMkLst>
        </pc:cxnChg>
        <pc:cxnChg chg="add del mod ord">
          <ac:chgData name="DENGYAO LI" userId="14cc8a7cd33302d5" providerId="LiveId" clId="{D839F4BB-6B00-4328-BD93-E72EF7391933}" dt="2024-05-17T16:17:44.372" v="17906" actId="478"/>
          <ac:cxnSpMkLst>
            <pc:docMk/>
            <pc:sldMk cId="1211582025" sldId="271"/>
            <ac:cxnSpMk id="93" creationId="{E7E45101-6CDB-79E2-074F-CFB2A0EA4EC5}"/>
          </ac:cxnSpMkLst>
        </pc:cxnChg>
        <pc:cxnChg chg="add mod">
          <ac:chgData name="DENGYAO LI" userId="14cc8a7cd33302d5" providerId="LiveId" clId="{D839F4BB-6B00-4328-BD93-E72EF7391933}" dt="2024-05-17T16:18:38.954" v="17950" actId="14100"/>
          <ac:cxnSpMkLst>
            <pc:docMk/>
            <pc:sldMk cId="1211582025" sldId="271"/>
            <ac:cxnSpMk id="111" creationId="{62765A01-0406-83F6-1A33-5E89A653527B}"/>
          </ac:cxnSpMkLst>
        </pc:cxnChg>
      </pc:sldChg>
      <pc:sldChg chg="addSp delSp modSp new del mod ord">
        <pc:chgData name="DENGYAO LI" userId="14cc8a7cd33302d5" providerId="LiveId" clId="{D839F4BB-6B00-4328-BD93-E72EF7391933}" dt="2024-05-06T10:24:06.728" v="6563" actId="47"/>
        <pc:sldMkLst>
          <pc:docMk/>
          <pc:sldMk cId="2205242389" sldId="272"/>
        </pc:sldMkLst>
        <pc:spChg chg="del">
          <ac:chgData name="DENGYAO LI" userId="14cc8a7cd33302d5" providerId="LiveId" clId="{D839F4BB-6B00-4328-BD93-E72EF7391933}" dt="2024-05-06T07:28:38.906" v="3020" actId="478"/>
          <ac:spMkLst>
            <pc:docMk/>
            <pc:sldMk cId="2205242389" sldId="272"/>
            <ac:spMk id="2" creationId="{52DDBA3F-4DF1-3FC4-9DC1-843241A52165}"/>
          </ac:spMkLst>
        </pc:spChg>
        <pc:spChg chg="del">
          <ac:chgData name="DENGYAO LI" userId="14cc8a7cd33302d5" providerId="LiveId" clId="{D839F4BB-6B00-4328-BD93-E72EF7391933}" dt="2024-05-06T07:28:40.287" v="3021" actId="478"/>
          <ac:spMkLst>
            <pc:docMk/>
            <pc:sldMk cId="2205242389" sldId="272"/>
            <ac:spMk id="3" creationId="{2C13A03B-7CFB-A0BA-C637-E148F7C6B3F0}"/>
          </ac:spMkLst>
        </pc:spChg>
        <pc:picChg chg="add del mod">
          <ac:chgData name="DENGYAO LI" userId="14cc8a7cd33302d5" providerId="LiveId" clId="{D839F4BB-6B00-4328-BD93-E72EF7391933}" dt="2024-05-06T07:28:48.542" v="3025" actId="478"/>
          <ac:picMkLst>
            <pc:docMk/>
            <pc:sldMk cId="2205242389" sldId="272"/>
            <ac:picMk id="6" creationId="{529BA899-96C3-BCEC-3171-D0F9A3673F56}"/>
          </ac:picMkLst>
        </pc:picChg>
        <pc:picChg chg="add mod">
          <ac:chgData name="DENGYAO LI" userId="14cc8a7cd33302d5" providerId="LiveId" clId="{D839F4BB-6B00-4328-BD93-E72EF7391933}" dt="2024-05-06T07:29:24.250" v="3032" actId="1076"/>
          <ac:picMkLst>
            <pc:docMk/>
            <pc:sldMk cId="2205242389" sldId="272"/>
            <ac:picMk id="8" creationId="{08CB7FD7-1C17-EEAD-5FC5-ECF6D39D5115}"/>
          </ac:picMkLst>
        </pc:picChg>
        <pc:cxnChg chg="add del mod">
          <ac:chgData name="DENGYAO LI" userId="14cc8a7cd33302d5" providerId="LiveId" clId="{D839F4BB-6B00-4328-BD93-E72EF7391933}" dt="2024-05-06T07:29:18.060" v="3029" actId="478"/>
          <ac:cxnSpMkLst>
            <pc:docMk/>
            <pc:sldMk cId="2205242389" sldId="272"/>
            <ac:cxnSpMk id="10" creationId="{FED47F93-4794-BE97-6266-79AACE399ABE}"/>
          </ac:cxnSpMkLst>
        </pc:cxnChg>
      </pc:sldChg>
      <pc:sldChg chg="addSp delSp modSp new del mod">
        <pc:chgData name="DENGYAO LI" userId="14cc8a7cd33302d5" providerId="LiveId" clId="{D839F4BB-6B00-4328-BD93-E72EF7391933}" dt="2024-05-06T10:09:46.145" v="6048" actId="47"/>
        <pc:sldMkLst>
          <pc:docMk/>
          <pc:sldMk cId="2440999178" sldId="273"/>
        </pc:sldMkLst>
        <pc:spChg chg="del">
          <ac:chgData name="DENGYAO LI" userId="14cc8a7cd33302d5" providerId="LiveId" clId="{D839F4BB-6B00-4328-BD93-E72EF7391933}" dt="2024-05-06T07:36:43.064" v="3153" actId="478"/>
          <ac:spMkLst>
            <pc:docMk/>
            <pc:sldMk cId="2440999178" sldId="273"/>
            <ac:spMk id="2" creationId="{96DFD874-3668-0BA3-2D20-ED3D7EB1C782}"/>
          </ac:spMkLst>
        </pc:spChg>
        <pc:spChg chg="del">
          <ac:chgData name="DENGYAO LI" userId="14cc8a7cd33302d5" providerId="LiveId" clId="{D839F4BB-6B00-4328-BD93-E72EF7391933}" dt="2024-05-06T07:36:41.614" v="3152" actId="478"/>
          <ac:spMkLst>
            <pc:docMk/>
            <pc:sldMk cId="2440999178" sldId="273"/>
            <ac:spMk id="3" creationId="{352B8861-FF9F-7D02-06D9-394AA439AEC5}"/>
          </ac:spMkLst>
        </pc:spChg>
        <pc:spChg chg="add del mod">
          <ac:chgData name="DENGYAO LI" userId="14cc8a7cd33302d5" providerId="LiveId" clId="{D839F4BB-6B00-4328-BD93-E72EF7391933}" dt="2024-05-06T08:17:39.773" v="3597" actId="21"/>
          <ac:spMkLst>
            <pc:docMk/>
            <pc:sldMk cId="2440999178" sldId="273"/>
            <ac:spMk id="5" creationId="{AC3F9ACA-72E6-B6F1-4CFB-1C47E11F1D37}"/>
          </ac:spMkLst>
        </pc:spChg>
        <pc:spChg chg="add del mod">
          <ac:chgData name="DENGYAO LI" userId="14cc8a7cd33302d5" providerId="LiveId" clId="{D839F4BB-6B00-4328-BD93-E72EF7391933}" dt="2024-05-06T08:17:39.773" v="3597" actId="21"/>
          <ac:spMkLst>
            <pc:docMk/>
            <pc:sldMk cId="2440999178" sldId="273"/>
            <ac:spMk id="6" creationId="{B01D961D-597E-FCA4-7E51-6635F080B8B3}"/>
          </ac:spMkLst>
        </pc:spChg>
        <pc:spChg chg="add del mod">
          <ac:chgData name="DENGYAO LI" userId="14cc8a7cd33302d5" providerId="LiveId" clId="{D839F4BB-6B00-4328-BD93-E72EF7391933}" dt="2024-05-06T07:55:33.238" v="3193" actId="478"/>
          <ac:spMkLst>
            <pc:docMk/>
            <pc:sldMk cId="2440999178" sldId="273"/>
            <ac:spMk id="7" creationId="{FD9EB459-050B-2588-BDAE-1124CD786AB7}"/>
          </ac:spMkLst>
        </pc:spChg>
        <pc:spChg chg="add del mod">
          <ac:chgData name="DENGYAO LI" userId="14cc8a7cd33302d5" providerId="LiveId" clId="{D839F4BB-6B00-4328-BD93-E72EF7391933}" dt="2024-05-06T08:10:45.119" v="3390" actId="478"/>
          <ac:spMkLst>
            <pc:docMk/>
            <pc:sldMk cId="2440999178" sldId="273"/>
            <ac:spMk id="8" creationId="{B63FED34-C381-2B63-EE35-C0D03D63590A}"/>
          </ac:spMkLst>
        </pc:spChg>
        <pc:spChg chg="add del mod">
          <ac:chgData name="DENGYAO LI" userId="14cc8a7cd33302d5" providerId="LiveId" clId="{D839F4BB-6B00-4328-BD93-E72EF7391933}" dt="2024-05-06T07:55:51.816" v="3194" actId="478"/>
          <ac:spMkLst>
            <pc:docMk/>
            <pc:sldMk cId="2440999178" sldId="273"/>
            <ac:spMk id="9" creationId="{4578AB91-E3F0-1199-C75A-DFC5758F3E4A}"/>
          </ac:spMkLst>
        </pc:spChg>
        <pc:spChg chg="add del mod">
          <ac:chgData name="DENGYAO LI" userId="14cc8a7cd33302d5" providerId="LiveId" clId="{D839F4BB-6B00-4328-BD93-E72EF7391933}" dt="2024-05-06T08:17:39.773" v="3597" actId="21"/>
          <ac:spMkLst>
            <pc:docMk/>
            <pc:sldMk cId="2440999178" sldId="273"/>
            <ac:spMk id="10" creationId="{2BADB8CC-A13E-6C79-8ED9-8175C8F8587A}"/>
          </ac:spMkLst>
        </pc:spChg>
        <pc:spChg chg="add del mod">
          <ac:chgData name="DENGYAO LI" userId="14cc8a7cd33302d5" providerId="LiveId" clId="{D839F4BB-6B00-4328-BD93-E72EF7391933}" dt="2024-05-06T08:17:39.773" v="3597" actId="21"/>
          <ac:spMkLst>
            <pc:docMk/>
            <pc:sldMk cId="2440999178" sldId="273"/>
            <ac:spMk id="11" creationId="{7A8A25DF-1FF2-8FD6-9AF2-8F718723EEDE}"/>
          </ac:spMkLst>
        </pc:spChg>
        <pc:spChg chg="add del mod">
          <ac:chgData name="DENGYAO LI" userId="14cc8a7cd33302d5" providerId="LiveId" clId="{D839F4BB-6B00-4328-BD93-E72EF7391933}" dt="2024-05-06T08:17:39.773" v="3597" actId="21"/>
          <ac:spMkLst>
            <pc:docMk/>
            <pc:sldMk cId="2440999178" sldId="273"/>
            <ac:spMk id="12" creationId="{695BFE82-7DF2-2793-2CAC-14140EB18097}"/>
          </ac:spMkLst>
        </pc:spChg>
        <pc:spChg chg="add del mod">
          <ac:chgData name="DENGYAO LI" userId="14cc8a7cd33302d5" providerId="LiveId" clId="{D839F4BB-6B00-4328-BD93-E72EF7391933}" dt="2024-05-06T07:57:23.064" v="3229" actId="478"/>
          <ac:spMkLst>
            <pc:docMk/>
            <pc:sldMk cId="2440999178" sldId="273"/>
            <ac:spMk id="13" creationId="{E722CC6B-5A40-7557-EB9E-31E87A8C871E}"/>
          </ac:spMkLst>
        </pc:spChg>
        <pc:spChg chg="add mod">
          <ac:chgData name="DENGYAO LI" userId="14cc8a7cd33302d5" providerId="LiveId" clId="{D839F4BB-6B00-4328-BD93-E72EF7391933}" dt="2024-05-06T07:57:28.454" v="3230" actId="767"/>
          <ac:spMkLst>
            <pc:docMk/>
            <pc:sldMk cId="2440999178" sldId="273"/>
            <ac:spMk id="14" creationId="{32D37E43-496B-DA29-7F78-330908335DF9}"/>
          </ac:spMkLst>
        </pc:spChg>
        <pc:spChg chg="add del mod">
          <ac:chgData name="DENGYAO LI" userId="14cc8a7cd33302d5" providerId="LiveId" clId="{D839F4BB-6B00-4328-BD93-E72EF7391933}" dt="2024-05-06T07:58:15.951" v="3253" actId="478"/>
          <ac:spMkLst>
            <pc:docMk/>
            <pc:sldMk cId="2440999178" sldId="273"/>
            <ac:spMk id="15" creationId="{E4F4109F-86C5-E805-B2D4-267FC5F06BF1}"/>
          </ac:spMkLst>
        </pc:spChg>
        <pc:spChg chg="add del mod">
          <ac:chgData name="DENGYAO LI" userId="14cc8a7cd33302d5" providerId="LiveId" clId="{D839F4BB-6B00-4328-BD93-E72EF7391933}" dt="2024-05-06T07:57:43.522" v="3245"/>
          <ac:spMkLst>
            <pc:docMk/>
            <pc:sldMk cId="2440999178" sldId="273"/>
            <ac:spMk id="16" creationId="{73042097-C316-C400-A675-66BE799559C4}"/>
          </ac:spMkLst>
        </pc:spChg>
        <pc:spChg chg="add del mod">
          <ac:chgData name="DENGYAO LI" userId="14cc8a7cd33302d5" providerId="LiveId" clId="{D839F4BB-6B00-4328-BD93-E72EF7391933}" dt="2024-05-06T07:59:06.400" v="3261" actId="478"/>
          <ac:spMkLst>
            <pc:docMk/>
            <pc:sldMk cId="2440999178" sldId="273"/>
            <ac:spMk id="17" creationId="{6D76E643-2C3B-794B-6F6D-B5EB916CD162}"/>
          </ac:spMkLst>
        </pc:spChg>
        <pc:spChg chg="add del mod">
          <ac:chgData name="DENGYAO LI" userId="14cc8a7cd33302d5" providerId="LiveId" clId="{D839F4BB-6B00-4328-BD93-E72EF7391933}" dt="2024-05-06T07:59:06.402" v="3263"/>
          <ac:spMkLst>
            <pc:docMk/>
            <pc:sldMk cId="2440999178" sldId="273"/>
            <ac:spMk id="18" creationId="{FAFB50BE-1745-E364-DF56-143C62A1123A}"/>
          </ac:spMkLst>
        </pc:spChg>
        <pc:spChg chg="add del mod">
          <ac:chgData name="DENGYAO LI" userId="14cc8a7cd33302d5" providerId="LiveId" clId="{D839F4BB-6B00-4328-BD93-E72EF7391933}" dt="2024-05-06T08:17:39.773" v="3597" actId="21"/>
          <ac:spMkLst>
            <pc:docMk/>
            <pc:sldMk cId="2440999178" sldId="273"/>
            <ac:spMk id="19" creationId="{C8D16699-369D-FA8F-224D-28E207754BCD}"/>
          </ac:spMkLst>
        </pc:spChg>
        <pc:spChg chg="add del mod">
          <ac:chgData name="DENGYAO LI" userId="14cc8a7cd33302d5" providerId="LiveId" clId="{D839F4BB-6B00-4328-BD93-E72EF7391933}" dt="2024-05-06T08:17:39.773" v="3597" actId="21"/>
          <ac:spMkLst>
            <pc:docMk/>
            <pc:sldMk cId="2440999178" sldId="273"/>
            <ac:spMk id="20" creationId="{94CF1B0E-F8D6-A42C-1F11-A9FED48040E4}"/>
          </ac:spMkLst>
        </pc:spChg>
        <pc:spChg chg="add del mod">
          <ac:chgData name="DENGYAO LI" userId="14cc8a7cd33302d5" providerId="LiveId" clId="{D839F4BB-6B00-4328-BD93-E72EF7391933}" dt="2024-05-06T08:01:24.172" v="3318" actId="478"/>
          <ac:spMkLst>
            <pc:docMk/>
            <pc:sldMk cId="2440999178" sldId="273"/>
            <ac:spMk id="21" creationId="{A7173A4A-517B-B993-EC30-8D3F6907C98D}"/>
          </ac:spMkLst>
        </pc:spChg>
        <pc:spChg chg="add del mod">
          <ac:chgData name="DENGYAO LI" userId="14cc8a7cd33302d5" providerId="LiveId" clId="{D839F4BB-6B00-4328-BD93-E72EF7391933}" dt="2024-05-06T08:17:39.773" v="3597" actId="21"/>
          <ac:spMkLst>
            <pc:docMk/>
            <pc:sldMk cId="2440999178" sldId="273"/>
            <ac:spMk id="22" creationId="{14845236-334E-F717-ABDD-50CB40BA4CD8}"/>
          </ac:spMkLst>
        </pc:spChg>
        <pc:spChg chg="add del mod">
          <ac:chgData name="DENGYAO LI" userId="14cc8a7cd33302d5" providerId="LiveId" clId="{D839F4BB-6B00-4328-BD93-E72EF7391933}" dt="2024-05-06T08:17:39.773" v="3597" actId="21"/>
          <ac:spMkLst>
            <pc:docMk/>
            <pc:sldMk cId="2440999178" sldId="273"/>
            <ac:spMk id="23" creationId="{1FF9CEE2-9284-2D76-30D7-AFE09CDD5E9A}"/>
          </ac:spMkLst>
        </pc:spChg>
        <pc:spChg chg="add del mod">
          <ac:chgData name="DENGYAO LI" userId="14cc8a7cd33302d5" providerId="LiveId" clId="{D839F4BB-6B00-4328-BD93-E72EF7391933}" dt="2024-05-06T08:01:28.915" v="3320" actId="478"/>
          <ac:spMkLst>
            <pc:docMk/>
            <pc:sldMk cId="2440999178" sldId="273"/>
            <ac:spMk id="24" creationId="{6AC373BC-0E46-DF5A-F64F-AB8BC2FB349E}"/>
          </ac:spMkLst>
        </pc:spChg>
        <pc:spChg chg="add del mod">
          <ac:chgData name="DENGYAO LI" userId="14cc8a7cd33302d5" providerId="LiveId" clId="{D839F4BB-6B00-4328-BD93-E72EF7391933}" dt="2024-05-06T08:01:24.930" v="3319" actId="478"/>
          <ac:spMkLst>
            <pc:docMk/>
            <pc:sldMk cId="2440999178" sldId="273"/>
            <ac:spMk id="25" creationId="{BBC2B5A2-9D7E-A6D2-ACA0-93B539CA219F}"/>
          </ac:spMkLst>
        </pc:spChg>
        <pc:spChg chg="add del mod">
          <ac:chgData name="DENGYAO LI" userId="14cc8a7cd33302d5" providerId="LiveId" clId="{D839F4BB-6B00-4328-BD93-E72EF7391933}" dt="2024-05-06T08:17:39.773" v="3597" actId="21"/>
          <ac:spMkLst>
            <pc:docMk/>
            <pc:sldMk cId="2440999178" sldId="273"/>
            <ac:spMk id="26" creationId="{36C4604D-41DD-C2EE-8FB9-C425B2A99042}"/>
          </ac:spMkLst>
        </pc:spChg>
        <pc:spChg chg="add del mod">
          <ac:chgData name="DENGYAO LI" userId="14cc8a7cd33302d5" providerId="LiveId" clId="{D839F4BB-6B00-4328-BD93-E72EF7391933}" dt="2024-05-06T08:17:39.773" v="3597" actId="21"/>
          <ac:spMkLst>
            <pc:docMk/>
            <pc:sldMk cId="2440999178" sldId="273"/>
            <ac:spMk id="27" creationId="{BD30A942-7BE9-1168-7CA2-DFEA396CD5BF}"/>
          </ac:spMkLst>
        </pc:spChg>
        <pc:spChg chg="add del mod">
          <ac:chgData name="DENGYAO LI" userId="14cc8a7cd33302d5" providerId="LiveId" clId="{D839F4BB-6B00-4328-BD93-E72EF7391933}" dt="2024-05-06T08:17:39.773" v="3597" actId="21"/>
          <ac:spMkLst>
            <pc:docMk/>
            <pc:sldMk cId="2440999178" sldId="273"/>
            <ac:spMk id="28" creationId="{5A684279-F2FF-09AD-0044-684493996B07}"/>
          </ac:spMkLst>
        </pc:spChg>
        <pc:spChg chg="add del mod">
          <ac:chgData name="DENGYAO LI" userId="14cc8a7cd33302d5" providerId="LiveId" clId="{D839F4BB-6B00-4328-BD93-E72EF7391933}" dt="2024-05-06T08:17:39.773" v="3597" actId="21"/>
          <ac:spMkLst>
            <pc:docMk/>
            <pc:sldMk cId="2440999178" sldId="273"/>
            <ac:spMk id="29" creationId="{F8498751-FF3B-20D4-D671-1AE6A648E711}"/>
          </ac:spMkLst>
        </pc:spChg>
        <pc:spChg chg="add del mod">
          <ac:chgData name="DENGYAO LI" userId="14cc8a7cd33302d5" providerId="LiveId" clId="{D839F4BB-6B00-4328-BD93-E72EF7391933}" dt="2024-05-06T08:17:39.773" v="3597" actId="21"/>
          <ac:spMkLst>
            <pc:docMk/>
            <pc:sldMk cId="2440999178" sldId="273"/>
            <ac:spMk id="30" creationId="{4F08D89E-850D-DFA4-B586-95EF3B855497}"/>
          </ac:spMkLst>
        </pc:spChg>
        <pc:spChg chg="add mod">
          <ac:chgData name="DENGYAO LI" userId="14cc8a7cd33302d5" providerId="LiveId" clId="{D839F4BB-6B00-4328-BD93-E72EF7391933}" dt="2024-05-06T09:44:10.697" v="4844" actId="207"/>
          <ac:spMkLst>
            <pc:docMk/>
            <pc:sldMk cId="2440999178" sldId="273"/>
            <ac:spMk id="33" creationId="{AC3F9ACA-72E6-B6F1-4CFB-1C47E11F1D37}"/>
          </ac:spMkLst>
        </pc:spChg>
        <pc:spChg chg="add mod">
          <ac:chgData name="DENGYAO LI" userId="14cc8a7cd33302d5" providerId="LiveId" clId="{D839F4BB-6B00-4328-BD93-E72EF7391933}" dt="2024-05-06T09:44:10.697" v="4844" actId="207"/>
          <ac:spMkLst>
            <pc:docMk/>
            <pc:sldMk cId="2440999178" sldId="273"/>
            <ac:spMk id="34" creationId="{B01D961D-597E-FCA4-7E51-6635F080B8B3}"/>
          </ac:spMkLst>
        </pc:spChg>
        <pc:spChg chg="add del mod">
          <ac:chgData name="DENGYAO LI" userId="14cc8a7cd33302d5" providerId="LiveId" clId="{D839F4BB-6B00-4328-BD93-E72EF7391933}" dt="2024-05-06T08:33:38.556" v="4053" actId="478"/>
          <ac:spMkLst>
            <pc:docMk/>
            <pc:sldMk cId="2440999178" sldId="273"/>
            <ac:spMk id="35" creationId="{2BADB8CC-A13E-6C79-8ED9-8175C8F8587A}"/>
          </ac:spMkLst>
        </pc:spChg>
        <pc:spChg chg="add del mod">
          <ac:chgData name="DENGYAO LI" userId="14cc8a7cd33302d5" providerId="LiveId" clId="{D839F4BB-6B00-4328-BD93-E72EF7391933}" dt="2024-05-06T08:33:36.682" v="4052" actId="478"/>
          <ac:spMkLst>
            <pc:docMk/>
            <pc:sldMk cId="2440999178" sldId="273"/>
            <ac:spMk id="36" creationId="{7A8A25DF-1FF2-8FD6-9AF2-8F718723EEDE}"/>
          </ac:spMkLst>
        </pc:spChg>
        <pc:spChg chg="add mod">
          <ac:chgData name="DENGYAO LI" userId="14cc8a7cd33302d5" providerId="LiveId" clId="{D839F4BB-6B00-4328-BD93-E72EF7391933}" dt="2024-05-06T09:44:10.697" v="4844" actId="207"/>
          <ac:spMkLst>
            <pc:docMk/>
            <pc:sldMk cId="2440999178" sldId="273"/>
            <ac:spMk id="37" creationId="{695BFE82-7DF2-2793-2CAC-14140EB18097}"/>
          </ac:spMkLst>
        </pc:spChg>
        <pc:spChg chg="add mod">
          <ac:chgData name="DENGYAO LI" userId="14cc8a7cd33302d5" providerId="LiveId" clId="{D839F4BB-6B00-4328-BD93-E72EF7391933}" dt="2024-05-06T09:44:10.697" v="4844" actId="207"/>
          <ac:spMkLst>
            <pc:docMk/>
            <pc:sldMk cId="2440999178" sldId="273"/>
            <ac:spMk id="38" creationId="{C8D16699-369D-FA8F-224D-28E207754BCD}"/>
          </ac:spMkLst>
        </pc:spChg>
        <pc:spChg chg="add mod">
          <ac:chgData name="DENGYAO LI" userId="14cc8a7cd33302d5" providerId="LiveId" clId="{D839F4BB-6B00-4328-BD93-E72EF7391933}" dt="2024-05-06T09:44:10.697" v="4844" actId="207"/>
          <ac:spMkLst>
            <pc:docMk/>
            <pc:sldMk cId="2440999178" sldId="273"/>
            <ac:spMk id="39" creationId="{94CF1B0E-F8D6-A42C-1F11-A9FED48040E4}"/>
          </ac:spMkLst>
        </pc:spChg>
        <pc:spChg chg="add mod">
          <ac:chgData name="DENGYAO LI" userId="14cc8a7cd33302d5" providerId="LiveId" clId="{D839F4BB-6B00-4328-BD93-E72EF7391933}" dt="2024-05-06T09:44:10.697" v="4844" actId="207"/>
          <ac:spMkLst>
            <pc:docMk/>
            <pc:sldMk cId="2440999178" sldId="273"/>
            <ac:spMk id="40" creationId="{14845236-334E-F717-ABDD-50CB40BA4CD8}"/>
          </ac:spMkLst>
        </pc:spChg>
        <pc:spChg chg="add mod">
          <ac:chgData name="DENGYAO LI" userId="14cc8a7cd33302d5" providerId="LiveId" clId="{D839F4BB-6B00-4328-BD93-E72EF7391933}" dt="2024-05-06T09:44:10.697" v="4844" actId="207"/>
          <ac:spMkLst>
            <pc:docMk/>
            <pc:sldMk cId="2440999178" sldId="273"/>
            <ac:spMk id="41" creationId="{1FF9CEE2-9284-2D76-30D7-AFE09CDD5E9A}"/>
          </ac:spMkLst>
        </pc:spChg>
        <pc:spChg chg="add mod">
          <ac:chgData name="DENGYAO LI" userId="14cc8a7cd33302d5" providerId="LiveId" clId="{D839F4BB-6B00-4328-BD93-E72EF7391933}" dt="2024-05-06T09:44:10.697" v="4844" actId="207"/>
          <ac:spMkLst>
            <pc:docMk/>
            <pc:sldMk cId="2440999178" sldId="273"/>
            <ac:spMk id="42" creationId="{36C4604D-41DD-C2EE-8FB9-C425B2A99042}"/>
          </ac:spMkLst>
        </pc:spChg>
        <pc:spChg chg="add del mod">
          <ac:chgData name="DENGYAO LI" userId="14cc8a7cd33302d5" providerId="LiveId" clId="{D839F4BB-6B00-4328-BD93-E72EF7391933}" dt="2024-05-06T08:33:25.633" v="4046" actId="478"/>
          <ac:spMkLst>
            <pc:docMk/>
            <pc:sldMk cId="2440999178" sldId="273"/>
            <ac:spMk id="43" creationId="{BD30A942-7BE9-1168-7CA2-DFEA396CD5BF}"/>
          </ac:spMkLst>
        </pc:spChg>
        <pc:spChg chg="add mod">
          <ac:chgData name="DENGYAO LI" userId="14cc8a7cd33302d5" providerId="LiveId" clId="{D839F4BB-6B00-4328-BD93-E72EF7391933}" dt="2024-05-06T09:44:10.697" v="4844" actId="207"/>
          <ac:spMkLst>
            <pc:docMk/>
            <pc:sldMk cId="2440999178" sldId="273"/>
            <ac:spMk id="44" creationId="{5A684279-F2FF-09AD-0044-684493996B07}"/>
          </ac:spMkLst>
        </pc:spChg>
        <pc:spChg chg="add del mod">
          <ac:chgData name="DENGYAO LI" userId="14cc8a7cd33302d5" providerId="LiveId" clId="{D839F4BB-6B00-4328-BD93-E72EF7391933}" dt="2024-05-06T08:30:13.709" v="3996" actId="478"/>
          <ac:spMkLst>
            <pc:docMk/>
            <pc:sldMk cId="2440999178" sldId="273"/>
            <ac:spMk id="45" creationId="{F8498751-FF3B-20D4-D671-1AE6A648E711}"/>
          </ac:spMkLst>
        </pc:spChg>
        <pc:spChg chg="add del mod">
          <ac:chgData name="DENGYAO LI" userId="14cc8a7cd33302d5" providerId="LiveId" clId="{D839F4BB-6B00-4328-BD93-E72EF7391933}" dt="2024-05-06T08:30:14.641" v="3997" actId="478"/>
          <ac:spMkLst>
            <pc:docMk/>
            <pc:sldMk cId="2440999178" sldId="273"/>
            <ac:spMk id="46" creationId="{4F08D89E-850D-DFA4-B586-95EF3B855497}"/>
          </ac:spMkLst>
        </pc:spChg>
        <pc:spChg chg="add mod">
          <ac:chgData name="DENGYAO LI" userId="14cc8a7cd33302d5" providerId="LiveId" clId="{D839F4BB-6B00-4328-BD93-E72EF7391933}" dt="2024-05-06T09:44:10.697" v="4844" actId="207"/>
          <ac:spMkLst>
            <pc:docMk/>
            <pc:sldMk cId="2440999178" sldId="273"/>
            <ac:spMk id="47" creationId="{C1CF50E2-A7D4-5A81-DEA8-81263E24ED30}"/>
          </ac:spMkLst>
        </pc:spChg>
        <pc:spChg chg="add mod">
          <ac:chgData name="DENGYAO LI" userId="14cc8a7cd33302d5" providerId="LiveId" clId="{D839F4BB-6B00-4328-BD93-E72EF7391933}" dt="2024-05-06T08:42:55.348" v="4131" actId="164"/>
          <ac:spMkLst>
            <pc:docMk/>
            <pc:sldMk cId="2440999178" sldId="273"/>
            <ac:spMk id="255" creationId="{4F76D7C5-1537-19BE-45E0-71D2749FB598}"/>
          </ac:spMkLst>
        </pc:spChg>
        <pc:spChg chg="add mod">
          <ac:chgData name="DENGYAO LI" userId="14cc8a7cd33302d5" providerId="LiveId" clId="{D839F4BB-6B00-4328-BD93-E72EF7391933}" dt="2024-05-06T08:42:55.348" v="4131" actId="164"/>
          <ac:spMkLst>
            <pc:docMk/>
            <pc:sldMk cId="2440999178" sldId="273"/>
            <ac:spMk id="256" creationId="{8AEF9F9F-EC28-FAA8-8D19-4B0D97FC78F7}"/>
          </ac:spMkLst>
        </pc:spChg>
        <pc:spChg chg="add mod">
          <ac:chgData name="DENGYAO LI" userId="14cc8a7cd33302d5" providerId="LiveId" clId="{D839F4BB-6B00-4328-BD93-E72EF7391933}" dt="2024-05-06T08:42:55.348" v="4131" actId="164"/>
          <ac:spMkLst>
            <pc:docMk/>
            <pc:sldMk cId="2440999178" sldId="273"/>
            <ac:spMk id="257" creationId="{BA99BE44-4032-2D51-73E8-63EC0682A72F}"/>
          </ac:spMkLst>
        </pc:spChg>
        <pc:spChg chg="add mod">
          <ac:chgData name="DENGYAO LI" userId="14cc8a7cd33302d5" providerId="LiveId" clId="{D839F4BB-6B00-4328-BD93-E72EF7391933}" dt="2024-05-06T08:42:55.348" v="4131" actId="164"/>
          <ac:spMkLst>
            <pc:docMk/>
            <pc:sldMk cId="2440999178" sldId="273"/>
            <ac:spMk id="258" creationId="{57378545-AA68-F764-F118-5FC9A47AEF6B}"/>
          </ac:spMkLst>
        </pc:spChg>
        <pc:spChg chg="add mod">
          <ac:chgData name="DENGYAO LI" userId="14cc8a7cd33302d5" providerId="LiveId" clId="{D839F4BB-6B00-4328-BD93-E72EF7391933}" dt="2024-05-06T08:42:55.348" v="4131" actId="164"/>
          <ac:spMkLst>
            <pc:docMk/>
            <pc:sldMk cId="2440999178" sldId="273"/>
            <ac:spMk id="259" creationId="{761310E7-CE1B-FF21-15E4-F50F7DCA61F3}"/>
          </ac:spMkLst>
        </pc:spChg>
        <pc:spChg chg="add mod">
          <ac:chgData name="DENGYAO LI" userId="14cc8a7cd33302d5" providerId="LiveId" clId="{D839F4BB-6B00-4328-BD93-E72EF7391933}" dt="2024-05-06T08:42:55.348" v="4131" actId="164"/>
          <ac:spMkLst>
            <pc:docMk/>
            <pc:sldMk cId="2440999178" sldId="273"/>
            <ac:spMk id="260" creationId="{66EF245D-2449-DBDA-F563-8C845BE54447}"/>
          </ac:spMkLst>
        </pc:spChg>
        <pc:spChg chg="add mod">
          <ac:chgData name="DENGYAO LI" userId="14cc8a7cd33302d5" providerId="LiveId" clId="{D839F4BB-6B00-4328-BD93-E72EF7391933}" dt="2024-05-06T08:42:55.348" v="4131" actId="164"/>
          <ac:spMkLst>
            <pc:docMk/>
            <pc:sldMk cId="2440999178" sldId="273"/>
            <ac:spMk id="261" creationId="{DC58E6A7-7EC3-1DED-5651-DFCF45E47472}"/>
          </ac:spMkLst>
        </pc:spChg>
        <pc:spChg chg="add mod">
          <ac:chgData name="DENGYAO LI" userId="14cc8a7cd33302d5" providerId="LiveId" clId="{D839F4BB-6B00-4328-BD93-E72EF7391933}" dt="2024-05-06T08:42:55.348" v="4131" actId="164"/>
          <ac:spMkLst>
            <pc:docMk/>
            <pc:sldMk cId="2440999178" sldId="273"/>
            <ac:spMk id="262" creationId="{2D9FBAA8-6D66-B26A-3B54-0571207F9A31}"/>
          </ac:spMkLst>
        </pc:spChg>
        <pc:spChg chg="add mod">
          <ac:chgData name="DENGYAO LI" userId="14cc8a7cd33302d5" providerId="LiveId" clId="{D839F4BB-6B00-4328-BD93-E72EF7391933}" dt="2024-05-06T08:42:55.348" v="4131" actId="164"/>
          <ac:spMkLst>
            <pc:docMk/>
            <pc:sldMk cId="2440999178" sldId="273"/>
            <ac:spMk id="263" creationId="{A472B530-9282-CA09-020B-C247E66C4931}"/>
          </ac:spMkLst>
        </pc:spChg>
        <pc:spChg chg="add mod">
          <ac:chgData name="DENGYAO LI" userId="14cc8a7cd33302d5" providerId="LiveId" clId="{D839F4BB-6B00-4328-BD93-E72EF7391933}" dt="2024-05-06T08:42:55.348" v="4131" actId="164"/>
          <ac:spMkLst>
            <pc:docMk/>
            <pc:sldMk cId="2440999178" sldId="273"/>
            <ac:spMk id="264" creationId="{A21ED4F9-C8F4-E9E3-AE91-BE785BD6815C}"/>
          </ac:spMkLst>
        </pc:spChg>
        <pc:spChg chg="add mod">
          <ac:chgData name="DENGYAO LI" userId="14cc8a7cd33302d5" providerId="LiveId" clId="{D839F4BB-6B00-4328-BD93-E72EF7391933}" dt="2024-05-06T09:51:48.517" v="5179" actId="1076"/>
          <ac:spMkLst>
            <pc:docMk/>
            <pc:sldMk cId="2440999178" sldId="273"/>
            <ac:spMk id="282" creationId="{AF154C69-D88E-2D74-5D69-097A2D7FA264}"/>
          </ac:spMkLst>
        </pc:spChg>
        <pc:spChg chg="add mod">
          <ac:chgData name="DENGYAO LI" userId="14cc8a7cd33302d5" providerId="LiveId" clId="{D839F4BB-6B00-4328-BD93-E72EF7391933}" dt="2024-05-06T09:47:26.679" v="5168" actId="1076"/>
          <ac:spMkLst>
            <pc:docMk/>
            <pc:sldMk cId="2440999178" sldId="273"/>
            <ac:spMk id="284" creationId="{4AC2D972-BFE5-0CC5-FB6C-8DBA41BB0893}"/>
          </ac:spMkLst>
        </pc:spChg>
        <pc:spChg chg="add mod">
          <ac:chgData name="DENGYAO LI" userId="14cc8a7cd33302d5" providerId="LiveId" clId="{D839F4BB-6B00-4328-BD93-E72EF7391933}" dt="2024-05-06T09:47:29.485" v="5169" actId="1076"/>
          <ac:spMkLst>
            <pc:docMk/>
            <pc:sldMk cId="2440999178" sldId="273"/>
            <ac:spMk id="286" creationId="{7F55FA3B-4BA6-96DE-BC5E-24AF08982E01}"/>
          </ac:spMkLst>
        </pc:spChg>
        <pc:spChg chg="add del mod">
          <ac:chgData name="DENGYAO LI" userId="14cc8a7cd33302d5" providerId="LiveId" clId="{D839F4BB-6B00-4328-BD93-E72EF7391933}" dt="2024-05-06T09:30:04.987" v="4676" actId="478"/>
          <ac:spMkLst>
            <pc:docMk/>
            <pc:sldMk cId="2440999178" sldId="273"/>
            <ac:spMk id="289" creationId="{C03EAA94-A634-4562-049D-78688712F532}"/>
          </ac:spMkLst>
        </pc:spChg>
        <pc:spChg chg="add del mod">
          <ac:chgData name="DENGYAO LI" userId="14cc8a7cd33302d5" providerId="LiveId" clId="{D839F4BB-6B00-4328-BD93-E72EF7391933}" dt="2024-05-06T09:29:10.541" v="4667" actId="478"/>
          <ac:spMkLst>
            <pc:docMk/>
            <pc:sldMk cId="2440999178" sldId="273"/>
            <ac:spMk id="297" creationId="{580D6F1B-F0DD-8EC7-4689-B3BD886BA829}"/>
          </ac:spMkLst>
        </pc:spChg>
        <pc:spChg chg="add del mod">
          <ac:chgData name="DENGYAO LI" userId="14cc8a7cd33302d5" providerId="LiveId" clId="{D839F4BB-6B00-4328-BD93-E72EF7391933}" dt="2024-05-06T09:29:15.119" v="4668" actId="478"/>
          <ac:spMkLst>
            <pc:docMk/>
            <pc:sldMk cId="2440999178" sldId="273"/>
            <ac:spMk id="301" creationId="{37E527E3-FA09-568F-E1F1-6CCA19CA7CBC}"/>
          </ac:spMkLst>
        </pc:spChg>
        <pc:spChg chg="add del mod">
          <ac:chgData name="DENGYAO LI" userId="14cc8a7cd33302d5" providerId="LiveId" clId="{D839F4BB-6B00-4328-BD93-E72EF7391933}" dt="2024-05-06T09:29:16.983" v="4669" actId="478"/>
          <ac:spMkLst>
            <pc:docMk/>
            <pc:sldMk cId="2440999178" sldId="273"/>
            <ac:spMk id="302" creationId="{B496774E-2408-A1BA-61A2-7334DF811FD1}"/>
          </ac:spMkLst>
        </pc:spChg>
        <pc:spChg chg="mod">
          <ac:chgData name="DENGYAO LI" userId="14cc8a7cd33302d5" providerId="LiveId" clId="{D839F4BB-6B00-4328-BD93-E72EF7391933}" dt="2024-05-06T09:20:29.371" v="4449"/>
          <ac:spMkLst>
            <pc:docMk/>
            <pc:sldMk cId="2440999178" sldId="273"/>
            <ac:spMk id="304" creationId="{DFFCD845-19B5-D212-7DBE-47644CE100E3}"/>
          </ac:spMkLst>
        </pc:spChg>
        <pc:spChg chg="mod">
          <ac:chgData name="DENGYAO LI" userId="14cc8a7cd33302d5" providerId="LiveId" clId="{D839F4BB-6B00-4328-BD93-E72EF7391933}" dt="2024-05-06T09:20:29.371" v="4449"/>
          <ac:spMkLst>
            <pc:docMk/>
            <pc:sldMk cId="2440999178" sldId="273"/>
            <ac:spMk id="305" creationId="{84CF9378-C7DD-1C1E-B7ED-1F3E0E8F4401}"/>
          </ac:spMkLst>
        </pc:spChg>
        <pc:spChg chg="mod">
          <ac:chgData name="DENGYAO LI" userId="14cc8a7cd33302d5" providerId="LiveId" clId="{D839F4BB-6B00-4328-BD93-E72EF7391933}" dt="2024-05-06T09:20:29.371" v="4449"/>
          <ac:spMkLst>
            <pc:docMk/>
            <pc:sldMk cId="2440999178" sldId="273"/>
            <ac:spMk id="306" creationId="{6399E1B5-B31B-CC8C-C466-655D5E1DCBF7}"/>
          </ac:spMkLst>
        </pc:spChg>
        <pc:spChg chg="mod">
          <ac:chgData name="DENGYAO LI" userId="14cc8a7cd33302d5" providerId="LiveId" clId="{D839F4BB-6B00-4328-BD93-E72EF7391933}" dt="2024-05-06T09:20:29.371" v="4449"/>
          <ac:spMkLst>
            <pc:docMk/>
            <pc:sldMk cId="2440999178" sldId="273"/>
            <ac:spMk id="307" creationId="{39B8DEAA-AEEF-30BC-6167-1281C2D75D19}"/>
          </ac:spMkLst>
        </pc:spChg>
        <pc:spChg chg="mod">
          <ac:chgData name="DENGYAO LI" userId="14cc8a7cd33302d5" providerId="LiveId" clId="{D839F4BB-6B00-4328-BD93-E72EF7391933}" dt="2024-05-06T09:20:29.371" v="4449"/>
          <ac:spMkLst>
            <pc:docMk/>
            <pc:sldMk cId="2440999178" sldId="273"/>
            <ac:spMk id="308" creationId="{64FCE66C-CB81-6E0A-2675-104C8CCFA104}"/>
          </ac:spMkLst>
        </pc:spChg>
        <pc:spChg chg="mod">
          <ac:chgData name="DENGYAO LI" userId="14cc8a7cd33302d5" providerId="LiveId" clId="{D839F4BB-6B00-4328-BD93-E72EF7391933}" dt="2024-05-06T09:20:29.371" v="4449"/>
          <ac:spMkLst>
            <pc:docMk/>
            <pc:sldMk cId="2440999178" sldId="273"/>
            <ac:spMk id="309" creationId="{4A2CA4AE-0DFD-DB1B-C22C-83EB1D55F010}"/>
          </ac:spMkLst>
        </pc:spChg>
        <pc:spChg chg="mod">
          <ac:chgData name="DENGYAO LI" userId="14cc8a7cd33302d5" providerId="LiveId" clId="{D839F4BB-6B00-4328-BD93-E72EF7391933}" dt="2024-05-06T09:20:29.371" v="4449"/>
          <ac:spMkLst>
            <pc:docMk/>
            <pc:sldMk cId="2440999178" sldId="273"/>
            <ac:spMk id="310" creationId="{FE26E36D-F8AE-AE36-4929-9981B78EB9AE}"/>
          </ac:spMkLst>
        </pc:spChg>
        <pc:spChg chg="mod">
          <ac:chgData name="DENGYAO LI" userId="14cc8a7cd33302d5" providerId="LiveId" clId="{D839F4BB-6B00-4328-BD93-E72EF7391933}" dt="2024-05-06T09:20:29.371" v="4449"/>
          <ac:spMkLst>
            <pc:docMk/>
            <pc:sldMk cId="2440999178" sldId="273"/>
            <ac:spMk id="311" creationId="{C2703F06-E06E-C6C8-3C9F-326FE02A00CB}"/>
          </ac:spMkLst>
        </pc:spChg>
        <pc:spChg chg="mod">
          <ac:chgData name="DENGYAO LI" userId="14cc8a7cd33302d5" providerId="LiveId" clId="{D839F4BB-6B00-4328-BD93-E72EF7391933}" dt="2024-05-06T09:20:29.371" v="4449"/>
          <ac:spMkLst>
            <pc:docMk/>
            <pc:sldMk cId="2440999178" sldId="273"/>
            <ac:spMk id="312" creationId="{1E2A67F8-2C8C-E51F-7C8C-84F06365E1CD}"/>
          </ac:spMkLst>
        </pc:spChg>
        <pc:spChg chg="mod">
          <ac:chgData name="DENGYAO LI" userId="14cc8a7cd33302d5" providerId="LiveId" clId="{D839F4BB-6B00-4328-BD93-E72EF7391933}" dt="2024-05-06T09:20:29.371" v="4449"/>
          <ac:spMkLst>
            <pc:docMk/>
            <pc:sldMk cId="2440999178" sldId="273"/>
            <ac:spMk id="313" creationId="{1D9FAA94-15CC-7E60-3C2B-944AD9C6C56B}"/>
          </ac:spMkLst>
        </pc:spChg>
        <pc:spChg chg="mod">
          <ac:chgData name="DENGYAO LI" userId="14cc8a7cd33302d5" providerId="LiveId" clId="{D839F4BB-6B00-4328-BD93-E72EF7391933}" dt="2024-05-06T09:23:10.294" v="4498"/>
          <ac:spMkLst>
            <pc:docMk/>
            <pc:sldMk cId="2440999178" sldId="273"/>
            <ac:spMk id="371" creationId="{9DC9012B-8CEE-D031-7C7E-0FD977982352}"/>
          </ac:spMkLst>
        </pc:spChg>
        <pc:spChg chg="mod">
          <ac:chgData name="DENGYAO LI" userId="14cc8a7cd33302d5" providerId="LiveId" clId="{D839F4BB-6B00-4328-BD93-E72EF7391933}" dt="2024-05-06T09:23:10.294" v="4498"/>
          <ac:spMkLst>
            <pc:docMk/>
            <pc:sldMk cId="2440999178" sldId="273"/>
            <ac:spMk id="372" creationId="{8A8D8169-ACF0-0EC1-C738-6DCFEEB73660}"/>
          </ac:spMkLst>
        </pc:spChg>
        <pc:spChg chg="mod">
          <ac:chgData name="DENGYAO LI" userId="14cc8a7cd33302d5" providerId="LiveId" clId="{D839F4BB-6B00-4328-BD93-E72EF7391933}" dt="2024-05-06T09:23:10.294" v="4498"/>
          <ac:spMkLst>
            <pc:docMk/>
            <pc:sldMk cId="2440999178" sldId="273"/>
            <ac:spMk id="373" creationId="{F9CBCC10-83B3-3514-F0B2-C531C5FD5B66}"/>
          </ac:spMkLst>
        </pc:spChg>
        <pc:spChg chg="mod">
          <ac:chgData name="DENGYAO LI" userId="14cc8a7cd33302d5" providerId="LiveId" clId="{D839F4BB-6B00-4328-BD93-E72EF7391933}" dt="2024-05-06T09:23:10.294" v="4498"/>
          <ac:spMkLst>
            <pc:docMk/>
            <pc:sldMk cId="2440999178" sldId="273"/>
            <ac:spMk id="374" creationId="{7D638F24-8303-9E4E-D529-4DA930D59CEC}"/>
          </ac:spMkLst>
        </pc:spChg>
        <pc:spChg chg="mod">
          <ac:chgData name="DENGYAO LI" userId="14cc8a7cd33302d5" providerId="LiveId" clId="{D839F4BB-6B00-4328-BD93-E72EF7391933}" dt="2024-05-06T09:23:10.294" v="4498"/>
          <ac:spMkLst>
            <pc:docMk/>
            <pc:sldMk cId="2440999178" sldId="273"/>
            <ac:spMk id="375" creationId="{6564C50F-3DE7-2267-908F-842A368A4EFD}"/>
          </ac:spMkLst>
        </pc:spChg>
        <pc:spChg chg="mod">
          <ac:chgData name="DENGYAO LI" userId="14cc8a7cd33302d5" providerId="LiveId" clId="{D839F4BB-6B00-4328-BD93-E72EF7391933}" dt="2024-05-06T09:26:19.474" v="4651" actId="207"/>
          <ac:spMkLst>
            <pc:docMk/>
            <pc:sldMk cId="2440999178" sldId="273"/>
            <ac:spMk id="376" creationId="{589E9158-2061-8BEB-AB44-4F33423AAC3E}"/>
          </ac:spMkLst>
        </pc:spChg>
        <pc:spChg chg="mod">
          <ac:chgData name="DENGYAO LI" userId="14cc8a7cd33302d5" providerId="LiveId" clId="{D839F4BB-6B00-4328-BD93-E72EF7391933}" dt="2024-05-06T09:26:22.332" v="4652" actId="207"/>
          <ac:spMkLst>
            <pc:docMk/>
            <pc:sldMk cId="2440999178" sldId="273"/>
            <ac:spMk id="377" creationId="{60B8F123-C34D-9F5D-4226-84B8F9D21CB8}"/>
          </ac:spMkLst>
        </pc:spChg>
        <pc:spChg chg="mod">
          <ac:chgData name="DENGYAO LI" userId="14cc8a7cd33302d5" providerId="LiveId" clId="{D839F4BB-6B00-4328-BD93-E72EF7391933}" dt="2024-05-06T09:23:10.294" v="4498"/>
          <ac:spMkLst>
            <pc:docMk/>
            <pc:sldMk cId="2440999178" sldId="273"/>
            <ac:spMk id="378" creationId="{76E3CFDA-5A45-0939-33E8-C4CC040E3F6E}"/>
          </ac:spMkLst>
        </pc:spChg>
        <pc:spChg chg="mod">
          <ac:chgData name="DENGYAO LI" userId="14cc8a7cd33302d5" providerId="LiveId" clId="{D839F4BB-6B00-4328-BD93-E72EF7391933}" dt="2024-05-06T09:23:10.294" v="4498"/>
          <ac:spMkLst>
            <pc:docMk/>
            <pc:sldMk cId="2440999178" sldId="273"/>
            <ac:spMk id="379" creationId="{295D6B92-A7B5-B2CB-CF71-EC82CFB21DB2}"/>
          </ac:spMkLst>
        </pc:spChg>
        <pc:spChg chg="mod">
          <ac:chgData name="DENGYAO LI" userId="14cc8a7cd33302d5" providerId="LiveId" clId="{D839F4BB-6B00-4328-BD93-E72EF7391933}" dt="2024-05-06T09:23:10.294" v="4498"/>
          <ac:spMkLst>
            <pc:docMk/>
            <pc:sldMk cId="2440999178" sldId="273"/>
            <ac:spMk id="380" creationId="{FD5FBE51-9E69-EE69-5E07-00AEEA4A5D7A}"/>
          </ac:spMkLst>
        </pc:spChg>
        <pc:spChg chg="mod">
          <ac:chgData name="DENGYAO LI" userId="14cc8a7cd33302d5" providerId="LiveId" clId="{D839F4BB-6B00-4328-BD93-E72EF7391933}" dt="2024-05-06T09:24:12.965" v="4621"/>
          <ac:spMkLst>
            <pc:docMk/>
            <pc:sldMk cId="2440999178" sldId="273"/>
            <ac:spMk id="398" creationId="{3EDBB983-15F2-FA81-FF1E-BC3CCE973165}"/>
          </ac:spMkLst>
        </pc:spChg>
        <pc:spChg chg="mod">
          <ac:chgData name="DENGYAO LI" userId="14cc8a7cd33302d5" providerId="LiveId" clId="{D839F4BB-6B00-4328-BD93-E72EF7391933}" dt="2024-05-06T09:24:12.965" v="4621"/>
          <ac:spMkLst>
            <pc:docMk/>
            <pc:sldMk cId="2440999178" sldId="273"/>
            <ac:spMk id="399" creationId="{F671C6B9-B9BB-12B2-96EE-EF45E57F901E}"/>
          </ac:spMkLst>
        </pc:spChg>
        <pc:spChg chg="mod">
          <ac:chgData name="DENGYAO LI" userId="14cc8a7cd33302d5" providerId="LiveId" clId="{D839F4BB-6B00-4328-BD93-E72EF7391933}" dt="2024-05-06T09:24:12.965" v="4621"/>
          <ac:spMkLst>
            <pc:docMk/>
            <pc:sldMk cId="2440999178" sldId="273"/>
            <ac:spMk id="400" creationId="{A95944F9-7082-F101-58B1-B251FD0CCDC0}"/>
          </ac:spMkLst>
        </pc:spChg>
        <pc:spChg chg="mod">
          <ac:chgData name="DENGYAO LI" userId="14cc8a7cd33302d5" providerId="LiveId" clId="{D839F4BB-6B00-4328-BD93-E72EF7391933}" dt="2024-05-06T09:24:12.965" v="4621"/>
          <ac:spMkLst>
            <pc:docMk/>
            <pc:sldMk cId="2440999178" sldId="273"/>
            <ac:spMk id="401" creationId="{CC482C76-8EBB-62B2-9AE0-70B2B0DA5581}"/>
          </ac:spMkLst>
        </pc:spChg>
        <pc:spChg chg="mod">
          <ac:chgData name="DENGYAO LI" userId="14cc8a7cd33302d5" providerId="LiveId" clId="{D839F4BB-6B00-4328-BD93-E72EF7391933}" dt="2024-05-06T09:24:12.965" v="4621"/>
          <ac:spMkLst>
            <pc:docMk/>
            <pc:sldMk cId="2440999178" sldId="273"/>
            <ac:spMk id="402" creationId="{A8A81F83-BBCC-635A-DEBB-B613B4DB8891}"/>
          </ac:spMkLst>
        </pc:spChg>
        <pc:spChg chg="mod">
          <ac:chgData name="DENGYAO LI" userId="14cc8a7cd33302d5" providerId="LiveId" clId="{D839F4BB-6B00-4328-BD93-E72EF7391933}" dt="2024-05-06T09:24:12.965" v="4621"/>
          <ac:spMkLst>
            <pc:docMk/>
            <pc:sldMk cId="2440999178" sldId="273"/>
            <ac:spMk id="403" creationId="{0451C363-845E-4921-2825-8A6273F85225}"/>
          </ac:spMkLst>
        </pc:spChg>
        <pc:spChg chg="mod">
          <ac:chgData name="DENGYAO LI" userId="14cc8a7cd33302d5" providerId="LiveId" clId="{D839F4BB-6B00-4328-BD93-E72EF7391933}" dt="2024-05-06T09:24:12.965" v="4621"/>
          <ac:spMkLst>
            <pc:docMk/>
            <pc:sldMk cId="2440999178" sldId="273"/>
            <ac:spMk id="404" creationId="{C6C1A69B-2540-DE64-9F35-DD4C6D3ABB66}"/>
          </ac:spMkLst>
        </pc:spChg>
        <pc:spChg chg="mod">
          <ac:chgData name="DENGYAO LI" userId="14cc8a7cd33302d5" providerId="LiveId" clId="{D839F4BB-6B00-4328-BD93-E72EF7391933}" dt="2024-05-06T09:24:12.965" v="4621"/>
          <ac:spMkLst>
            <pc:docMk/>
            <pc:sldMk cId="2440999178" sldId="273"/>
            <ac:spMk id="405" creationId="{6877B7B7-D12F-7549-6699-D75E777DF1BB}"/>
          </ac:spMkLst>
        </pc:spChg>
        <pc:spChg chg="mod">
          <ac:chgData name="DENGYAO LI" userId="14cc8a7cd33302d5" providerId="LiveId" clId="{D839F4BB-6B00-4328-BD93-E72EF7391933}" dt="2024-05-06T09:24:12.965" v="4621"/>
          <ac:spMkLst>
            <pc:docMk/>
            <pc:sldMk cId="2440999178" sldId="273"/>
            <ac:spMk id="406" creationId="{489D2300-0960-AFB1-B7E1-EDA8CCAEA53B}"/>
          </ac:spMkLst>
        </pc:spChg>
        <pc:spChg chg="mod">
          <ac:chgData name="DENGYAO LI" userId="14cc8a7cd33302d5" providerId="LiveId" clId="{D839F4BB-6B00-4328-BD93-E72EF7391933}" dt="2024-05-06T09:24:12.965" v="4621"/>
          <ac:spMkLst>
            <pc:docMk/>
            <pc:sldMk cId="2440999178" sldId="273"/>
            <ac:spMk id="407" creationId="{BCBBE5E6-91FD-A4A0-4903-875C26B40B24}"/>
          </ac:spMkLst>
        </pc:spChg>
        <pc:spChg chg="add del mod">
          <ac:chgData name="DENGYAO LI" userId="14cc8a7cd33302d5" providerId="LiveId" clId="{D839F4BB-6B00-4328-BD93-E72EF7391933}" dt="2024-05-06T09:30:11.168" v="4678" actId="478"/>
          <ac:spMkLst>
            <pc:docMk/>
            <pc:sldMk cId="2440999178" sldId="273"/>
            <ac:spMk id="424" creationId="{2A47D773-F970-D1EE-6244-41EFF45510E2}"/>
          </ac:spMkLst>
        </pc:spChg>
        <pc:spChg chg="add mod">
          <ac:chgData name="DENGYAO LI" userId="14cc8a7cd33302d5" providerId="LiveId" clId="{D839F4BB-6B00-4328-BD93-E72EF7391933}" dt="2024-05-06T09:49:35.208" v="5178" actId="1076"/>
          <ac:spMkLst>
            <pc:docMk/>
            <pc:sldMk cId="2440999178" sldId="273"/>
            <ac:spMk id="426" creationId="{455B4F74-91CD-37BC-C092-C02B9998F6EF}"/>
          </ac:spMkLst>
        </pc:spChg>
        <pc:spChg chg="add mod">
          <ac:chgData name="DENGYAO LI" userId="14cc8a7cd33302d5" providerId="LiveId" clId="{D839F4BB-6B00-4328-BD93-E72EF7391933}" dt="2024-05-06T09:45:47.638" v="5057" actId="1037"/>
          <ac:spMkLst>
            <pc:docMk/>
            <pc:sldMk cId="2440999178" sldId="273"/>
            <ac:spMk id="427" creationId="{48A662A2-7A9D-E0D1-15D0-9DF45480327F}"/>
          </ac:spMkLst>
        </pc:spChg>
        <pc:spChg chg="add mod">
          <ac:chgData name="DENGYAO LI" userId="14cc8a7cd33302d5" providerId="LiveId" clId="{D839F4BB-6B00-4328-BD93-E72EF7391933}" dt="2024-05-06T09:45:47.638" v="5057" actId="1037"/>
          <ac:spMkLst>
            <pc:docMk/>
            <pc:sldMk cId="2440999178" sldId="273"/>
            <ac:spMk id="428" creationId="{071D57C7-D50A-34EB-AF94-EDE8AF8385AD}"/>
          </ac:spMkLst>
        </pc:spChg>
        <pc:spChg chg="add mod">
          <ac:chgData name="DENGYAO LI" userId="14cc8a7cd33302d5" providerId="LiveId" clId="{D839F4BB-6B00-4328-BD93-E72EF7391933}" dt="2024-05-06T09:45:47.638" v="5057" actId="1037"/>
          <ac:spMkLst>
            <pc:docMk/>
            <pc:sldMk cId="2440999178" sldId="273"/>
            <ac:spMk id="429" creationId="{C106B925-C275-B846-74C9-14158E478875}"/>
          </ac:spMkLst>
        </pc:spChg>
        <pc:spChg chg="mod">
          <ac:chgData name="DENGYAO LI" userId="14cc8a7cd33302d5" providerId="LiveId" clId="{D839F4BB-6B00-4328-BD93-E72EF7391933}" dt="2024-05-06T09:29:01.598" v="4663"/>
          <ac:spMkLst>
            <pc:docMk/>
            <pc:sldMk cId="2440999178" sldId="273"/>
            <ac:spMk id="431" creationId="{5B7263CA-DB83-B18E-41E1-66BA705DCAE5}"/>
          </ac:spMkLst>
        </pc:spChg>
        <pc:spChg chg="mod">
          <ac:chgData name="DENGYAO LI" userId="14cc8a7cd33302d5" providerId="LiveId" clId="{D839F4BB-6B00-4328-BD93-E72EF7391933}" dt="2024-05-06T09:29:01.598" v="4663"/>
          <ac:spMkLst>
            <pc:docMk/>
            <pc:sldMk cId="2440999178" sldId="273"/>
            <ac:spMk id="432" creationId="{9C74DA5E-965F-0119-0347-38A4968563EB}"/>
          </ac:spMkLst>
        </pc:spChg>
        <pc:spChg chg="mod">
          <ac:chgData name="DENGYAO LI" userId="14cc8a7cd33302d5" providerId="LiveId" clId="{D839F4BB-6B00-4328-BD93-E72EF7391933}" dt="2024-05-06T09:29:01.598" v="4663"/>
          <ac:spMkLst>
            <pc:docMk/>
            <pc:sldMk cId="2440999178" sldId="273"/>
            <ac:spMk id="433" creationId="{EE059AEF-F0D5-5983-1201-9019D161219B}"/>
          </ac:spMkLst>
        </pc:spChg>
        <pc:spChg chg="mod">
          <ac:chgData name="DENGYAO LI" userId="14cc8a7cd33302d5" providerId="LiveId" clId="{D839F4BB-6B00-4328-BD93-E72EF7391933}" dt="2024-05-06T09:29:01.598" v="4663"/>
          <ac:spMkLst>
            <pc:docMk/>
            <pc:sldMk cId="2440999178" sldId="273"/>
            <ac:spMk id="434" creationId="{B96DFECB-3E65-C7E4-D427-E7FECA569CED}"/>
          </ac:spMkLst>
        </pc:spChg>
        <pc:spChg chg="mod">
          <ac:chgData name="DENGYAO LI" userId="14cc8a7cd33302d5" providerId="LiveId" clId="{D839F4BB-6B00-4328-BD93-E72EF7391933}" dt="2024-05-06T09:29:01.598" v="4663"/>
          <ac:spMkLst>
            <pc:docMk/>
            <pc:sldMk cId="2440999178" sldId="273"/>
            <ac:spMk id="435" creationId="{960FF868-2302-6953-7047-FE148F98C6A2}"/>
          </ac:spMkLst>
        </pc:spChg>
        <pc:spChg chg="mod">
          <ac:chgData name="DENGYAO LI" userId="14cc8a7cd33302d5" providerId="LiveId" clId="{D839F4BB-6B00-4328-BD93-E72EF7391933}" dt="2024-05-06T09:29:01.598" v="4663"/>
          <ac:spMkLst>
            <pc:docMk/>
            <pc:sldMk cId="2440999178" sldId="273"/>
            <ac:spMk id="436" creationId="{1F299E74-16C8-97AB-4185-3148342414EF}"/>
          </ac:spMkLst>
        </pc:spChg>
        <pc:spChg chg="mod">
          <ac:chgData name="DENGYAO LI" userId="14cc8a7cd33302d5" providerId="LiveId" clId="{D839F4BB-6B00-4328-BD93-E72EF7391933}" dt="2024-05-06T09:29:01.598" v="4663"/>
          <ac:spMkLst>
            <pc:docMk/>
            <pc:sldMk cId="2440999178" sldId="273"/>
            <ac:spMk id="437" creationId="{F91C607A-5DDB-D408-8F47-FD8D2657437D}"/>
          </ac:spMkLst>
        </pc:spChg>
        <pc:spChg chg="mod">
          <ac:chgData name="DENGYAO LI" userId="14cc8a7cd33302d5" providerId="LiveId" clId="{D839F4BB-6B00-4328-BD93-E72EF7391933}" dt="2024-05-06T09:29:01.598" v="4663"/>
          <ac:spMkLst>
            <pc:docMk/>
            <pc:sldMk cId="2440999178" sldId="273"/>
            <ac:spMk id="438" creationId="{CD636932-FBEB-E982-C23F-52743B4D4C6B}"/>
          </ac:spMkLst>
        </pc:spChg>
        <pc:spChg chg="mod">
          <ac:chgData name="DENGYAO LI" userId="14cc8a7cd33302d5" providerId="LiveId" clId="{D839F4BB-6B00-4328-BD93-E72EF7391933}" dt="2024-05-06T09:29:01.598" v="4663"/>
          <ac:spMkLst>
            <pc:docMk/>
            <pc:sldMk cId="2440999178" sldId="273"/>
            <ac:spMk id="439" creationId="{D14F59FA-C164-549D-22DF-7C47A5E51D77}"/>
          </ac:spMkLst>
        </pc:spChg>
        <pc:spChg chg="mod">
          <ac:chgData name="DENGYAO LI" userId="14cc8a7cd33302d5" providerId="LiveId" clId="{D839F4BB-6B00-4328-BD93-E72EF7391933}" dt="2024-05-06T09:29:01.598" v="4663"/>
          <ac:spMkLst>
            <pc:docMk/>
            <pc:sldMk cId="2440999178" sldId="273"/>
            <ac:spMk id="440" creationId="{AB3FF9C0-64B8-039E-4998-C89A841B3EA0}"/>
          </ac:spMkLst>
        </pc:spChg>
        <pc:spChg chg="add del mod">
          <ac:chgData name="DENGYAO LI" userId="14cc8a7cd33302d5" providerId="LiveId" clId="{D839F4BB-6B00-4328-BD93-E72EF7391933}" dt="2024-05-06T09:31:34.367" v="4699" actId="478"/>
          <ac:spMkLst>
            <pc:docMk/>
            <pc:sldMk cId="2440999178" sldId="273"/>
            <ac:spMk id="457" creationId="{8A77EF08-40ED-5E9B-D115-2C513CA575DB}"/>
          </ac:spMkLst>
        </pc:spChg>
        <pc:spChg chg="add del mod">
          <ac:chgData name="DENGYAO LI" userId="14cc8a7cd33302d5" providerId="LiveId" clId="{D839F4BB-6B00-4328-BD93-E72EF7391933}" dt="2024-05-06T09:33:18.887" v="4721" actId="478"/>
          <ac:spMkLst>
            <pc:docMk/>
            <pc:sldMk cId="2440999178" sldId="273"/>
            <ac:spMk id="458" creationId="{E325E3F4-9657-EBB8-6FAE-B79760851B7E}"/>
          </ac:spMkLst>
        </pc:spChg>
        <pc:spChg chg="add del mod">
          <ac:chgData name="DENGYAO LI" userId="14cc8a7cd33302d5" providerId="LiveId" clId="{D839F4BB-6B00-4328-BD93-E72EF7391933}" dt="2024-05-06T09:36:21.886" v="4727" actId="478"/>
          <ac:spMkLst>
            <pc:docMk/>
            <pc:sldMk cId="2440999178" sldId="273"/>
            <ac:spMk id="462" creationId="{F65E23F4-B8A7-8FDD-2820-2CDE3D6179D4}"/>
          </ac:spMkLst>
        </pc:spChg>
        <pc:spChg chg="add del mod">
          <ac:chgData name="DENGYAO LI" userId="14cc8a7cd33302d5" providerId="LiveId" clId="{D839F4BB-6B00-4328-BD93-E72EF7391933}" dt="2024-05-06T09:37:26.628" v="4737" actId="11529"/>
          <ac:spMkLst>
            <pc:docMk/>
            <pc:sldMk cId="2440999178" sldId="273"/>
            <ac:spMk id="468" creationId="{CBC484E0-7BF2-1A6B-19AC-999B9CA22864}"/>
          </ac:spMkLst>
        </pc:spChg>
        <pc:spChg chg="add del mod">
          <ac:chgData name="DENGYAO LI" userId="14cc8a7cd33302d5" providerId="LiveId" clId="{D839F4BB-6B00-4328-BD93-E72EF7391933}" dt="2024-05-06T09:39:48.678" v="4778" actId="478"/>
          <ac:spMkLst>
            <pc:docMk/>
            <pc:sldMk cId="2440999178" sldId="273"/>
            <ac:spMk id="469" creationId="{414A9E7E-BD38-1522-33E3-2A8767B7B0CC}"/>
          </ac:spMkLst>
        </pc:spChg>
        <pc:spChg chg="add del mod">
          <ac:chgData name="DENGYAO LI" userId="14cc8a7cd33302d5" providerId="LiveId" clId="{D839F4BB-6B00-4328-BD93-E72EF7391933}" dt="2024-05-06T09:42:05.404" v="4811" actId="478"/>
          <ac:spMkLst>
            <pc:docMk/>
            <pc:sldMk cId="2440999178" sldId="273"/>
            <ac:spMk id="470" creationId="{00B6115A-1927-51C8-0EEC-9ABBE67E8E44}"/>
          </ac:spMkLst>
        </pc:spChg>
        <pc:spChg chg="add mod">
          <ac:chgData name="DENGYAO LI" userId="14cc8a7cd33302d5" providerId="LiveId" clId="{D839F4BB-6B00-4328-BD93-E72EF7391933}" dt="2024-05-06T09:47:05.701" v="5164" actId="1076"/>
          <ac:spMkLst>
            <pc:docMk/>
            <pc:sldMk cId="2440999178" sldId="273"/>
            <ac:spMk id="471" creationId="{4F6B92E5-6DF5-CFAB-327F-D736F97EA967}"/>
          </ac:spMkLst>
        </pc:spChg>
        <pc:spChg chg="add mod">
          <ac:chgData name="DENGYAO LI" userId="14cc8a7cd33302d5" providerId="LiveId" clId="{D839F4BB-6B00-4328-BD93-E72EF7391933}" dt="2024-05-06T09:47:17.552" v="5167" actId="1076"/>
          <ac:spMkLst>
            <pc:docMk/>
            <pc:sldMk cId="2440999178" sldId="273"/>
            <ac:spMk id="472" creationId="{1F568000-97D7-BC5B-2A19-4DA4E22D34FE}"/>
          </ac:spMkLst>
        </pc:spChg>
        <pc:spChg chg="add mod">
          <ac:chgData name="DENGYAO LI" userId="14cc8a7cd33302d5" providerId="LiveId" clId="{D839F4BB-6B00-4328-BD93-E72EF7391933}" dt="2024-05-06T09:47:14.187" v="5166" actId="1076"/>
          <ac:spMkLst>
            <pc:docMk/>
            <pc:sldMk cId="2440999178" sldId="273"/>
            <ac:spMk id="473" creationId="{4AFACF72-B748-32D6-7670-8780D49DDCA8}"/>
          </ac:spMkLst>
        </pc:spChg>
        <pc:spChg chg="add mod">
          <ac:chgData name="DENGYAO LI" userId="14cc8a7cd33302d5" providerId="LiveId" clId="{D839F4BB-6B00-4328-BD93-E72EF7391933}" dt="2024-05-06T09:47:11.163" v="5165" actId="1076"/>
          <ac:spMkLst>
            <pc:docMk/>
            <pc:sldMk cId="2440999178" sldId="273"/>
            <ac:spMk id="474" creationId="{DE8E20FC-46D9-7FCC-17BE-BCE70CD744E0}"/>
          </ac:spMkLst>
        </pc:spChg>
        <pc:grpChg chg="add mod">
          <ac:chgData name="DENGYAO LI" userId="14cc8a7cd33302d5" providerId="LiveId" clId="{D839F4BB-6B00-4328-BD93-E72EF7391933}" dt="2024-05-06T09:44:10.697" v="4844" actId="207"/>
          <ac:grpSpMkLst>
            <pc:docMk/>
            <pc:sldMk cId="2440999178" sldId="273"/>
            <ac:grpSpMk id="287" creationId="{C88B47C6-519C-F38C-A6D6-4E550B48F565}"/>
          </ac:grpSpMkLst>
        </pc:grpChg>
        <pc:grpChg chg="add del mod">
          <ac:chgData name="DENGYAO LI" userId="14cc8a7cd33302d5" providerId="LiveId" clId="{D839F4BB-6B00-4328-BD93-E72EF7391933}" dt="2024-05-06T09:22:48.307" v="4494" actId="478"/>
          <ac:grpSpMkLst>
            <pc:docMk/>
            <pc:sldMk cId="2440999178" sldId="273"/>
            <ac:grpSpMk id="288" creationId="{8C7B9707-B2BD-4493-9CB3-2667C8939C6A}"/>
          </ac:grpSpMkLst>
        </pc:grpChg>
        <pc:grpChg chg="add del mod">
          <ac:chgData name="DENGYAO LI" userId="14cc8a7cd33302d5" providerId="LiveId" clId="{D839F4BB-6B00-4328-BD93-E72EF7391933}" dt="2024-05-06T09:20:45.890" v="4451" actId="478"/>
          <ac:grpSpMkLst>
            <pc:docMk/>
            <pc:sldMk cId="2440999178" sldId="273"/>
            <ac:grpSpMk id="303" creationId="{D215976E-9F9A-579A-9DA4-1D7FBE8ED535}"/>
          </ac:grpSpMkLst>
        </pc:grpChg>
        <pc:grpChg chg="add mod">
          <ac:chgData name="DENGYAO LI" userId="14cc8a7cd33302d5" providerId="LiveId" clId="{D839F4BB-6B00-4328-BD93-E72EF7391933}" dt="2024-05-06T09:44:27.180" v="4845" actId="1076"/>
          <ac:grpSpMkLst>
            <pc:docMk/>
            <pc:sldMk cId="2440999178" sldId="273"/>
            <ac:grpSpMk id="370" creationId="{13B6ADDF-3B1A-4036-EDD8-EC21F1E51679}"/>
          </ac:grpSpMkLst>
        </pc:grpChg>
        <pc:grpChg chg="add mod">
          <ac:chgData name="DENGYAO LI" userId="14cc8a7cd33302d5" providerId="LiveId" clId="{D839F4BB-6B00-4328-BD93-E72EF7391933}" dt="2024-05-06T09:46:22.110" v="5161" actId="1036"/>
          <ac:grpSpMkLst>
            <pc:docMk/>
            <pc:sldMk cId="2440999178" sldId="273"/>
            <ac:grpSpMk id="397" creationId="{67D72AB0-5A0F-5693-1E1F-4E7EB4F6D4A9}"/>
          </ac:grpSpMkLst>
        </pc:grpChg>
        <pc:grpChg chg="add mod">
          <ac:chgData name="DENGYAO LI" userId="14cc8a7cd33302d5" providerId="LiveId" clId="{D839F4BB-6B00-4328-BD93-E72EF7391933}" dt="2024-05-06T09:45:47.638" v="5057" actId="1037"/>
          <ac:grpSpMkLst>
            <pc:docMk/>
            <pc:sldMk cId="2440999178" sldId="273"/>
            <ac:grpSpMk id="430" creationId="{0DD3C013-86E5-AF13-3B69-7D69D7B82A2D}"/>
          </ac:grpSpMkLst>
        </pc:grpChg>
        <pc:cxnChg chg="add del mod">
          <ac:chgData name="DENGYAO LI" userId="14cc8a7cd33302d5" providerId="LiveId" clId="{D839F4BB-6B00-4328-BD93-E72EF7391933}" dt="2024-05-06T08:16:30.855" v="3588" actId="478"/>
          <ac:cxnSpMkLst>
            <pc:docMk/>
            <pc:sldMk cId="2440999178" sldId="273"/>
            <ac:cxnSpMk id="32" creationId="{824C1D4F-8C37-9898-9E7D-87B7E0F67C4C}"/>
          </ac:cxnSpMkLst>
        </pc:cxnChg>
        <pc:cxnChg chg="add mod">
          <ac:chgData name="DENGYAO LI" userId="14cc8a7cd33302d5" providerId="LiveId" clId="{D839F4BB-6B00-4328-BD93-E72EF7391933}" dt="2024-05-06T09:44:10.697" v="4844" actId="207"/>
          <ac:cxnSpMkLst>
            <pc:docMk/>
            <pc:sldMk cId="2440999178" sldId="273"/>
            <ac:cxnSpMk id="48" creationId="{46A0EFAE-BD2B-6E26-3339-E7C4CC9940FF}"/>
          </ac:cxnSpMkLst>
        </pc:cxnChg>
        <pc:cxnChg chg="add mod">
          <ac:chgData name="DENGYAO LI" userId="14cc8a7cd33302d5" providerId="LiveId" clId="{D839F4BB-6B00-4328-BD93-E72EF7391933}" dt="2024-05-06T09:44:10.697" v="4844" actId="207"/>
          <ac:cxnSpMkLst>
            <pc:docMk/>
            <pc:sldMk cId="2440999178" sldId="273"/>
            <ac:cxnSpMk id="49" creationId="{843FBF23-C85E-BB6A-7C50-D6089C9C8BA6}"/>
          </ac:cxnSpMkLst>
        </pc:cxnChg>
        <pc:cxnChg chg="add del mod">
          <ac:chgData name="DENGYAO LI" userId="14cc8a7cd33302d5" providerId="LiveId" clId="{D839F4BB-6B00-4328-BD93-E72EF7391933}" dt="2024-05-06T08:33:30.494" v="4051" actId="478"/>
          <ac:cxnSpMkLst>
            <pc:docMk/>
            <pc:sldMk cId="2440999178" sldId="273"/>
            <ac:cxnSpMk id="50" creationId="{C0F6DEF5-880B-48ED-9813-905B0963A9F1}"/>
          </ac:cxnSpMkLst>
        </pc:cxnChg>
        <pc:cxnChg chg="add mod">
          <ac:chgData name="DENGYAO LI" userId="14cc8a7cd33302d5" providerId="LiveId" clId="{D839F4BB-6B00-4328-BD93-E72EF7391933}" dt="2024-05-06T09:44:10.697" v="4844" actId="207"/>
          <ac:cxnSpMkLst>
            <pc:docMk/>
            <pc:sldMk cId="2440999178" sldId="273"/>
            <ac:cxnSpMk id="51" creationId="{91B30284-5EA5-44DB-6C3D-2F4890BFB0F1}"/>
          </ac:cxnSpMkLst>
        </pc:cxnChg>
        <pc:cxnChg chg="add mod">
          <ac:chgData name="DENGYAO LI" userId="14cc8a7cd33302d5" providerId="LiveId" clId="{D839F4BB-6B00-4328-BD93-E72EF7391933}" dt="2024-05-06T09:44:10.697" v="4844" actId="207"/>
          <ac:cxnSpMkLst>
            <pc:docMk/>
            <pc:sldMk cId="2440999178" sldId="273"/>
            <ac:cxnSpMk id="52" creationId="{AFA7AE73-3A4F-D341-851E-E42F0FF9A08E}"/>
          </ac:cxnSpMkLst>
        </pc:cxnChg>
        <pc:cxnChg chg="add mod">
          <ac:chgData name="DENGYAO LI" userId="14cc8a7cd33302d5" providerId="LiveId" clId="{D839F4BB-6B00-4328-BD93-E72EF7391933}" dt="2024-05-06T09:44:10.697" v="4844" actId="207"/>
          <ac:cxnSpMkLst>
            <pc:docMk/>
            <pc:sldMk cId="2440999178" sldId="273"/>
            <ac:cxnSpMk id="53" creationId="{940B8C65-6800-1BE8-04EA-967D63147BD2}"/>
          </ac:cxnSpMkLst>
        </pc:cxnChg>
        <pc:cxnChg chg="add mod">
          <ac:chgData name="DENGYAO LI" userId="14cc8a7cd33302d5" providerId="LiveId" clId="{D839F4BB-6B00-4328-BD93-E72EF7391933}" dt="2024-05-06T09:44:10.697" v="4844" actId="207"/>
          <ac:cxnSpMkLst>
            <pc:docMk/>
            <pc:sldMk cId="2440999178" sldId="273"/>
            <ac:cxnSpMk id="54" creationId="{0DC5050B-8894-34DB-7639-69691524782E}"/>
          </ac:cxnSpMkLst>
        </pc:cxnChg>
        <pc:cxnChg chg="add mod">
          <ac:chgData name="DENGYAO LI" userId="14cc8a7cd33302d5" providerId="LiveId" clId="{D839F4BB-6B00-4328-BD93-E72EF7391933}" dt="2024-05-06T09:44:10.697" v="4844" actId="207"/>
          <ac:cxnSpMkLst>
            <pc:docMk/>
            <pc:sldMk cId="2440999178" sldId="273"/>
            <ac:cxnSpMk id="55" creationId="{5148E7D5-4267-1636-2E59-326471DF0182}"/>
          </ac:cxnSpMkLst>
        </pc:cxnChg>
        <pc:cxnChg chg="add del mod">
          <ac:chgData name="DENGYAO LI" userId="14cc8a7cd33302d5" providerId="LiveId" clId="{D839F4BB-6B00-4328-BD93-E72EF7391933}" dt="2024-05-06T08:33:29.661" v="4050" actId="478"/>
          <ac:cxnSpMkLst>
            <pc:docMk/>
            <pc:sldMk cId="2440999178" sldId="273"/>
            <ac:cxnSpMk id="84" creationId="{1DE24449-24B4-0F50-EF06-998D859B5F43}"/>
          </ac:cxnSpMkLst>
        </pc:cxnChg>
        <pc:cxnChg chg="add mod">
          <ac:chgData name="DENGYAO LI" userId="14cc8a7cd33302d5" providerId="LiveId" clId="{D839F4BB-6B00-4328-BD93-E72EF7391933}" dt="2024-05-06T09:44:10.697" v="4844" actId="207"/>
          <ac:cxnSpMkLst>
            <pc:docMk/>
            <pc:sldMk cId="2440999178" sldId="273"/>
            <ac:cxnSpMk id="87" creationId="{CF4CFFCA-A184-F179-6FB6-DC1406DE5648}"/>
          </ac:cxnSpMkLst>
        </pc:cxnChg>
        <pc:cxnChg chg="add mod">
          <ac:chgData name="DENGYAO LI" userId="14cc8a7cd33302d5" providerId="LiveId" clId="{D839F4BB-6B00-4328-BD93-E72EF7391933}" dt="2024-05-06T09:44:10.697" v="4844" actId="207"/>
          <ac:cxnSpMkLst>
            <pc:docMk/>
            <pc:sldMk cId="2440999178" sldId="273"/>
            <ac:cxnSpMk id="91" creationId="{C6DFD419-4529-D9B3-D3B5-808BB327224D}"/>
          </ac:cxnSpMkLst>
        </pc:cxnChg>
        <pc:cxnChg chg="add mod">
          <ac:chgData name="DENGYAO LI" userId="14cc8a7cd33302d5" providerId="LiveId" clId="{D839F4BB-6B00-4328-BD93-E72EF7391933}" dt="2024-05-06T09:44:10.697" v="4844" actId="207"/>
          <ac:cxnSpMkLst>
            <pc:docMk/>
            <pc:sldMk cId="2440999178" sldId="273"/>
            <ac:cxnSpMk id="94" creationId="{7FF87545-E666-486C-9DEC-0DF665BE227C}"/>
          </ac:cxnSpMkLst>
        </pc:cxnChg>
        <pc:cxnChg chg="add del mod">
          <ac:chgData name="DENGYAO LI" userId="14cc8a7cd33302d5" providerId="LiveId" clId="{D839F4BB-6B00-4328-BD93-E72EF7391933}" dt="2024-05-06T08:33:28.963" v="4049" actId="478"/>
          <ac:cxnSpMkLst>
            <pc:docMk/>
            <pc:sldMk cId="2440999178" sldId="273"/>
            <ac:cxnSpMk id="97" creationId="{E41DAC65-5FC2-2111-DF14-5E6267F5E669}"/>
          </ac:cxnSpMkLst>
        </pc:cxnChg>
        <pc:cxnChg chg="add mod">
          <ac:chgData name="DENGYAO LI" userId="14cc8a7cd33302d5" providerId="LiveId" clId="{D839F4BB-6B00-4328-BD93-E72EF7391933}" dt="2024-05-06T09:44:10.697" v="4844" actId="207"/>
          <ac:cxnSpMkLst>
            <pc:docMk/>
            <pc:sldMk cId="2440999178" sldId="273"/>
            <ac:cxnSpMk id="100" creationId="{AAC77FFC-CA4E-7870-E233-902C4F198CA5}"/>
          </ac:cxnSpMkLst>
        </pc:cxnChg>
        <pc:cxnChg chg="add mod">
          <ac:chgData name="DENGYAO LI" userId="14cc8a7cd33302d5" providerId="LiveId" clId="{D839F4BB-6B00-4328-BD93-E72EF7391933}" dt="2024-05-06T09:44:10.697" v="4844" actId="207"/>
          <ac:cxnSpMkLst>
            <pc:docMk/>
            <pc:sldMk cId="2440999178" sldId="273"/>
            <ac:cxnSpMk id="103" creationId="{DD70DEEC-54C1-03D3-9A18-1721ED3F845C}"/>
          </ac:cxnSpMkLst>
        </pc:cxnChg>
        <pc:cxnChg chg="add del mod">
          <ac:chgData name="DENGYAO LI" userId="14cc8a7cd33302d5" providerId="LiveId" clId="{D839F4BB-6B00-4328-BD93-E72EF7391933}" dt="2024-05-06T08:33:45.591" v="4061" actId="478"/>
          <ac:cxnSpMkLst>
            <pc:docMk/>
            <pc:sldMk cId="2440999178" sldId="273"/>
            <ac:cxnSpMk id="106" creationId="{280916E1-19C9-44C1-7A60-E95F86DF6FF4}"/>
          </ac:cxnSpMkLst>
        </pc:cxnChg>
        <pc:cxnChg chg="add del mod">
          <ac:chgData name="DENGYAO LI" userId="14cc8a7cd33302d5" providerId="LiveId" clId="{D839F4BB-6B00-4328-BD93-E72EF7391933}" dt="2024-05-06T08:33:45.056" v="4060" actId="478"/>
          <ac:cxnSpMkLst>
            <pc:docMk/>
            <pc:sldMk cId="2440999178" sldId="273"/>
            <ac:cxnSpMk id="109" creationId="{8FEEF007-8AAF-EB71-D85B-EBFB1D526B95}"/>
          </ac:cxnSpMkLst>
        </pc:cxnChg>
        <pc:cxnChg chg="add del mod">
          <ac:chgData name="DENGYAO LI" userId="14cc8a7cd33302d5" providerId="LiveId" clId="{D839F4BB-6B00-4328-BD93-E72EF7391933}" dt="2024-05-06T08:33:27.826" v="4048" actId="478"/>
          <ac:cxnSpMkLst>
            <pc:docMk/>
            <pc:sldMk cId="2440999178" sldId="273"/>
            <ac:cxnSpMk id="112" creationId="{807EA46D-D63D-74A8-2742-377A430852AE}"/>
          </ac:cxnSpMkLst>
        </pc:cxnChg>
        <pc:cxnChg chg="add del mod">
          <ac:chgData name="DENGYAO LI" userId="14cc8a7cd33302d5" providerId="LiveId" clId="{D839F4BB-6B00-4328-BD93-E72EF7391933}" dt="2024-05-06T08:33:44.434" v="4059" actId="478"/>
          <ac:cxnSpMkLst>
            <pc:docMk/>
            <pc:sldMk cId="2440999178" sldId="273"/>
            <ac:cxnSpMk id="116" creationId="{1638CC21-AB52-EA47-97EC-24B93CF45508}"/>
          </ac:cxnSpMkLst>
        </pc:cxnChg>
        <pc:cxnChg chg="add del mod">
          <ac:chgData name="DENGYAO LI" userId="14cc8a7cd33302d5" providerId="LiveId" clId="{D839F4BB-6B00-4328-BD93-E72EF7391933}" dt="2024-05-06T08:33:43.827" v="4058" actId="478"/>
          <ac:cxnSpMkLst>
            <pc:docMk/>
            <pc:sldMk cId="2440999178" sldId="273"/>
            <ac:cxnSpMk id="119" creationId="{5A8BEF1E-FBD0-2E76-3E75-0A8DE03638F0}"/>
          </ac:cxnSpMkLst>
        </pc:cxnChg>
        <pc:cxnChg chg="add del mod">
          <ac:chgData name="DENGYAO LI" userId="14cc8a7cd33302d5" providerId="LiveId" clId="{D839F4BB-6B00-4328-BD93-E72EF7391933}" dt="2024-05-06T08:33:41.897" v="4057" actId="478"/>
          <ac:cxnSpMkLst>
            <pc:docMk/>
            <pc:sldMk cId="2440999178" sldId="273"/>
            <ac:cxnSpMk id="122" creationId="{466DEBD2-4E2A-751E-62CF-5A97F9CDC01B}"/>
          </ac:cxnSpMkLst>
        </pc:cxnChg>
        <pc:cxnChg chg="add del mod">
          <ac:chgData name="DENGYAO LI" userId="14cc8a7cd33302d5" providerId="LiveId" clId="{D839F4BB-6B00-4328-BD93-E72EF7391933}" dt="2024-05-06T08:33:40.803" v="4056" actId="478"/>
          <ac:cxnSpMkLst>
            <pc:docMk/>
            <pc:sldMk cId="2440999178" sldId="273"/>
            <ac:cxnSpMk id="125" creationId="{C49C0053-D408-6391-208D-31C54048C7B7}"/>
          </ac:cxnSpMkLst>
        </pc:cxnChg>
        <pc:cxnChg chg="add del mod">
          <ac:chgData name="DENGYAO LI" userId="14cc8a7cd33302d5" providerId="LiveId" clId="{D839F4BB-6B00-4328-BD93-E72EF7391933}" dt="2024-05-06T08:33:27.060" v="4047" actId="478"/>
          <ac:cxnSpMkLst>
            <pc:docMk/>
            <pc:sldMk cId="2440999178" sldId="273"/>
            <ac:cxnSpMk id="128" creationId="{2F5C0B6F-F004-CF42-0561-C90B6686E6D1}"/>
          </ac:cxnSpMkLst>
        </pc:cxnChg>
        <pc:cxnChg chg="add del mod">
          <ac:chgData name="DENGYAO LI" userId="14cc8a7cd33302d5" providerId="LiveId" clId="{D839F4BB-6B00-4328-BD93-E72EF7391933}" dt="2024-05-06T08:33:40.005" v="4055" actId="478"/>
          <ac:cxnSpMkLst>
            <pc:docMk/>
            <pc:sldMk cId="2440999178" sldId="273"/>
            <ac:cxnSpMk id="131" creationId="{833CBCDE-0F36-AEA8-0872-82CE33BDE924}"/>
          </ac:cxnSpMkLst>
        </pc:cxnChg>
        <pc:cxnChg chg="add del mod">
          <ac:chgData name="DENGYAO LI" userId="14cc8a7cd33302d5" providerId="LiveId" clId="{D839F4BB-6B00-4328-BD93-E72EF7391933}" dt="2024-05-06T08:33:39.482" v="4054" actId="478"/>
          <ac:cxnSpMkLst>
            <pc:docMk/>
            <pc:sldMk cId="2440999178" sldId="273"/>
            <ac:cxnSpMk id="134" creationId="{F729BF08-9A64-4498-75A9-A3B89ADA7A82}"/>
          </ac:cxnSpMkLst>
        </pc:cxnChg>
        <pc:cxnChg chg="add mod">
          <ac:chgData name="DENGYAO LI" userId="14cc8a7cd33302d5" providerId="LiveId" clId="{D839F4BB-6B00-4328-BD93-E72EF7391933}" dt="2024-05-06T09:44:10.697" v="4844" actId="207"/>
          <ac:cxnSpMkLst>
            <pc:docMk/>
            <pc:sldMk cId="2440999178" sldId="273"/>
            <ac:cxnSpMk id="222" creationId="{6651AA1A-07D0-8A5E-01C5-EEBA539AFF14}"/>
          </ac:cxnSpMkLst>
        </pc:cxnChg>
        <pc:cxnChg chg="add mod">
          <ac:chgData name="DENGYAO LI" userId="14cc8a7cd33302d5" providerId="LiveId" clId="{D839F4BB-6B00-4328-BD93-E72EF7391933}" dt="2024-05-06T09:44:10.697" v="4844" actId="207"/>
          <ac:cxnSpMkLst>
            <pc:docMk/>
            <pc:sldMk cId="2440999178" sldId="273"/>
            <ac:cxnSpMk id="226" creationId="{CF50CE52-91EF-59E0-509D-2F24C045279C}"/>
          </ac:cxnSpMkLst>
        </pc:cxnChg>
        <pc:cxnChg chg="add mod">
          <ac:chgData name="DENGYAO LI" userId="14cc8a7cd33302d5" providerId="LiveId" clId="{D839F4BB-6B00-4328-BD93-E72EF7391933}" dt="2024-05-06T09:44:10.697" v="4844" actId="207"/>
          <ac:cxnSpMkLst>
            <pc:docMk/>
            <pc:sldMk cId="2440999178" sldId="273"/>
            <ac:cxnSpMk id="229" creationId="{2DC1309A-4D32-1F7C-8410-80060257D554}"/>
          </ac:cxnSpMkLst>
        </pc:cxnChg>
        <pc:cxnChg chg="add mod">
          <ac:chgData name="DENGYAO LI" userId="14cc8a7cd33302d5" providerId="LiveId" clId="{D839F4BB-6B00-4328-BD93-E72EF7391933}" dt="2024-05-06T09:44:10.697" v="4844" actId="207"/>
          <ac:cxnSpMkLst>
            <pc:docMk/>
            <pc:sldMk cId="2440999178" sldId="273"/>
            <ac:cxnSpMk id="232" creationId="{C72645D3-C8D5-4DFF-6275-FF80D43A1D27}"/>
          </ac:cxnSpMkLst>
        </pc:cxnChg>
        <pc:cxnChg chg="add mod">
          <ac:chgData name="DENGYAO LI" userId="14cc8a7cd33302d5" providerId="LiveId" clId="{D839F4BB-6B00-4328-BD93-E72EF7391933}" dt="2024-05-06T09:22:48.307" v="4494" actId="478"/>
          <ac:cxnSpMkLst>
            <pc:docMk/>
            <pc:sldMk cId="2440999178" sldId="273"/>
            <ac:cxnSpMk id="265" creationId="{827AD064-AA37-C135-2969-4AE821E0F69E}"/>
          </ac:cxnSpMkLst>
        </pc:cxnChg>
        <pc:cxnChg chg="add mod">
          <ac:chgData name="DENGYAO LI" userId="14cc8a7cd33302d5" providerId="LiveId" clId="{D839F4BB-6B00-4328-BD93-E72EF7391933}" dt="2024-05-06T09:22:48.307" v="4494" actId="478"/>
          <ac:cxnSpMkLst>
            <pc:docMk/>
            <pc:sldMk cId="2440999178" sldId="273"/>
            <ac:cxnSpMk id="266" creationId="{E8028EEA-D5B0-8671-3802-4EE4D5003B93}"/>
          </ac:cxnSpMkLst>
        </pc:cxnChg>
        <pc:cxnChg chg="add mod">
          <ac:chgData name="DENGYAO LI" userId="14cc8a7cd33302d5" providerId="LiveId" clId="{D839F4BB-6B00-4328-BD93-E72EF7391933}" dt="2024-05-06T09:22:48.307" v="4494" actId="478"/>
          <ac:cxnSpMkLst>
            <pc:docMk/>
            <pc:sldMk cId="2440999178" sldId="273"/>
            <ac:cxnSpMk id="267" creationId="{B2140706-84F0-5295-F20C-ECAF990251D5}"/>
          </ac:cxnSpMkLst>
        </pc:cxnChg>
        <pc:cxnChg chg="add mod">
          <ac:chgData name="DENGYAO LI" userId="14cc8a7cd33302d5" providerId="LiveId" clId="{D839F4BB-6B00-4328-BD93-E72EF7391933}" dt="2024-05-06T09:22:48.307" v="4494" actId="478"/>
          <ac:cxnSpMkLst>
            <pc:docMk/>
            <pc:sldMk cId="2440999178" sldId="273"/>
            <ac:cxnSpMk id="268" creationId="{FCBEA059-7FE7-145F-314E-2DC52E6BA474}"/>
          </ac:cxnSpMkLst>
        </pc:cxnChg>
        <pc:cxnChg chg="add mod">
          <ac:chgData name="DENGYAO LI" userId="14cc8a7cd33302d5" providerId="LiveId" clId="{D839F4BB-6B00-4328-BD93-E72EF7391933}" dt="2024-05-06T09:22:48.307" v="4494" actId="478"/>
          <ac:cxnSpMkLst>
            <pc:docMk/>
            <pc:sldMk cId="2440999178" sldId="273"/>
            <ac:cxnSpMk id="269" creationId="{65A02AB6-1918-8134-BA8D-1BBE3B5C38CC}"/>
          </ac:cxnSpMkLst>
        </pc:cxnChg>
        <pc:cxnChg chg="add mod">
          <ac:chgData name="DENGYAO LI" userId="14cc8a7cd33302d5" providerId="LiveId" clId="{D839F4BB-6B00-4328-BD93-E72EF7391933}" dt="2024-05-06T09:22:48.307" v="4494" actId="478"/>
          <ac:cxnSpMkLst>
            <pc:docMk/>
            <pc:sldMk cId="2440999178" sldId="273"/>
            <ac:cxnSpMk id="270" creationId="{5F7D3827-2EAF-8DEE-AB49-614575F580C9}"/>
          </ac:cxnSpMkLst>
        </pc:cxnChg>
        <pc:cxnChg chg="add mod">
          <ac:chgData name="DENGYAO LI" userId="14cc8a7cd33302d5" providerId="LiveId" clId="{D839F4BB-6B00-4328-BD93-E72EF7391933}" dt="2024-05-06T09:22:48.307" v="4494" actId="478"/>
          <ac:cxnSpMkLst>
            <pc:docMk/>
            <pc:sldMk cId="2440999178" sldId="273"/>
            <ac:cxnSpMk id="271" creationId="{1770ECB7-2C44-13C4-DFD3-6807B27EB2F5}"/>
          </ac:cxnSpMkLst>
        </pc:cxnChg>
        <pc:cxnChg chg="add mod">
          <ac:chgData name="DENGYAO LI" userId="14cc8a7cd33302d5" providerId="LiveId" clId="{D839F4BB-6B00-4328-BD93-E72EF7391933}" dt="2024-05-06T09:22:48.307" v="4494" actId="478"/>
          <ac:cxnSpMkLst>
            <pc:docMk/>
            <pc:sldMk cId="2440999178" sldId="273"/>
            <ac:cxnSpMk id="272" creationId="{668875A0-8193-5CD2-F505-592B2FEE1520}"/>
          </ac:cxnSpMkLst>
        </pc:cxnChg>
        <pc:cxnChg chg="add mod">
          <ac:chgData name="DENGYAO LI" userId="14cc8a7cd33302d5" providerId="LiveId" clId="{D839F4BB-6B00-4328-BD93-E72EF7391933}" dt="2024-05-06T09:22:48.307" v="4494" actId="478"/>
          <ac:cxnSpMkLst>
            <pc:docMk/>
            <pc:sldMk cId="2440999178" sldId="273"/>
            <ac:cxnSpMk id="273" creationId="{F0332D59-B3D2-B0C0-FCE9-0B9DC706B5D6}"/>
          </ac:cxnSpMkLst>
        </pc:cxnChg>
        <pc:cxnChg chg="add mod">
          <ac:chgData name="DENGYAO LI" userId="14cc8a7cd33302d5" providerId="LiveId" clId="{D839F4BB-6B00-4328-BD93-E72EF7391933}" dt="2024-05-06T09:22:48.307" v="4494" actId="478"/>
          <ac:cxnSpMkLst>
            <pc:docMk/>
            <pc:sldMk cId="2440999178" sldId="273"/>
            <ac:cxnSpMk id="274" creationId="{62AD2C42-27EC-424E-D4FC-3456DA37184F}"/>
          </ac:cxnSpMkLst>
        </pc:cxnChg>
        <pc:cxnChg chg="add mod">
          <ac:chgData name="DENGYAO LI" userId="14cc8a7cd33302d5" providerId="LiveId" clId="{D839F4BB-6B00-4328-BD93-E72EF7391933}" dt="2024-05-06T09:22:48.307" v="4494" actId="478"/>
          <ac:cxnSpMkLst>
            <pc:docMk/>
            <pc:sldMk cId="2440999178" sldId="273"/>
            <ac:cxnSpMk id="275" creationId="{DFC01E81-24D0-8880-1998-4C3EF5704ADD}"/>
          </ac:cxnSpMkLst>
        </pc:cxnChg>
        <pc:cxnChg chg="add mod">
          <ac:chgData name="DENGYAO LI" userId="14cc8a7cd33302d5" providerId="LiveId" clId="{D839F4BB-6B00-4328-BD93-E72EF7391933}" dt="2024-05-06T09:22:48.307" v="4494" actId="478"/>
          <ac:cxnSpMkLst>
            <pc:docMk/>
            <pc:sldMk cId="2440999178" sldId="273"/>
            <ac:cxnSpMk id="276" creationId="{CA80BFD6-3659-B6BB-7344-FAED995FDB8B}"/>
          </ac:cxnSpMkLst>
        </pc:cxnChg>
        <pc:cxnChg chg="add mod">
          <ac:chgData name="DENGYAO LI" userId="14cc8a7cd33302d5" providerId="LiveId" clId="{D839F4BB-6B00-4328-BD93-E72EF7391933}" dt="2024-05-06T09:22:48.307" v="4494" actId="478"/>
          <ac:cxnSpMkLst>
            <pc:docMk/>
            <pc:sldMk cId="2440999178" sldId="273"/>
            <ac:cxnSpMk id="277" creationId="{48E501C8-4162-B466-A5DA-DEFEAD680C03}"/>
          </ac:cxnSpMkLst>
        </pc:cxnChg>
        <pc:cxnChg chg="add mod">
          <ac:chgData name="DENGYAO LI" userId="14cc8a7cd33302d5" providerId="LiveId" clId="{D839F4BB-6B00-4328-BD93-E72EF7391933}" dt="2024-05-06T09:22:48.307" v="4494" actId="478"/>
          <ac:cxnSpMkLst>
            <pc:docMk/>
            <pc:sldMk cId="2440999178" sldId="273"/>
            <ac:cxnSpMk id="278" creationId="{FA9F59E8-DE69-5D99-410F-F13AADBF922A}"/>
          </ac:cxnSpMkLst>
        </pc:cxnChg>
        <pc:cxnChg chg="add mod">
          <ac:chgData name="DENGYAO LI" userId="14cc8a7cd33302d5" providerId="LiveId" clId="{D839F4BB-6B00-4328-BD93-E72EF7391933}" dt="2024-05-06T09:22:48.307" v="4494" actId="478"/>
          <ac:cxnSpMkLst>
            <pc:docMk/>
            <pc:sldMk cId="2440999178" sldId="273"/>
            <ac:cxnSpMk id="279" creationId="{DA21B066-833D-BA4D-4B17-9590DD9C2C87}"/>
          </ac:cxnSpMkLst>
        </pc:cxnChg>
        <pc:cxnChg chg="add mod">
          <ac:chgData name="DENGYAO LI" userId="14cc8a7cd33302d5" providerId="LiveId" clId="{D839F4BB-6B00-4328-BD93-E72EF7391933}" dt="2024-05-06T09:22:48.307" v="4494" actId="478"/>
          <ac:cxnSpMkLst>
            <pc:docMk/>
            <pc:sldMk cId="2440999178" sldId="273"/>
            <ac:cxnSpMk id="280" creationId="{3AF0A4B1-A357-1B7F-5679-87D7F7BEDA2D}"/>
          </ac:cxnSpMkLst>
        </pc:cxnChg>
        <pc:cxnChg chg="add del mod">
          <ac:chgData name="DENGYAO LI" userId="14cc8a7cd33302d5" providerId="LiveId" clId="{D839F4BB-6B00-4328-BD93-E72EF7391933}" dt="2024-05-06T08:46:02.064" v="4335" actId="478"/>
          <ac:cxnSpMkLst>
            <pc:docMk/>
            <pc:sldMk cId="2440999178" sldId="273"/>
            <ac:cxnSpMk id="291" creationId="{0E17A595-0B5E-6A33-E5FA-71F20388ECA1}"/>
          </ac:cxnSpMkLst>
        </pc:cxnChg>
        <pc:cxnChg chg="add del mod">
          <ac:chgData name="DENGYAO LI" userId="14cc8a7cd33302d5" providerId="LiveId" clId="{D839F4BB-6B00-4328-BD93-E72EF7391933}" dt="2024-05-06T08:47:54.585" v="4363" actId="478"/>
          <ac:cxnSpMkLst>
            <pc:docMk/>
            <pc:sldMk cId="2440999178" sldId="273"/>
            <ac:cxnSpMk id="299" creationId="{3060D2C0-A033-F325-0736-E7E5F6FB0ECF}"/>
          </ac:cxnSpMkLst>
        </pc:cxnChg>
        <pc:cxnChg chg="mod">
          <ac:chgData name="DENGYAO LI" userId="14cc8a7cd33302d5" providerId="LiveId" clId="{D839F4BB-6B00-4328-BD93-E72EF7391933}" dt="2024-05-06T09:20:45.890" v="4451" actId="478"/>
          <ac:cxnSpMkLst>
            <pc:docMk/>
            <pc:sldMk cId="2440999178" sldId="273"/>
            <ac:cxnSpMk id="314" creationId="{CB60E140-91F8-6463-5DE8-5FA87A71FF12}"/>
          </ac:cxnSpMkLst>
        </pc:cxnChg>
        <pc:cxnChg chg="mod">
          <ac:chgData name="DENGYAO LI" userId="14cc8a7cd33302d5" providerId="LiveId" clId="{D839F4BB-6B00-4328-BD93-E72EF7391933}" dt="2024-05-06T09:20:45.890" v="4451" actId="478"/>
          <ac:cxnSpMkLst>
            <pc:docMk/>
            <pc:sldMk cId="2440999178" sldId="273"/>
            <ac:cxnSpMk id="315" creationId="{7641193A-A9F9-3273-C392-A950E4FC05A5}"/>
          </ac:cxnSpMkLst>
        </pc:cxnChg>
        <pc:cxnChg chg="mod">
          <ac:chgData name="DENGYAO LI" userId="14cc8a7cd33302d5" providerId="LiveId" clId="{D839F4BB-6B00-4328-BD93-E72EF7391933}" dt="2024-05-06T09:20:45.890" v="4451" actId="478"/>
          <ac:cxnSpMkLst>
            <pc:docMk/>
            <pc:sldMk cId="2440999178" sldId="273"/>
            <ac:cxnSpMk id="316" creationId="{BAE455C5-4DBF-FDCE-BEB9-63242B68A521}"/>
          </ac:cxnSpMkLst>
        </pc:cxnChg>
        <pc:cxnChg chg="mod">
          <ac:chgData name="DENGYAO LI" userId="14cc8a7cd33302d5" providerId="LiveId" clId="{D839F4BB-6B00-4328-BD93-E72EF7391933}" dt="2024-05-06T09:20:45.890" v="4451" actId="478"/>
          <ac:cxnSpMkLst>
            <pc:docMk/>
            <pc:sldMk cId="2440999178" sldId="273"/>
            <ac:cxnSpMk id="317" creationId="{6E657C2C-5E2F-824A-5B18-21793A2F4864}"/>
          </ac:cxnSpMkLst>
        </pc:cxnChg>
        <pc:cxnChg chg="mod">
          <ac:chgData name="DENGYAO LI" userId="14cc8a7cd33302d5" providerId="LiveId" clId="{D839F4BB-6B00-4328-BD93-E72EF7391933}" dt="2024-05-06T09:20:45.890" v="4451" actId="478"/>
          <ac:cxnSpMkLst>
            <pc:docMk/>
            <pc:sldMk cId="2440999178" sldId="273"/>
            <ac:cxnSpMk id="318" creationId="{1BEBD8A4-166B-2010-B9E7-DC0DE4326455}"/>
          </ac:cxnSpMkLst>
        </pc:cxnChg>
        <pc:cxnChg chg="mod">
          <ac:chgData name="DENGYAO LI" userId="14cc8a7cd33302d5" providerId="LiveId" clId="{D839F4BB-6B00-4328-BD93-E72EF7391933}" dt="2024-05-06T09:20:45.890" v="4451" actId="478"/>
          <ac:cxnSpMkLst>
            <pc:docMk/>
            <pc:sldMk cId="2440999178" sldId="273"/>
            <ac:cxnSpMk id="319" creationId="{0963B4F9-72CC-760F-811C-C7F3F2AA8F02}"/>
          </ac:cxnSpMkLst>
        </pc:cxnChg>
        <pc:cxnChg chg="mod">
          <ac:chgData name="DENGYAO LI" userId="14cc8a7cd33302d5" providerId="LiveId" clId="{D839F4BB-6B00-4328-BD93-E72EF7391933}" dt="2024-05-06T09:20:45.890" v="4451" actId="478"/>
          <ac:cxnSpMkLst>
            <pc:docMk/>
            <pc:sldMk cId="2440999178" sldId="273"/>
            <ac:cxnSpMk id="320" creationId="{22C699A0-A83B-C0D3-6C80-C6D5950DACA7}"/>
          </ac:cxnSpMkLst>
        </pc:cxnChg>
        <pc:cxnChg chg="mod">
          <ac:chgData name="DENGYAO LI" userId="14cc8a7cd33302d5" providerId="LiveId" clId="{D839F4BB-6B00-4328-BD93-E72EF7391933}" dt="2024-05-06T09:20:45.890" v="4451" actId="478"/>
          <ac:cxnSpMkLst>
            <pc:docMk/>
            <pc:sldMk cId="2440999178" sldId="273"/>
            <ac:cxnSpMk id="321" creationId="{1FF30DC9-07BC-D26D-9FA8-B20DAE4B2F10}"/>
          </ac:cxnSpMkLst>
        </pc:cxnChg>
        <pc:cxnChg chg="mod">
          <ac:chgData name="DENGYAO LI" userId="14cc8a7cd33302d5" providerId="LiveId" clId="{D839F4BB-6B00-4328-BD93-E72EF7391933}" dt="2024-05-06T09:20:45.890" v="4451" actId="478"/>
          <ac:cxnSpMkLst>
            <pc:docMk/>
            <pc:sldMk cId="2440999178" sldId="273"/>
            <ac:cxnSpMk id="322" creationId="{31FF9EA4-6F79-3F82-7777-6826FBA3DFB1}"/>
          </ac:cxnSpMkLst>
        </pc:cxnChg>
        <pc:cxnChg chg="mod">
          <ac:chgData name="DENGYAO LI" userId="14cc8a7cd33302d5" providerId="LiveId" clId="{D839F4BB-6B00-4328-BD93-E72EF7391933}" dt="2024-05-06T09:20:45.890" v="4451" actId="478"/>
          <ac:cxnSpMkLst>
            <pc:docMk/>
            <pc:sldMk cId="2440999178" sldId="273"/>
            <ac:cxnSpMk id="323" creationId="{2508E1C5-19E0-4E10-1818-9A8B62710CDF}"/>
          </ac:cxnSpMkLst>
        </pc:cxnChg>
        <pc:cxnChg chg="mod">
          <ac:chgData name="DENGYAO LI" userId="14cc8a7cd33302d5" providerId="LiveId" clId="{D839F4BB-6B00-4328-BD93-E72EF7391933}" dt="2024-05-06T09:20:45.890" v="4451" actId="478"/>
          <ac:cxnSpMkLst>
            <pc:docMk/>
            <pc:sldMk cId="2440999178" sldId="273"/>
            <ac:cxnSpMk id="324" creationId="{CF52A631-EFC1-2A7C-8466-F42BA445B8A1}"/>
          </ac:cxnSpMkLst>
        </pc:cxnChg>
        <pc:cxnChg chg="mod">
          <ac:chgData name="DENGYAO LI" userId="14cc8a7cd33302d5" providerId="LiveId" clId="{D839F4BB-6B00-4328-BD93-E72EF7391933}" dt="2024-05-06T09:20:45.890" v="4451" actId="478"/>
          <ac:cxnSpMkLst>
            <pc:docMk/>
            <pc:sldMk cId="2440999178" sldId="273"/>
            <ac:cxnSpMk id="325" creationId="{0F0DF2CD-4A81-5789-82F1-FC8557275AB6}"/>
          </ac:cxnSpMkLst>
        </pc:cxnChg>
        <pc:cxnChg chg="mod">
          <ac:chgData name="DENGYAO LI" userId="14cc8a7cd33302d5" providerId="LiveId" clId="{D839F4BB-6B00-4328-BD93-E72EF7391933}" dt="2024-05-06T09:20:45.890" v="4451" actId="478"/>
          <ac:cxnSpMkLst>
            <pc:docMk/>
            <pc:sldMk cId="2440999178" sldId="273"/>
            <ac:cxnSpMk id="326" creationId="{34D30D77-7C82-DC3E-6CF1-41CE7E268AB0}"/>
          </ac:cxnSpMkLst>
        </pc:cxnChg>
        <pc:cxnChg chg="mod">
          <ac:chgData name="DENGYAO LI" userId="14cc8a7cd33302d5" providerId="LiveId" clId="{D839F4BB-6B00-4328-BD93-E72EF7391933}" dt="2024-05-06T09:20:45.890" v="4451" actId="478"/>
          <ac:cxnSpMkLst>
            <pc:docMk/>
            <pc:sldMk cId="2440999178" sldId="273"/>
            <ac:cxnSpMk id="327" creationId="{E3BAA630-8F43-CCA2-83F9-1FFC1272E88A}"/>
          </ac:cxnSpMkLst>
        </pc:cxnChg>
        <pc:cxnChg chg="mod">
          <ac:chgData name="DENGYAO LI" userId="14cc8a7cd33302d5" providerId="LiveId" clId="{D839F4BB-6B00-4328-BD93-E72EF7391933}" dt="2024-05-06T09:20:45.890" v="4451" actId="478"/>
          <ac:cxnSpMkLst>
            <pc:docMk/>
            <pc:sldMk cId="2440999178" sldId="273"/>
            <ac:cxnSpMk id="328" creationId="{D5A379FA-49B8-8266-7E97-664401E31686}"/>
          </ac:cxnSpMkLst>
        </pc:cxnChg>
        <pc:cxnChg chg="mod">
          <ac:chgData name="DENGYAO LI" userId="14cc8a7cd33302d5" providerId="LiveId" clId="{D839F4BB-6B00-4328-BD93-E72EF7391933}" dt="2024-05-06T09:20:45.890" v="4451" actId="478"/>
          <ac:cxnSpMkLst>
            <pc:docMk/>
            <pc:sldMk cId="2440999178" sldId="273"/>
            <ac:cxnSpMk id="329" creationId="{5072D86A-FA6F-50D2-928E-7DE7D4154069}"/>
          </ac:cxnSpMkLst>
        </pc:cxnChg>
        <pc:cxnChg chg="mod">
          <ac:chgData name="DENGYAO LI" userId="14cc8a7cd33302d5" providerId="LiveId" clId="{D839F4BB-6B00-4328-BD93-E72EF7391933}" dt="2024-05-06T09:23:10.294" v="4498"/>
          <ac:cxnSpMkLst>
            <pc:docMk/>
            <pc:sldMk cId="2440999178" sldId="273"/>
            <ac:cxnSpMk id="381" creationId="{23D62FC0-8D89-3A1F-CF21-1E3E30381DDC}"/>
          </ac:cxnSpMkLst>
        </pc:cxnChg>
        <pc:cxnChg chg="mod">
          <ac:chgData name="DENGYAO LI" userId="14cc8a7cd33302d5" providerId="LiveId" clId="{D839F4BB-6B00-4328-BD93-E72EF7391933}" dt="2024-05-06T09:26:59.296" v="4656" actId="693"/>
          <ac:cxnSpMkLst>
            <pc:docMk/>
            <pc:sldMk cId="2440999178" sldId="273"/>
            <ac:cxnSpMk id="382" creationId="{2138DE14-57F8-6B92-F324-3D8706A887DE}"/>
          </ac:cxnSpMkLst>
        </pc:cxnChg>
        <pc:cxnChg chg="mod">
          <ac:chgData name="DENGYAO LI" userId="14cc8a7cd33302d5" providerId="LiveId" clId="{D839F4BB-6B00-4328-BD93-E72EF7391933}" dt="2024-05-06T09:26:51.662" v="4655" actId="693"/>
          <ac:cxnSpMkLst>
            <pc:docMk/>
            <pc:sldMk cId="2440999178" sldId="273"/>
            <ac:cxnSpMk id="383" creationId="{0B5D91CA-47DE-3A31-802C-C924B6975C4A}"/>
          </ac:cxnSpMkLst>
        </pc:cxnChg>
        <pc:cxnChg chg="mod">
          <ac:chgData name="DENGYAO LI" userId="14cc8a7cd33302d5" providerId="LiveId" clId="{D839F4BB-6B00-4328-BD93-E72EF7391933}" dt="2024-05-06T09:23:10.294" v="4498"/>
          <ac:cxnSpMkLst>
            <pc:docMk/>
            <pc:sldMk cId="2440999178" sldId="273"/>
            <ac:cxnSpMk id="384" creationId="{467EBF09-7545-36B9-8C0D-02D45CC4F696}"/>
          </ac:cxnSpMkLst>
        </pc:cxnChg>
        <pc:cxnChg chg="mod">
          <ac:chgData name="DENGYAO LI" userId="14cc8a7cd33302d5" providerId="LiveId" clId="{D839F4BB-6B00-4328-BD93-E72EF7391933}" dt="2024-05-06T09:23:10.294" v="4498"/>
          <ac:cxnSpMkLst>
            <pc:docMk/>
            <pc:sldMk cId="2440999178" sldId="273"/>
            <ac:cxnSpMk id="385" creationId="{7C2A1A09-5F9F-DB46-0F17-9F096DFB44FF}"/>
          </ac:cxnSpMkLst>
        </pc:cxnChg>
        <pc:cxnChg chg="mod">
          <ac:chgData name="DENGYAO LI" userId="14cc8a7cd33302d5" providerId="LiveId" clId="{D839F4BB-6B00-4328-BD93-E72EF7391933}" dt="2024-05-06T09:27:11.183" v="4658" actId="693"/>
          <ac:cxnSpMkLst>
            <pc:docMk/>
            <pc:sldMk cId="2440999178" sldId="273"/>
            <ac:cxnSpMk id="386" creationId="{BBE0E348-47FF-59BF-ED61-907D07617CD1}"/>
          </ac:cxnSpMkLst>
        </pc:cxnChg>
        <pc:cxnChg chg="mod">
          <ac:chgData name="DENGYAO LI" userId="14cc8a7cd33302d5" providerId="LiveId" clId="{D839F4BB-6B00-4328-BD93-E72EF7391933}" dt="2024-05-06T09:27:04.760" v="4657" actId="693"/>
          <ac:cxnSpMkLst>
            <pc:docMk/>
            <pc:sldMk cId="2440999178" sldId="273"/>
            <ac:cxnSpMk id="387" creationId="{30A87AB8-34E4-5A0D-BEE1-F6392015097D}"/>
          </ac:cxnSpMkLst>
        </pc:cxnChg>
        <pc:cxnChg chg="mod">
          <ac:chgData name="DENGYAO LI" userId="14cc8a7cd33302d5" providerId="LiveId" clId="{D839F4BB-6B00-4328-BD93-E72EF7391933}" dt="2024-05-06T09:23:10.294" v="4498"/>
          <ac:cxnSpMkLst>
            <pc:docMk/>
            <pc:sldMk cId="2440999178" sldId="273"/>
            <ac:cxnSpMk id="388" creationId="{A2924DDD-0B66-1C2E-A38D-25267970F16A}"/>
          </ac:cxnSpMkLst>
        </pc:cxnChg>
        <pc:cxnChg chg="mod">
          <ac:chgData name="DENGYAO LI" userId="14cc8a7cd33302d5" providerId="LiveId" clId="{D839F4BB-6B00-4328-BD93-E72EF7391933}" dt="2024-05-06T09:26:44.714" v="4654" actId="693"/>
          <ac:cxnSpMkLst>
            <pc:docMk/>
            <pc:sldMk cId="2440999178" sldId="273"/>
            <ac:cxnSpMk id="389" creationId="{6652FCF5-7AFB-D7D5-3C93-070C73A0AA04}"/>
          </ac:cxnSpMkLst>
        </pc:cxnChg>
        <pc:cxnChg chg="mod">
          <ac:chgData name="DENGYAO LI" userId="14cc8a7cd33302d5" providerId="LiveId" clId="{D839F4BB-6B00-4328-BD93-E72EF7391933}" dt="2024-05-06T09:23:10.294" v="4498"/>
          <ac:cxnSpMkLst>
            <pc:docMk/>
            <pc:sldMk cId="2440999178" sldId="273"/>
            <ac:cxnSpMk id="390" creationId="{D8AB1710-72E2-94C8-74C0-002BB197E1B2}"/>
          </ac:cxnSpMkLst>
        </pc:cxnChg>
        <pc:cxnChg chg="mod">
          <ac:chgData name="DENGYAO LI" userId="14cc8a7cd33302d5" providerId="LiveId" clId="{D839F4BB-6B00-4328-BD93-E72EF7391933}" dt="2024-05-06T09:23:10.294" v="4498"/>
          <ac:cxnSpMkLst>
            <pc:docMk/>
            <pc:sldMk cId="2440999178" sldId="273"/>
            <ac:cxnSpMk id="391" creationId="{1418A508-73A7-5D4B-0A5E-544A8A3B131B}"/>
          </ac:cxnSpMkLst>
        </pc:cxnChg>
        <pc:cxnChg chg="mod">
          <ac:chgData name="DENGYAO LI" userId="14cc8a7cd33302d5" providerId="LiveId" clId="{D839F4BB-6B00-4328-BD93-E72EF7391933}" dt="2024-05-06T09:26:38.907" v="4653" actId="693"/>
          <ac:cxnSpMkLst>
            <pc:docMk/>
            <pc:sldMk cId="2440999178" sldId="273"/>
            <ac:cxnSpMk id="392" creationId="{5E125CD3-194D-5BC0-2DEB-EB4CF041AD04}"/>
          </ac:cxnSpMkLst>
        </pc:cxnChg>
        <pc:cxnChg chg="mod">
          <ac:chgData name="DENGYAO LI" userId="14cc8a7cd33302d5" providerId="LiveId" clId="{D839F4BB-6B00-4328-BD93-E72EF7391933}" dt="2024-05-06T09:23:10.294" v="4498"/>
          <ac:cxnSpMkLst>
            <pc:docMk/>
            <pc:sldMk cId="2440999178" sldId="273"/>
            <ac:cxnSpMk id="393" creationId="{C30F83E2-549E-310E-D0D8-9A975AFFBC1F}"/>
          </ac:cxnSpMkLst>
        </pc:cxnChg>
        <pc:cxnChg chg="mod">
          <ac:chgData name="DENGYAO LI" userId="14cc8a7cd33302d5" providerId="LiveId" clId="{D839F4BB-6B00-4328-BD93-E72EF7391933}" dt="2024-05-06T09:23:10.294" v="4498"/>
          <ac:cxnSpMkLst>
            <pc:docMk/>
            <pc:sldMk cId="2440999178" sldId="273"/>
            <ac:cxnSpMk id="394" creationId="{455C5C5C-4685-B7B1-FB5A-B93136101378}"/>
          </ac:cxnSpMkLst>
        </pc:cxnChg>
        <pc:cxnChg chg="mod">
          <ac:chgData name="DENGYAO LI" userId="14cc8a7cd33302d5" providerId="LiveId" clId="{D839F4BB-6B00-4328-BD93-E72EF7391933}" dt="2024-05-06T09:23:10.294" v="4498"/>
          <ac:cxnSpMkLst>
            <pc:docMk/>
            <pc:sldMk cId="2440999178" sldId="273"/>
            <ac:cxnSpMk id="395" creationId="{506B1F61-C242-A536-99F5-632912FE7C6B}"/>
          </ac:cxnSpMkLst>
        </pc:cxnChg>
        <pc:cxnChg chg="mod">
          <ac:chgData name="DENGYAO LI" userId="14cc8a7cd33302d5" providerId="LiveId" clId="{D839F4BB-6B00-4328-BD93-E72EF7391933}" dt="2024-05-06T09:23:10.294" v="4498"/>
          <ac:cxnSpMkLst>
            <pc:docMk/>
            <pc:sldMk cId="2440999178" sldId="273"/>
            <ac:cxnSpMk id="396" creationId="{8EB3FE29-B952-553D-F013-8F94B5A252AA}"/>
          </ac:cxnSpMkLst>
        </pc:cxnChg>
        <pc:cxnChg chg="mod">
          <ac:chgData name="DENGYAO LI" userId="14cc8a7cd33302d5" providerId="LiveId" clId="{D839F4BB-6B00-4328-BD93-E72EF7391933}" dt="2024-05-06T09:27:30.899" v="4659" actId="208"/>
          <ac:cxnSpMkLst>
            <pc:docMk/>
            <pc:sldMk cId="2440999178" sldId="273"/>
            <ac:cxnSpMk id="408" creationId="{8C8D712A-829B-3C60-F213-6D45E1E06DA5}"/>
          </ac:cxnSpMkLst>
        </pc:cxnChg>
        <pc:cxnChg chg="mod">
          <ac:chgData name="DENGYAO LI" userId="14cc8a7cd33302d5" providerId="LiveId" clId="{D839F4BB-6B00-4328-BD93-E72EF7391933}" dt="2024-05-06T09:24:12.965" v="4621"/>
          <ac:cxnSpMkLst>
            <pc:docMk/>
            <pc:sldMk cId="2440999178" sldId="273"/>
            <ac:cxnSpMk id="409" creationId="{C9DBCC5B-7544-88A5-B9F5-B7BA71EAF33E}"/>
          </ac:cxnSpMkLst>
        </pc:cxnChg>
        <pc:cxnChg chg="mod">
          <ac:chgData name="DENGYAO LI" userId="14cc8a7cd33302d5" providerId="LiveId" clId="{D839F4BB-6B00-4328-BD93-E72EF7391933}" dt="2024-05-06T09:24:12.965" v="4621"/>
          <ac:cxnSpMkLst>
            <pc:docMk/>
            <pc:sldMk cId="2440999178" sldId="273"/>
            <ac:cxnSpMk id="410" creationId="{0446CB60-6F2C-224D-07C7-F460DFED9FE2}"/>
          </ac:cxnSpMkLst>
        </pc:cxnChg>
        <pc:cxnChg chg="mod">
          <ac:chgData name="DENGYAO LI" userId="14cc8a7cd33302d5" providerId="LiveId" clId="{D839F4BB-6B00-4328-BD93-E72EF7391933}" dt="2024-05-06T09:27:38.923" v="4660" actId="208"/>
          <ac:cxnSpMkLst>
            <pc:docMk/>
            <pc:sldMk cId="2440999178" sldId="273"/>
            <ac:cxnSpMk id="411" creationId="{1E7FAC0D-1FCC-C83A-035F-96CD4CC1E15E}"/>
          </ac:cxnSpMkLst>
        </pc:cxnChg>
        <pc:cxnChg chg="mod">
          <ac:chgData name="DENGYAO LI" userId="14cc8a7cd33302d5" providerId="LiveId" clId="{D839F4BB-6B00-4328-BD93-E72EF7391933}" dt="2024-05-06T09:27:30.899" v="4659" actId="208"/>
          <ac:cxnSpMkLst>
            <pc:docMk/>
            <pc:sldMk cId="2440999178" sldId="273"/>
            <ac:cxnSpMk id="412" creationId="{3F5AE83C-9C2C-1447-CCB1-62F7D262BDD1}"/>
          </ac:cxnSpMkLst>
        </pc:cxnChg>
        <pc:cxnChg chg="mod">
          <ac:chgData name="DENGYAO LI" userId="14cc8a7cd33302d5" providerId="LiveId" clId="{D839F4BB-6B00-4328-BD93-E72EF7391933}" dt="2024-05-06T09:24:12.965" v="4621"/>
          <ac:cxnSpMkLst>
            <pc:docMk/>
            <pc:sldMk cId="2440999178" sldId="273"/>
            <ac:cxnSpMk id="413" creationId="{CC9D37D1-B4EB-C712-ED01-01CD9B95433C}"/>
          </ac:cxnSpMkLst>
        </pc:cxnChg>
        <pc:cxnChg chg="mod">
          <ac:chgData name="DENGYAO LI" userId="14cc8a7cd33302d5" providerId="LiveId" clId="{D839F4BB-6B00-4328-BD93-E72EF7391933}" dt="2024-05-06T09:24:12.965" v="4621"/>
          <ac:cxnSpMkLst>
            <pc:docMk/>
            <pc:sldMk cId="2440999178" sldId="273"/>
            <ac:cxnSpMk id="414" creationId="{9AABF60E-3D64-1321-9AFD-57CAAD32E9E5}"/>
          </ac:cxnSpMkLst>
        </pc:cxnChg>
        <pc:cxnChg chg="mod">
          <ac:chgData name="DENGYAO LI" userId="14cc8a7cd33302d5" providerId="LiveId" clId="{D839F4BB-6B00-4328-BD93-E72EF7391933}" dt="2024-05-06T09:27:38.923" v="4660" actId="208"/>
          <ac:cxnSpMkLst>
            <pc:docMk/>
            <pc:sldMk cId="2440999178" sldId="273"/>
            <ac:cxnSpMk id="415" creationId="{BDEE1CDB-FB8F-F560-778E-9F2BF4D1BD63}"/>
          </ac:cxnSpMkLst>
        </pc:cxnChg>
        <pc:cxnChg chg="mod">
          <ac:chgData name="DENGYAO LI" userId="14cc8a7cd33302d5" providerId="LiveId" clId="{D839F4BB-6B00-4328-BD93-E72EF7391933}" dt="2024-05-06T09:24:12.965" v="4621"/>
          <ac:cxnSpMkLst>
            <pc:docMk/>
            <pc:sldMk cId="2440999178" sldId="273"/>
            <ac:cxnSpMk id="416" creationId="{A179A56D-9ED6-7788-A5DB-7BBA6C8072AE}"/>
          </ac:cxnSpMkLst>
        </pc:cxnChg>
        <pc:cxnChg chg="mod">
          <ac:chgData name="DENGYAO LI" userId="14cc8a7cd33302d5" providerId="LiveId" clId="{D839F4BB-6B00-4328-BD93-E72EF7391933}" dt="2024-05-06T09:27:30.899" v="4659" actId="208"/>
          <ac:cxnSpMkLst>
            <pc:docMk/>
            <pc:sldMk cId="2440999178" sldId="273"/>
            <ac:cxnSpMk id="417" creationId="{FF8380AF-1E60-CFF4-A6D1-14661AFB7ABC}"/>
          </ac:cxnSpMkLst>
        </pc:cxnChg>
        <pc:cxnChg chg="mod">
          <ac:chgData name="DENGYAO LI" userId="14cc8a7cd33302d5" providerId="LiveId" clId="{D839F4BB-6B00-4328-BD93-E72EF7391933}" dt="2024-05-06T09:27:44.309" v="4661" actId="208"/>
          <ac:cxnSpMkLst>
            <pc:docMk/>
            <pc:sldMk cId="2440999178" sldId="273"/>
            <ac:cxnSpMk id="418" creationId="{E9D14DFD-2E45-739F-DA72-1AA913234EED}"/>
          </ac:cxnSpMkLst>
        </pc:cxnChg>
        <pc:cxnChg chg="mod">
          <ac:chgData name="DENGYAO LI" userId="14cc8a7cd33302d5" providerId="LiveId" clId="{D839F4BB-6B00-4328-BD93-E72EF7391933}" dt="2024-05-06T09:24:12.965" v="4621"/>
          <ac:cxnSpMkLst>
            <pc:docMk/>
            <pc:sldMk cId="2440999178" sldId="273"/>
            <ac:cxnSpMk id="419" creationId="{734C1F7F-02EF-ABEA-4DD7-2B732C6960CA}"/>
          </ac:cxnSpMkLst>
        </pc:cxnChg>
        <pc:cxnChg chg="mod">
          <ac:chgData name="DENGYAO LI" userId="14cc8a7cd33302d5" providerId="LiveId" clId="{D839F4BB-6B00-4328-BD93-E72EF7391933}" dt="2024-05-06T09:24:12.965" v="4621"/>
          <ac:cxnSpMkLst>
            <pc:docMk/>
            <pc:sldMk cId="2440999178" sldId="273"/>
            <ac:cxnSpMk id="420" creationId="{FDCD6323-A476-4332-D83C-CCE69E718284}"/>
          </ac:cxnSpMkLst>
        </pc:cxnChg>
        <pc:cxnChg chg="mod">
          <ac:chgData name="DENGYAO LI" userId="14cc8a7cd33302d5" providerId="LiveId" clId="{D839F4BB-6B00-4328-BD93-E72EF7391933}" dt="2024-05-06T09:24:12.965" v="4621"/>
          <ac:cxnSpMkLst>
            <pc:docMk/>
            <pc:sldMk cId="2440999178" sldId="273"/>
            <ac:cxnSpMk id="421" creationId="{8995AFA0-9A82-19A0-03E3-C8B1F251B2F3}"/>
          </ac:cxnSpMkLst>
        </pc:cxnChg>
        <pc:cxnChg chg="mod">
          <ac:chgData name="DENGYAO LI" userId="14cc8a7cd33302d5" providerId="LiveId" clId="{D839F4BB-6B00-4328-BD93-E72EF7391933}" dt="2024-05-06T09:24:12.965" v="4621"/>
          <ac:cxnSpMkLst>
            <pc:docMk/>
            <pc:sldMk cId="2440999178" sldId="273"/>
            <ac:cxnSpMk id="422" creationId="{BD7986AA-5EE9-3DA6-5360-04C471BEB2FD}"/>
          </ac:cxnSpMkLst>
        </pc:cxnChg>
        <pc:cxnChg chg="mod">
          <ac:chgData name="DENGYAO LI" userId="14cc8a7cd33302d5" providerId="LiveId" clId="{D839F4BB-6B00-4328-BD93-E72EF7391933}" dt="2024-05-06T09:24:12.965" v="4621"/>
          <ac:cxnSpMkLst>
            <pc:docMk/>
            <pc:sldMk cId="2440999178" sldId="273"/>
            <ac:cxnSpMk id="423" creationId="{7AD410F7-5FE5-CAB1-1A57-A3271FAA782E}"/>
          </ac:cxnSpMkLst>
        </pc:cxnChg>
        <pc:cxnChg chg="mod">
          <ac:chgData name="DENGYAO LI" userId="14cc8a7cd33302d5" providerId="LiveId" clId="{D839F4BB-6B00-4328-BD93-E72EF7391933}" dt="2024-05-06T09:29:01.598" v="4663"/>
          <ac:cxnSpMkLst>
            <pc:docMk/>
            <pc:sldMk cId="2440999178" sldId="273"/>
            <ac:cxnSpMk id="441" creationId="{EFEA43FA-F2CC-7D4D-6EA5-D5B99B2B6B7D}"/>
          </ac:cxnSpMkLst>
        </pc:cxnChg>
        <pc:cxnChg chg="mod">
          <ac:chgData name="DENGYAO LI" userId="14cc8a7cd33302d5" providerId="LiveId" clId="{D839F4BB-6B00-4328-BD93-E72EF7391933}" dt="2024-05-06T09:29:01.598" v="4663"/>
          <ac:cxnSpMkLst>
            <pc:docMk/>
            <pc:sldMk cId="2440999178" sldId="273"/>
            <ac:cxnSpMk id="442" creationId="{932E8E22-520F-3BD9-42E1-B2099D4D7C9E}"/>
          </ac:cxnSpMkLst>
        </pc:cxnChg>
        <pc:cxnChg chg="mod">
          <ac:chgData name="DENGYAO LI" userId="14cc8a7cd33302d5" providerId="LiveId" clId="{D839F4BB-6B00-4328-BD93-E72EF7391933}" dt="2024-05-06T09:29:01.598" v="4663"/>
          <ac:cxnSpMkLst>
            <pc:docMk/>
            <pc:sldMk cId="2440999178" sldId="273"/>
            <ac:cxnSpMk id="443" creationId="{5F2679AC-E113-D9E2-06B0-42CBC6DF10D0}"/>
          </ac:cxnSpMkLst>
        </pc:cxnChg>
        <pc:cxnChg chg="mod">
          <ac:chgData name="DENGYAO LI" userId="14cc8a7cd33302d5" providerId="LiveId" clId="{D839F4BB-6B00-4328-BD93-E72EF7391933}" dt="2024-05-06T09:29:01.598" v="4663"/>
          <ac:cxnSpMkLst>
            <pc:docMk/>
            <pc:sldMk cId="2440999178" sldId="273"/>
            <ac:cxnSpMk id="444" creationId="{483E2D0B-18E8-EBC7-CC9E-8E5AC3370552}"/>
          </ac:cxnSpMkLst>
        </pc:cxnChg>
        <pc:cxnChg chg="mod">
          <ac:chgData name="DENGYAO LI" userId="14cc8a7cd33302d5" providerId="LiveId" clId="{D839F4BB-6B00-4328-BD93-E72EF7391933}" dt="2024-05-06T09:29:01.598" v="4663"/>
          <ac:cxnSpMkLst>
            <pc:docMk/>
            <pc:sldMk cId="2440999178" sldId="273"/>
            <ac:cxnSpMk id="445" creationId="{CA524829-3F7D-C685-0FF6-56E19FBE7486}"/>
          </ac:cxnSpMkLst>
        </pc:cxnChg>
        <pc:cxnChg chg="mod">
          <ac:chgData name="DENGYAO LI" userId="14cc8a7cd33302d5" providerId="LiveId" clId="{D839F4BB-6B00-4328-BD93-E72EF7391933}" dt="2024-05-06T09:29:01.598" v="4663"/>
          <ac:cxnSpMkLst>
            <pc:docMk/>
            <pc:sldMk cId="2440999178" sldId="273"/>
            <ac:cxnSpMk id="446" creationId="{E1A3176C-2480-CA51-1DCE-3D1A2A32B948}"/>
          </ac:cxnSpMkLst>
        </pc:cxnChg>
        <pc:cxnChg chg="mod">
          <ac:chgData name="DENGYAO LI" userId="14cc8a7cd33302d5" providerId="LiveId" clId="{D839F4BB-6B00-4328-BD93-E72EF7391933}" dt="2024-05-06T09:29:01.598" v="4663"/>
          <ac:cxnSpMkLst>
            <pc:docMk/>
            <pc:sldMk cId="2440999178" sldId="273"/>
            <ac:cxnSpMk id="447" creationId="{DF4F421A-DD48-6F05-E87B-E3EE645A1ABB}"/>
          </ac:cxnSpMkLst>
        </pc:cxnChg>
        <pc:cxnChg chg="mod">
          <ac:chgData name="DENGYAO LI" userId="14cc8a7cd33302d5" providerId="LiveId" clId="{D839F4BB-6B00-4328-BD93-E72EF7391933}" dt="2024-05-06T09:29:01.598" v="4663"/>
          <ac:cxnSpMkLst>
            <pc:docMk/>
            <pc:sldMk cId="2440999178" sldId="273"/>
            <ac:cxnSpMk id="448" creationId="{28226B99-5309-2760-4CE4-E170DB95F4AF}"/>
          </ac:cxnSpMkLst>
        </pc:cxnChg>
        <pc:cxnChg chg="mod">
          <ac:chgData name="DENGYAO LI" userId="14cc8a7cd33302d5" providerId="LiveId" clId="{D839F4BB-6B00-4328-BD93-E72EF7391933}" dt="2024-05-06T09:29:01.598" v="4663"/>
          <ac:cxnSpMkLst>
            <pc:docMk/>
            <pc:sldMk cId="2440999178" sldId="273"/>
            <ac:cxnSpMk id="449" creationId="{E840713B-11B6-C719-1299-63E1DE1C469E}"/>
          </ac:cxnSpMkLst>
        </pc:cxnChg>
        <pc:cxnChg chg="mod">
          <ac:chgData name="DENGYAO LI" userId="14cc8a7cd33302d5" providerId="LiveId" clId="{D839F4BB-6B00-4328-BD93-E72EF7391933}" dt="2024-05-06T09:29:01.598" v="4663"/>
          <ac:cxnSpMkLst>
            <pc:docMk/>
            <pc:sldMk cId="2440999178" sldId="273"/>
            <ac:cxnSpMk id="450" creationId="{8B4E04E8-1DB3-4D2E-2D49-DE27A967C3CD}"/>
          </ac:cxnSpMkLst>
        </pc:cxnChg>
        <pc:cxnChg chg="mod">
          <ac:chgData name="DENGYAO LI" userId="14cc8a7cd33302d5" providerId="LiveId" clId="{D839F4BB-6B00-4328-BD93-E72EF7391933}" dt="2024-05-06T09:29:01.598" v="4663"/>
          <ac:cxnSpMkLst>
            <pc:docMk/>
            <pc:sldMk cId="2440999178" sldId="273"/>
            <ac:cxnSpMk id="451" creationId="{71D90B38-F4AC-8DA5-8006-888630EC8E9D}"/>
          </ac:cxnSpMkLst>
        </pc:cxnChg>
        <pc:cxnChg chg="mod">
          <ac:chgData name="DENGYAO LI" userId="14cc8a7cd33302d5" providerId="LiveId" clId="{D839F4BB-6B00-4328-BD93-E72EF7391933}" dt="2024-05-06T09:29:01.598" v="4663"/>
          <ac:cxnSpMkLst>
            <pc:docMk/>
            <pc:sldMk cId="2440999178" sldId="273"/>
            <ac:cxnSpMk id="452" creationId="{40C1794A-2575-A809-0C91-A1C91FCB94E6}"/>
          </ac:cxnSpMkLst>
        </pc:cxnChg>
        <pc:cxnChg chg="mod">
          <ac:chgData name="DENGYAO LI" userId="14cc8a7cd33302d5" providerId="LiveId" clId="{D839F4BB-6B00-4328-BD93-E72EF7391933}" dt="2024-05-06T09:29:01.598" v="4663"/>
          <ac:cxnSpMkLst>
            <pc:docMk/>
            <pc:sldMk cId="2440999178" sldId="273"/>
            <ac:cxnSpMk id="453" creationId="{4B0061D5-B767-0D63-F906-60DB93F83483}"/>
          </ac:cxnSpMkLst>
        </pc:cxnChg>
        <pc:cxnChg chg="mod">
          <ac:chgData name="DENGYAO LI" userId="14cc8a7cd33302d5" providerId="LiveId" clId="{D839F4BB-6B00-4328-BD93-E72EF7391933}" dt="2024-05-06T09:29:01.598" v="4663"/>
          <ac:cxnSpMkLst>
            <pc:docMk/>
            <pc:sldMk cId="2440999178" sldId="273"/>
            <ac:cxnSpMk id="454" creationId="{4F646E07-7539-A8C9-F534-B98D73E1BAEE}"/>
          </ac:cxnSpMkLst>
        </pc:cxnChg>
        <pc:cxnChg chg="mod">
          <ac:chgData name="DENGYAO LI" userId="14cc8a7cd33302d5" providerId="LiveId" clId="{D839F4BB-6B00-4328-BD93-E72EF7391933}" dt="2024-05-06T09:29:01.598" v="4663"/>
          <ac:cxnSpMkLst>
            <pc:docMk/>
            <pc:sldMk cId="2440999178" sldId="273"/>
            <ac:cxnSpMk id="455" creationId="{33F3F505-D491-ACCC-6494-454CF1940A45}"/>
          </ac:cxnSpMkLst>
        </pc:cxnChg>
        <pc:cxnChg chg="mod">
          <ac:chgData name="DENGYAO LI" userId="14cc8a7cd33302d5" providerId="LiveId" clId="{D839F4BB-6B00-4328-BD93-E72EF7391933}" dt="2024-05-06T09:29:01.598" v="4663"/>
          <ac:cxnSpMkLst>
            <pc:docMk/>
            <pc:sldMk cId="2440999178" sldId="273"/>
            <ac:cxnSpMk id="456" creationId="{E19B178E-EB3D-D086-1369-9CF61E9458FA}"/>
          </ac:cxnSpMkLst>
        </pc:cxnChg>
        <pc:cxnChg chg="add del mod">
          <ac:chgData name="DENGYAO LI" userId="14cc8a7cd33302d5" providerId="LiveId" clId="{D839F4BB-6B00-4328-BD93-E72EF7391933}" dt="2024-05-06T09:36:08.945" v="4724" actId="478"/>
          <ac:cxnSpMkLst>
            <pc:docMk/>
            <pc:sldMk cId="2440999178" sldId="273"/>
            <ac:cxnSpMk id="460" creationId="{84CEB9C1-AED1-AE19-94CC-1591EEBB73E9}"/>
          </ac:cxnSpMkLst>
        </pc:cxnChg>
        <pc:cxnChg chg="add del mod">
          <ac:chgData name="DENGYAO LI" userId="14cc8a7cd33302d5" providerId="LiveId" clId="{D839F4BB-6B00-4328-BD93-E72EF7391933}" dt="2024-05-06T09:36:43.080" v="4730" actId="478"/>
          <ac:cxnSpMkLst>
            <pc:docMk/>
            <pc:sldMk cId="2440999178" sldId="273"/>
            <ac:cxnSpMk id="464" creationId="{E47BC20B-7DD6-62E7-908A-A98571CF7E44}"/>
          </ac:cxnSpMkLst>
        </pc:cxnChg>
        <pc:cxnChg chg="add del mod">
          <ac:chgData name="DENGYAO LI" userId="14cc8a7cd33302d5" providerId="LiveId" clId="{D839F4BB-6B00-4328-BD93-E72EF7391933}" dt="2024-05-06T09:36:58.173" v="4733" actId="478"/>
          <ac:cxnSpMkLst>
            <pc:docMk/>
            <pc:sldMk cId="2440999178" sldId="273"/>
            <ac:cxnSpMk id="466" creationId="{5A9A2EDD-37D6-5046-E706-4E1E7D5225CB}"/>
          </ac:cxnSpMkLst>
        </pc:cxnChg>
      </pc:sldChg>
      <pc:sldChg chg="addSp delSp modSp add mod ord">
        <pc:chgData name="DENGYAO LI" userId="14cc8a7cd33302d5" providerId="LiveId" clId="{D839F4BB-6B00-4328-BD93-E72EF7391933}" dt="2024-05-31T08:41:07.049" v="21846" actId="113"/>
        <pc:sldMkLst>
          <pc:docMk/>
          <pc:sldMk cId="3774759827" sldId="274"/>
        </pc:sldMkLst>
        <pc:spChg chg="mod">
          <ac:chgData name="DENGYAO LI" userId="14cc8a7cd33302d5" providerId="LiveId" clId="{D839F4BB-6B00-4328-BD93-E72EF7391933}" dt="2024-05-30T09:09:45.867" v="19683" actId="1035"/>
          <ac:spMkLst>
            <pc:docMk/>
            <pc:sldMk cId="3774759827" sldId="274"/>
            <ac:spMk id="3" creationId="{0BBDDA2C-ACB2-11C6-5FA7-7D421C1B9117}"/>
          </ac:spMkLst>
        </pc:spChg>
        <pc:spChg chg="add del mod">
          <ac:chgData name="DENGYAO LI" userId="14cc8a7cd33302d5" providerId="LiveId" clId="{D839F4BB-6B00-4328-BD93-E72EF7391933}" dt="2024-05-31T07:04:17.311" v="21405" actId="478"/>
          <ac:spMkLst>
            <pc:docMk/>
            <pc:sldMk cId="3774759827" sldId="274"/>
            <ac:spMk id="4" creationId="{2C7E8B41-7B66-41BC-9247-F973C75B93F7}"/>
          </ac:spMkLst>
        </pc:spChg>
        <pc:spChg chg="del mod">
          <ac:chgData name="DENGYAO LI" userId="14cc8a7cd33302d5" providerId="LiveId" clId="{D839F4BB-6B00-4328-BD93-E72EF7391933}" dt="2024-05-06T10:20:15.649" v="6503" actId="478"/>
          <ac:spMkLst>
            <pc:docMk/>
            <pc:sldMk cId="3774759827" sldId="274"/>
            <ac:spMk id="4" creationId="{EB7971DC-432C-0FAA-A000-DCF3AD919E42}"/>
          </ac:spMkLst>
        </pc:spChg>
        <pc:spChg chg="del">
          <ac:chgData name="DENGYAO LI" userId="14cc8a7cd33302d5" providerId="LiveId" clId="{D839F4BB-6B00-4328-BD93-E72EF7391933}" dt="2024-05-06T09:52:11.555" v="5184" actId="478"/>
          <ac:spMkLst>
            <pc:docMk/>
            <pc:sldMk cId="3774759827" sldId="274"/>
            <ac:spMk id="6" creationId="{9DA680D3-F88A-CC72-76B3-5A5A99682413}"/>
          </ac:spMkLst>
        </pc:spChg>
        <pc:spChg chg="add mod">
          <ac:chgData name="DENGYAO LI" userId="14cc8a7cd33302d5" providerId="LiveId" clId="{D839F4BB-6B00-4328-BD93-E72EF7391933}" dt="2024-05-31T08:41:07.049" v="21846" actId="113"/>
          <ac:spMkLst>
            <pc:docMk/>
            <pc:sldMk cId="3774759827" sldId="274"/>
            <ac:spMk id="6" creationId="{C614DFD1-2071-AE8C-B873-A2A41D2FCDA2}"/>
          </ac:spMkLst>
        </pc:spChg>
        <pc:spChg chg="del mod">
          <ac:chgData name="DENGYAO LI" userId="14cc8a7cd33302d5" providerId="LiveId" clId="{D839F4BB-6B00-4328-BD93-E72EF7391933}" dt="2024-05-16T11:07:18.668" v="12762" actId="478"/>
          <ac:spMkLst>
            <pc:docMk/>
            <pc:sldMk cId="3774759827" sldId="274"/>
            <ac:spMk id="7" creationId="{38EC79A2-DC89-C31B-2B06-0DEB2B222B79}"/>
          </ac:spMkLst>
        </pc:spChg>
        <pc:spChg chg="mod topLvl">
          <ac:chgData name="DENGYAO LI" userId="14cc8a7cd33302d5" providerId="LiveId" clId="{D839F4BB-6B00-4328-BD93-E72EF7391933}" dt="2024-05-06T10:14:35.826" v="6215" actId="2711"/>
          <ac:spMkLst>
            <pc:docMk/>
            <pc:sldMk cId="3774759827" sldId="274"/>
            <ac:spMk id="8" creationId="{A0A86F3A-C509-B269-B1CD-AA3167B33A6B}"/>
          </ac:spMkLst>
        </pc:spChg>
        <pc:spChg chg="del">
          <ac:chgData name="DENGYAO LI" userId="14cc8a7cd33302d5" providerId="LiveId" clId="{D839F4BB-6B00-4328-BD93-E72EF7391933}" dt="2024-05-06T09:52:12.951" v="5185" actId="478"/>
          <ac:spMkLst>
            <pc:docMk/>
            <pc:sldMk cId="3774759827" sldId="274"/>
            <ac:spMk id="9" creationId="{D4560B25-3B29-497B-14D7-6561BEE48100}"/>
          </ac:spMkLst>
        </pc:spChg>
        <pc:spChg chg="add mod">
          <ac:chgData name="DENGYAO LI" userId="14cc8a7cd33302d5" providerId="LiveId" clId="{D839F4BB-6B00-4328-BD93-E72EF7391933}" dt="2024-05-30T15:29:22.450" v="21303" actId="20577"/>
          <ac:spMkLst>
            <pc:docMk/>
            <pc:sldMk cId="3774759827" sldId="274"/>
            <ac:spMk id="11" creationId="{2F83A61A-CD78-0A3C-CDF5-CD45D2498E96}"/>
          </ac:spMkLst>
        </pc:spChg>
        <pc:spChg chg="del">
          <ac:chgData name="DENGYAO LI" userId="14cc8a7cd33302d5" providerId="LiveId" clId="{D839F4BB-6B00-4328-BD93-E72EF7391933}" dt="2024-05-06T09:52:08.785" v="5181" actId="478"/>
          <ac:spMkLst>
            <pc:docMk/>
            <pc:sldMk cId="3774759827" sldId="274"/>
            <ac:spMk id="11" creationId="{3D0CE527-632C-99BE-C214-B0CA0DF13D87}"/>
          </ac:spMkLst>
        </pc:spChg>
        <pc:spChg chg="mod topLvl">
          <ac:chgData name="DENGYAO LI" userId="14cc8a7cd33302d5" providerId="LiveId" clId="{D839F4BB-6B00-4328-BD93-E72EF7391933}" dt="2024-05-06T10:14:35.826" v="6215" actId="2711"/>
          <ac:spMkLst>
            <pc:docMk/>
            <pc:sldMk cId="3774759827" sldId="274"/>
            <ac:spMk id="12" creationId="{570BE492-6D5A-D8AD-69BB-8D6E02D6B809}"/>
          </ac:spMkLst>
        </pc:spChg>
        <pc:spChg chg="mod topLvl">
          <ac:chgData name="DENGYAO LI" userId="14cc8a7cd33302d5" providerId="LiveId" clId="{D839F4BB-6B00-4328-BD93-E72EF7391933}" dt="2024-05-06T10:14:35.826" v="6215" actId="2711"/>
          <ac:spMkLst>
            <pc:docMk/>
            <pc:sldMk cId="3774759827" sldId="274"/>
            <ac:spMk id="13" creationId="{0FB61EBE-256B-7E50-0EF6-C4BDE3D42E77}"/>
          </ac:spMkLst>
        </pc:spChg>
        <pc:spChg chg="mod topLvl">
          <ac:chgData name="DENGYAO LI" userId="14cc8a7cd33302d5" providerId="LiveId" clId="{D839F4BB-6B00-4328-BD93-E72EF7391933}" dt="2024-05-06T10:14:35.826" v="6215" actId="2711"/>
          <ac:spMkLst>
            <pc:docMk/>
            <pc:sldMk cId="3774759827" sldId="274"/>
            <ac:spMk id="14" creationId="{BD05A233-E635-266D-5FA5-78FD10F0C940}"/>
          </ac:spMkLst>
        </pc:spChg>
        <pc:spChg chg="mod topLvl">
          <ac:chgData name="DENGYAO LI" userId="14cc8a7cd33302d5" providerId="LiveId" clId="{D839F4BB-6B00-4328-BD93-E72EF7391933}" dt="2024-05-06T10:14:35.826" v="6215" actId="2711"/>
          <ac:spMkLst>
            <pc:docMk/>
            <pc:sldMk cId="3774759827" sldId="274"/>
            <ac:spMk id="15" creationId="{B69FD6DD-F370-DB95-E4AA-D5BF907949B0}"/>
          </ac:spMkLst>
        </pc:spChg>
        <pc:spChg chg="mod topLvl">
          <ac:chgData name="DENGYAO LI" userId="14cc8a7cd33302d5" providerId="LiveId" clId="{D839F4BB-6B00-4328-BD93-E72EF7391933}" dt="2024-05-06T10:14:35.826" v="6215" actId="2711"/>
          <ac:spMkLst>
            <pc:docMk/>
            <pc:sldMk cId="3774759827" sldId="274"/>
            <ac:spMk id="16" creationId="{3FAF0123-6C55-A0C3-90AC-067FB56FE409}"/>
          </ac:spMkLst>
        </pc:spChg>
        <pc:spChg chg="mod topLvl">
          <ac:chgData name="DENGYAO LI" userId="14cc8a7cd33302d5" providerId="LiveId" clId="{D839F4BB-6B00-4328-BD93-E72EF7391933}" dt="2024-05-06T10:14:35.826" v="6215" actId="2711"/>
          <ac:spMkLst>
            <pc:docMk/>
            <pc:sldMk cId="3774759827" sldId="274"/>
            <ac:spMk id="17" creationId="{80979367-34A0-C2BB-228E-013A7C88EA06}"/>
          </ac:spMkLst>
        </pc:spChg>
        <pc:spChg chg="del mod topLvl">
          <ac:chgData name="DENGYAO LI" userId="14cc8a7cd33302d5" providerId="LiveId" clId="{D839F4BB-6B00-4328-BD93-E72EF7391933}" dt="2024-05-06T09:54:51.963" v="5230" actId="478"/>
          <ac:spMkLst>
            <pc:docMk/>
            <pc:sldMk cId="3774759827" sldId="274"/>
            <ac:spMk id="18" creationId="{8414F0D0-7E7B-DE80-9A88-ED1077A66E69}"/>
          </ac:spMkLst>
        </pc:spChg>
        <pc:spChg chg="mod topLvl">
          <ac:chgData name="DENGYAO LI" userId="14cc8a7cd33302d5" providerId="LiveId" clId="{D839F4BB-6B00-4328-BD93-E72EF7391933}" dt="2024-05-06T10:14:35.826" v="6215" actId="2711"/>
          <ac:spMkLst>
            <pc:docMk/>
            <pc:sldMk cId="3774759827" sldId="274"/>
            <ac:spMk id="19" creationId="{BE227E72-F590-FEA8-ADF1-10153769A04A}"/>
          </ac:spMkLst>
        </pc:spChg>
        <pc:spChg chg="mod topLvl">
          <ac:chgData name="DENGYAO LI" userId="14cc8a7cd33302d5" providerId="LiveId" clId="{D839F4BB-6B00-4328-BD93-E72EF7391933}" dt="2024-05-06T10:14:35.826" v="6215" actId="2711"/>
          <ac:spMkLst>
            <pc:docMk/>
            <pc:sldMk cId="3774759827" sldId="274"/>
            <ac:spMk id="20" creationId="{842190AA-AFD5-2C36-B630-14E5693B889D}"/>
          </ac:spMkLst>
        </pc:spChg>
        <pc:spChg chg="add mod">
          <ac:chgData name="DENGYAO LI" userId="14cc8a7cd33302d5" providerId="LiveId" clId="{D839F4BB-6B00-4328-BD93-E72EF7391933}" dt="2024-05-06T10:14:35.826" v="6215" actId="2711"/>
          <ac:spMkLst>
            <pc:docMk/>
            <pc:sldMk cId="3774759827" sldId="274"/>
            <ac:spMk id="37" creationId="{B2995FAA-B0D6-C66F-1785-643D706A2C74}"/>
          </ac:spMkLst>
        </pc:spChg>
        <pc:spChg chg="mod">
          <ac:chgData name="DENGYAO LI" userId="14cc8a7cd33302d5" providerId="LiveId" clId="{D839F4BB-6B00-4328-BD93-E72EF7391933}" dt="2024-05-06T10:14:35.826" v="6215" actId="2711"/>
          <ac:spMkLst>
            <pc:docMk/>
            <pc:sldMk cId="3774759827" sldId="274"/>
            <ac:spMk id="40" creationId="{655589C6-1A5B-EBD8-8A7D-2A9FAEB96787}"/>
          </ac:spMkLst>
        </pc:spChg>
        <pc:spChg chg="mod">
          <ac:chgData name="DENGYAO LI" userId="14cc8a7cd33302d5" providerId="LiveId" clId="{D839F4BB-6B00-4328-BD93-E72EF7391933}" dt="2024-05-06T10:14:35.826" v="6215" actId="2711"/>
          <ac:spMkLst>
            <pc:docMk/>
            <pc:sldMk cId="3774759827" sldId="274"/>
            <ac:spMk id="41" creationId="{3B14AAD9-3E19-AA73-93AB-3D467B8EDDB7}"/>
          </ac:spMkLst>
        </pc:spChg>
        <pc:spChg chg="mod">
          <ac:chgData name="DENGYAO LI" userId="14cc8a7cd33302d5" providerId="LiveId" clId="{D839F4BB-6B00-4328-BD93-E72EF7391933}" dt="2024-05-06T10:14:35.826" v="6215" actId="2711"/>
          <ac:spMkLst>
            <pc:docMk/>
            <pc:sldMk cId="3774759827" sldId="274"/>
            <ac:spMk id="42" creationId="{3F3ED084-EBBA-65A7-297C-FCC831CDFD28}"/>
          </ac:spMkLst>
        </pc:spChg>
        <pc:spChg chg="mod">
          <ac:chgData name="DENGYAO LI" userId="14cc8a7cd33302d5" providerId="LiveId" clId="{D839F4BB-6B00-4328-BD93-E72EF7391933}" dt="2024-05-06T10:14:35.826" v="6215" actId="2711"/>
          <ac:spMkLst>
            <pc:docMk/>
            <pc:sldMk cId="3774759827" sldId="274"/>
            <ac:spMk id="44" creationId="{65604A04-D157-F739-8F71-50F08B88E8B9}"/>
          </ac:spMkLst>
        </pc:spChg>
        <pc:spChg chg="mod">
          <ac:chgData name="DENGYAO LI" userId="14cc8a7cd33302d5" providerId="LiveId" clId="{D839F4BB-6B00-4328-BD93-E72EF7391933}" dt="2024-05-06T10:14:35.826" v="6215" actId="2711"/>
          <ac:spMkLst>
            <pc:docMk/>
            <pc:sldMk cId="3774759827" sldId="274"/>
            <ac:spMk id="45" creationId="{404B33E0-A5D8-C955-89FA-668AE9198E08}"/>
          </ac:spMkLst>
        </pc:spChg>
        <pc:spChg chg="mod">
          <ac:chgData name="DENGYAO LI" userId="14cc8a7cd33302d5" providerId="LiveId" clId="{D839F4BB-6B00-4328-BD93-E72EF7391933}" dt="2024-05-06T10:14:35.826" v="6215" actId="2711"/>
          <ac:spMkLst>
            <pc:docMk/>
            <pc:sldMk cId="3774759827" sldId="274"/>
            <ac:spMk id="46" creationId="{3708E74A-A247-A1EC-3B12-4733BDD2A6A8}"/>
          </ac:spMkLst>
        </pc:spChg>
        <pc:spChg chg="mod">
          <ac:chgData name="DENGYAO LI" userId="14cc8a7cd33302d5" providerId="LiveId" clId="{D839F4BB-6B00-4328-BD93-E72EF7391933}" dt="2024-05-06T10:14:35.826" v="6215" actId="2711"/>
          <ac:spMkLst>
            <pc:docMk/>
            <pc:sldMk cId="3774759827" sldId="274"/>
            <ac:spMk id="47" creationId="{99D1AA87-7366-FF44-17FA-3EFB339AFD0C}"/>
          </ac:spMkLst>
        </pc:spChg>
        <pc:spChg chg="mod">
          <ac:chgData name="DENGYAO LI" userId="14cc8a7cd33302d5" providerId="LiveId" clId="{D839F4BB-6B00-4328-BD93-E72EF7391933}" dt="2024-05-06T10:14:35.826" v="6215" actId="2711"/>
          <ac:spMkLst>
            <pc:docMk/>
            <pc:sldMk cId="3774759827" sldId="274"/>
            <ac:spMk id="48" creationId="{B0A7B50A-BF17-A13C-0E75-23E93A7913A4}"/>
          </ac:spMkLst>
        </pc:spChg>
        <pc:spChg chg="mod">
          <ac:chgData name="DENGYAO LI" userId="14cc8a7cd33302d5" providerId="LiveId" clId="{D839F4BB-6B00-4328-BD93-E72EF7391933}" dt="2024-05-06T10:14:35.826" v="6215" actId="2711"/>
          <ac:spMkLst>
            <pc:docMk/>
            <pc:sldMk cId="3774759827" sldId="274"/>
            <ac:spMk id="49" creationId="{36F0DD78-D5DD-CA75-A6FB-F69B7CC3475F}"/>
          </ac:spMkLst>
        </pc:spChg>
        <pc:spChg chg="mod">
          <ac:chgData name="DENGYAO LI" userId="14cc8a7cd33302d5" providerId="LiveId" clId="{D839F4BB-6B00-4328-BD93-E72EF7391933}" dt="2024-05-06T10:14:35.826" v="6215" actId="2711"/>
          <ac:spMkLst>
            <pc:docMk/>
            <pc:sldMk cId="3774759827" sldId="274"/>
            <ac:spMk id="66" creationId="{168CB43A-7ACA-2300-78F7-65D2B715D7FA}"/>
          </ac:spMkLst>
        </pc:spChg>
        <pc:spChg chg="mod">
          <ac:chgData name="DENGYAO LI" userId="14cc8a7cd33302d5" providerId="LiveId" clId="{D839F4BB-6B00-4328-BD93-E72EF7391933}" dt="2024-05-06T09:55:29.234" v="5310"/>
          <ac:spMkLst>
            <pc:docMk/>
            <pc:sldMk cId="3774759827" sldId="274"/>
            <ac:spMk id="68" creationId="{F8174BBD-C61E-F77B-E15F-0E16C4384EC1}"/>
          </ac:spMkLst>
        </pc:spChg>
        <pc:spChg chg="mod">
          <ac:chgData name="DENGYAO LI" userId="14cc8a7cd33302d5" providerId="LiveId" clId="{D839F4BB-6B00-4328-BD93-E72EF7391933}" dt="2024-05-06T09:55:29.234" v="5310"/>
          <ac:spMkLst>
            <pc:docMk/>
            <pc:sldMk cId="3774759827" sldId="274"/>
            <ac:spMk id="69" creationId="{6E516FA6-EC5C-6094-85F9-807158555773}"/>
          </ac:spMkLst>
        </pc:spChg>
        <pc:spChg chg="mod">
          <ac:chgData name="DENGYAO LI" userId="14cc8a7cd33302d5" providerId="LiveId" clId="{D839F4BB-6B00-4328-BD93-E72EF7391933}" dt="2024-05-06T09:55:29.234" v="5310"/>
          <ac:spMkLst>
            <pc:docMk/>
            <pc:sldMk cId="3774759827" sldId="274"/>
            <ac:spMk id="70" creationId="{CB4C701B-ED4C-28DC-D28E-BB1DE8E49BB8}"/>
          </ac:spMkLst>
        </pc:spChg>
        <pc:spChg chg="mod">
          <ac:chgData name="DENGYAO LI" userId="14cc8a7cd33302d5" providerId="LiveId" clId="{D839F4BB-6B00-4328-BD93-E72EF7391933}" dt="2024-05-06T09:55:29.234" v="5310"/>
          <ac:spMkLst>
            <pc:docMk/>
            <pc:sldMk cId="3774759827" sldId="274"/>
            <ac:spMk id="71" creationId="{626FB92F-5E0B-CE0D-734C-1CDB948CC13A}"/>
          </ac:spMkLst>
        </pc:spChg>
        <pc:spChg chg="mod">
          <ac:chgData name="DENGYAO LI" userId="14cc8a7cd33302d5" providerId="LiveId" clId="{D839F4BB-6B00-4328-BD93-E72EF7391933}" dt="2024-05-06T09:55:29.234" v="5310"/>
          <ac:spMkLst>
            <pc:docMk/>
            <pc:sldMk cId="3774759827" sldId="274"/>
            <ac:spMk id="72" creationId="{61C5CDFD-3AA5-FEA1-DBDC-6E30EE5C9A11}"/>
          </ac:spMkLst>
        </pc:spChg>
        <pc:spChg chg="mod">
          <ac:chgData name="DENGYAO LI" userId="14cc8a7cd33302d5" providerId="LiveId" clId="{D839F4BB-6B00-4328-BD93-E72EF7391933}" dt="2024-05-06T09:55:29.234" v="5310"/>
          <ac:spMkLst>
            <pc:docMk/>
            <pc:sldMk cId="3774759827" sldId="274"/>
            <ac:spMk id="73" creationId="{A85BA44E-54FF-9CF2-1068-31A9496F12F9}"/>
          </ac:spMkLst>
        </pc:spChg>
        <pc:spChg chg="mod">
          <ac:chgData name="DENGYAO LI" userId="14cc8a7cd33302d5" providerId="LiveId" clId="{D839F4BB-6B00-4328-BD93-E72EF7391933}" dt="2024-05-06T09:55:29.234" v="5310"/>
          <ac:spMkLst>
            <pc:docMk/>
            <pc:sldMk cId="3774759827" sldId="274"/>
            <ac:spMk id="74" creationId="{D47C9CD0-8E55-ECA2-34BF-9D0B0DBF73F7}"/>
          </ac:spMkLst>
        </pc:spChg>
        <pc:spChg chg="mod">
          <ac:chgData name="DENGYAO LI" userId="14cc8a7cd33302d5" providerId="LiveId" clId="{D839F4BB-6B00-4328-BD93-E72EF7391933}" dt="2024-05-06T09:55:29.234" v="5310"/>
          <ac:spMkLst>
            <pc:docMk/>
            <pc:sldMk cId="3774759827" sldId="274"/>
            <ac:spMk id="75" creationId="{1BD139A0-84F2-E95D-9014-46A24A6C26C2}"/>
          </ac:spMkLst>
        </pc:spChg>
        <pc:spChg chg="mod">
          <ac:chgData name="DENGYAO LI" userId="14cc8a7cd33302d5" providerId="LiveId" clId="{D839F4BB-6B00-4328-BD93-E72EF7391933}" dt="2024-05-06T09:55:29.234" v="5310"/>
          <ac:spMkLst>
            <pc:docMk/>
            <pc:sldMk cId="3774759827" sldId="274"/>
            <ac:spMk id="76" creationId="{F8AA9532-8131-21BD-FD76-25B08003D5A1}"/>
          </ac:spMkLst>
        </pc:spChg>
        <pc:spChg chg="mod">
          <ac:chgData name="DENGYAO LI" userId="14cc8a7cd33302d5" providerId="LiveId" clId="{D839F4BB-6B00-4328-BD93-E72EF7391933}" dt="2024-05-06T09:55:29.234" v="5310"/>
          <ac:spMkLst>
            <pc:docMk/>
            <pc:sldMk cId="3774759827" sldId="274"/>
            <ac:spMk id="93" creationId="{D743F384-D016-1CE1-5517-3C4BB375CF53}"/>
          </ac:spMkLst>
        </pc:spChg>
        <pc:spChg chg="mod">
          <ac:chgData name="DENGYAO LI" userId="14cc8a7cd33302d5" providerId="LiveId" clId="{D839F4BB-6B00-4328-BD93-E72EF7391933}" dt="2024-05-06T10:14:35.826" v="6215" actId="2711"/>
          <ac:spMkLst>
            <pc:docMk/>
            <pc:sldMk cId="3774759827" sldId="274"/>
            <ac:spMk id="95" creationId="{6F6F4BFB-88FB-E49A-C0EE-5A3CAD0857B4}"/>
          </ac:spMkLst>
        </pc:spChg>
        <pc:spChg chg="mod">
          <ac:chgData name="DENGYAO LI" userId="14cc8a7cd33302d5" providerId="LiveId" clId="{D839F4BB-6B00-4328-BD93-E72EF7391933}" dt="2024-05-06T10:14:35.826" v="6215" actId="2711"/>
          <ac:spMkLst>
            <pc:docMk/>
            <pc:sldMk cId="3774759827" sldId="274"/>
            <ac:spMk id="96" creationId="{952499C4-2468-445B-1791-B4AE451B4630}"/>
          </ac:spMkLst>
        </pc:spChg>
        <pc:spChg chg="mod">
          <ac:chgData name="DENGYAO LI" userId="14cc8a7cd33302d5" providerId="LiveId" clId="{D839F4BB-6B00-4328-BD93-E72EF7391933}" dt="2024-05-06T10:14:35.826" v="6215" actId="2711"/>
          <ac:spMkLst>
            <pc:docMk/>
            <pc:sldMk cId="3774759827" sldId="274"/>
            <ac:spMk id="97" creationId="{CDAF7D4C-8FEA-6241-FDC1-23854A6430EB}"/>
          </ac:spMkLst>
        </pc:spChg>
        <pc:spChg chg="mod">
          <ac:chgData name="DENGYAO LI" userId="14cc8a7cd33302d5" providerId="LiveId" clId="{D839F4BB-6B00-4328-BD93-E72EF7391933}" dt="2024-05-06T10:14:35.826" v="6215" actId="2711"/>
          <ac:spMkLst>
            <pc:docMk/>
            <pc:sldMk cId="3774759827" sldId="274"/>
            <ac:spMk id="98" creationId="{407D3A9D-813F-69C2-0636-6C830ED662C6}"/>
          </ac:spMkLst>
        </pc:spChg>
        <pc:spChg chg="mod">
          <ac:chgData name="DENGYAO LI" userId="14cc8a7cd33302d5" providerId="LiveId" clId="{D839F4BB-6B00-4328-BD93-E72EF7391933}" dt="2024-05-06T10:14:35.826" v="6215" actId="2711"/>
          <ac:spMkLst>
            <pc:docMk/>
            <pc:sldMk cId="3774759827" sldId="274"/>
            <ac:spMk id="99" creationId="{0C5686A9-7A53-99B7-80D8-20CD4896A002}"/>
          </ac:spMkLst>
        </pc:spChg>
        <pc:spChg chg="mod">
          <ac:chgData name="DENGYAO LI" userId="14cc8a7cd33302d5" providerId="LiveId" clId="{D839F4BB-6B00-4328-BD93-E72EF7391933}" dt="2024-05-06T10:14:35.826" v="6215" actId="2711"/>
          <ac:spMkLst>
            <pc:docMk/>
            <pc:sldMk cId="3774759827" sldId="274"/>
            <ac:spMk id="100" creationId="{35D62BA9-CA8B-B8A8-5441-B2982008C60D}"/>
          </ac:spMkLst>
        </pc:spChg>
        <pc:spChg chg="mod">
          <ac:chgData name="DENGYAO LI" userId="14cc8a7cd33302d5" providerId="LiveId" clId="{D839F4BB-6B00-4328-BD93-E72EF7391933}" dt="2024-05-06T10:14:35.826" v="6215" actId="2711"/>
          <ac:spMkLst>
            <pc:docMk/>
            <pc:sldMk cId="3774759827" sldId="274"/>
            <ac:spMk id="101" creationId="{229F4FDD-26C6-E245-3A60-759631032784}"/>
          </ac:spMkLst>
        </pc:spChg>
        <pc:spChg chg="mod">
          <ac:chgData name="DENGYAO LI" userId="14cc8a7cd33302d5" providerId="LiveId" clId="{D839F4BB-6B00-4328-BD93-E72EF7391933}" dt="2024-05-06T10:14:35.826" v="6215" actId="2711"/>
          <ac:spMkLst>
            <pc:docMk/>
            <pc:sldMk cId="3774759827" sldId="274"/>
            <ac:spMk id="102" creationId="{7B44E42A-9E7C-5BC1-14DD-4E64D3993255}"/>
          </ac:spMkLst>
        </pc:spChg>
        <pc:spChg chg="mod">
          <ac:chgData name="DENGYAO LI" userId="14cc8a7cd33302d5" providerId="LiveId" clId="{D839F4BB-6B00-4328-BD93-E72EF7391933}" dt="2024-05-06T10:14:35.826" v="6215" actId="2711"/>
          <ac:spMkLst>
            <pc:docMk/>
            <pc:sldMk cId="3774759827" sldId="274"/>
            <ac:spMk id="103" creationId="{D53C404C-92D4-6BBC-25A2-4CACB1AC6CE1}"/>
          </ac:spMkLst>
        </pc:spChg>
        <pc:spChg chg="mod">
          <ac:chgData name="DENGYAO LI" userId="14cc8a7cd33302d5" providerId="LiveId" clId="{D839F4BB-6B00-4328-BD93-E72EF7391933}" dt="2024-05-06T10:14:35.826" v="6215" actId="2711"/>
          <ac:spMkLst>
            <pc:docMk/>
            <pc:sldMk cId="3774759827" sldId="274"/>
            <ac:spMk id="120" creationId="{826938C0-BD2E-8E5E-3F50-DE857C34FE3A}"/>
          </ac:spMkLst>
        </pc:spChg>
        <pc:spChg chg="add mod">
          <ac:chgData name="DENGYAO LI" userId="14cc8a7cd33302d5" providerId="LiveId" clId="{D839F4BB-6B00-4328-BD93-E72EF7391933}" dt="2024-05-30T09:09:45.867" v="19683" actId="1035"/>
          <ac:spMkLst>
            <pc:docMk/>
            <pc:sldMk cId="3774759827" sldId="274"/>
            <ac:spMk id="121" creationId="{BDC93AD2-24D1-77C1-A612-6059D0308B88}"/>
          </ac:spMkLst>
        </pc:spChg>
        <pc:spChg chg="add mod">
          <ac:chgData name="DENGYAO LI" userId="14cc8a7cd33302d5" providerId="LiveId" clId="{D839F4BB-6B00-4328-BD93-E72EF7391933}" dt="2024-05-30T09:09:45.867" v="19683" actId="1035"/>
          <ac:spMkLst>
            <pc:docMk/>
            <pc:sldMk cId="3774759827" sldId="274"/>
            <ac:spMk id="122" creationId="{9A0B3107-0C18-A489-352B-60EEC43FC8EC}"/>
          </ac:spMkLst>
        </pc:spChg>
        <pc:spChg chg="add mod">
          <ac:chgData name="DENGYAO LI" userId="14cc8a7cd33302d5" providerId="LiveId" clId="{D839F4BB-6B00-4328-BD93-E72EF7391933}" dt="2024-05-30T09:09:45.867" v="19683" actId="1035"/>
          <ac:spMkLst>
            <pc:docMk/>
            <pc:sldMk cId="3774759827" sldId="274"/>
            <ac:spMk id="123" creationId="{E840DF8A-1855-1DD5-732D-0EFF0A770409}"/>
          </ac:spMkLst>
        </pc:spChg>
        <pc:spChg chg="add mod">
          <ac:chgData name="DENGYAO LI" userId="14cc8a7cd33302d5" providerId="LiveId" clId="{D839F4BB-6B00-4328-BD93-E72EF7391933}" dt="2024-05-30T09:09:45.867" v="19683" actId="1035"/>
          <ac:spMkLst>
            <pc:docMk/>
            <pc:sldMk cId="3774759827" sldId="274"/>
            <ac:spMk id="124" creationId="{B12B9D62-7ADA-D92C-E50B-2DC80244A34F}"/>
          </ac:spMkLst>
        </pc:spChg>
        <pc:spChg chg="add mod">
          <ac:chgData name="DENGYAO LI" userId="14cc8a7cd33302d5" providerId="LiveId" clId="{D839F4BB-6B00-4328-BD93-E72EF7391933}" dt="2024-05-30T09:09:45.867" v="19683" actId="1035"/>
          <ac:spMkLst>
            <pc:docMk/>
            <pc:sldMk cId="3774759827" sldId="274"/>
            <ac:spMk id="125" creationId="{F0F01796-47EA-042A-6B23-7B170B4A237E}"/>
          </ac:spMkLst>
        </pc:spChg>
        <pc:spChg chg="add mod">
          <ac:chgData name="DENGYAO LI" userId="14cc8a7cd33302d5" providerId="LiveId" clId="{D839F4BB-6B00-4328-BD93-E72EF7391933}" dt="2024-05-30T09:09:45.867" v="19683" actId="1035"/>
          <ac:spMkLst>
            <pc:docMk/>
            <pc:sldMk cId="3774759827" sldId="274"/>
            <ac:spMk id="126" creationId="{A13ED662-42A2-E119-B686-71BF9016F5FC}"/>
          </ac:spMkLst>
        </pc:spChg>
        <pc:spChg chg="add mod">
          <ac:chgData name="DENGYAO LI" userId="14cc8a7cd33302d5" providerId="LiveId" clId="{D839F4BB-6B00-4328-BD93-E72EF7391933}" dt="2024-05-30T09:09:45.867" v="19683" actId="1035"/>
          <ac:spMkLst>
            <pc:docMk/>
            <pc:sldMk cId="3774759827" sldId="274"/>
            <ac:spMk id="127" creationId="{DF0D825D-7074-3313-199B-E9399F650736}"/>
          </ac:spMkLst>
        </pc:spChg>
        <pc:spChg chg="add mod">
          <ac:chgData name="DENGYAO LI" userId="14cc8a7cd33302d5" providerId="LiveId" clId="{D839F4BB-6B00-4328-BD93-E72EF7391933}" dt="2024-05-30T09:09:45.867" v="19683" actId="1035"/>
          <ac:spMkLst>
            <pc:docMk/>
            <pc:sldMk cId="3774759827" sldId="274"/>
            <ac:spMk id="128" creationId="{B310D5EB-DA15-908B-19C3-6EDCFC079574}"/>
          </ac:spMkLst>
        </pc:spChg>
        <pc:spChg chg="add mod">
          <ac:chgData name="DENGYAO LI" userId="14cc8a7cd33302d5" providerId="LiveId" clId="{D839F4BB-6B00-4328-BD93-E72EF7391933}" dt="2024-05-30T09:09:45.867" v="19683" actId="1035"/>
          <ac:spMkLst>
            <pc:docMk/>
            <pc:sldMk cId="3774759827" sldId="274"/>
            <ac:spMk id="129" creationId="{5A6C7D75-54B3-57CF-CD1E-E055532E04C6}"/>
          </ac:spMkLst>
        </pc:spChg>
        <pc:spChg chg="add mod">
          <ac:chgData name="DENGYAO LI" userId="14cc8a7cd33302d5" providerId="LiveId" clId="{D839F4BB-6B00-4328-BD93-E72EF7391933}" dt="2024-05-30T09:09:45.867" v="19683" actId="1035"/>
          <ac:spMkLst>
            <pc:docMk/>
            <pc:sldMk cId="3774759827" sldId="274"/>
            <ac:spMk id="130" creationId="{A0552612-42AA-1BAB-7FC1-A37F218FEE04}"/>
          </ac:spMkLst>
        </pc:spChg>
        <pc:spChg chg="mod">
          <ac:chgData name="DENGYAO LI" userId="14cc8a7cd33302d5" providerId="LiveId" clId="{D839F4BB-6B00-4328-BD93-E72EF7391933}" dt="2024-05-06T10:14:35.826" v="6215" actId="2711"/>
          <ac:spMkLst>
            <pc:docMk/>
            <pc:sldMk cId="3774759827" sldId="274"/>
            <ac:spMk id="132" creationId="{BD96EF40-9D71-7718-7986-88BCF6A8A976}"/>
          </ac:spMkLst>
        </pc:spChg>
        <pc:spChg chg="mod">
          <ac:chgData name="DENGYAO LI" userId="14cc8a7cd33302d5" providerId="LiveId" clId="{D839F4BB-6B00-4328-BD93-E72EF7391933}" dt="2024-05-06T10:14:35.826" v="6215" actId="2711"/>
          <ac:spMkLst>
            <pc:docMk/>
            <pc:sldMk cId="3774759827" sldId="274"/>
            <ac:spMk id="133" creationId="{5D28273A-7CA3-B3CF-8E60-15912A242CC8}"/>
          </ac:spMkLst>
        </pc:spChg>
        <pc:spChg chg="mod">
          <ac:chgData name="DENGYAO LI" userId="14cc8a7cd33302d5" providerId="LiveId" clId="{D839F4BB-6B00-4328-BD93-E72EF7391933}" dt="2024-05-06T10:14:35.826" v="6215" actId="2711"/>
          <ac:spMkLst>
            <pc:docMk/>
            <pc:sldMk cId="3774759827" sldId="274"/>
            <ac:spMk id="134" creationId="{D55981F9-C1F8-A423-2754-EEC426F18BEE}"/>
          </ac:spMkLst>
        </pc:spChg>
        <pc:spChg chg="mod">
          <ac:chgData name="DENGYAO LI" userId="14cc8a7cd33302d5" providerId="LiveId" clId="{D839F4BB-6B00-4328-BD93-E72EF7391933}" dt="2024-05-06T10:14:35.826" v="6215" actId="2711"/>
          <ac:spMkLst>
            <pc:docMk/>
            <pc:sldMk cId="3774759827" sldId="274"/>
            <ac:spMk id="135" creationId="{C3A4A591-EC5D-35FC-3CFB-77BCD29E1463}"/>
          </ac:spMkLst>
        </pc:spChg>
        <pc:spChg chg="mod">
          <ac:chgData name="DENGYAO LI" userId="14cc8a7cd33302d5" providerId="LiveId" clId="{D839F4BB-6B00-4328-BD93-E72EF7391933}" dt="2024-05-06T10:14:35.826" v="6215" actId="2711"/>
          <ac:spMkLst>
            <pc:docMk/>
            <pc:sldMk cId="3774759827" sldId="274"/>
            <ac:spMk id="136" creationId="{D2AEE93D-B698-473D-66C9-CE20192EFC26}"/>
          </ac:spMkLst>
        </pc:spChg>
        <pc:spChg chg="mod">
          <ac:chgData name="DENGYAO LI" userId="14cc8a7cd33302d5" providerId="LiveId" clId="{D839F4BB-6B00-4328-BD93-E72EF7391933}" dt="2024-05-06T10:14:35.826" v="6215" actId="2711"/>
          <ac:spMkLst>
            <pc:docMk/>
            <pc:sldMk cId="3774759827" sldId="274"/>
            <ac:spMk id="137" creationId="{B421F032-DC1B-8128-C155-76ECE90BD2D9}"/>
          </ac:spMkLst>
        </pc:spChg>
        <pc:spChg chg="mod">
          <ac:chgData name="DENGYAO LI" userId="14cc8a7cd33302d5" providerId="LiveId" clId="{D839F4BB-6B00-4328-BD93-E72EF7391933}" dt="2024-05-06T10:14:35.826" v="6215" actId="2711"/>
          <ac:spMkLst>
            <pc:docMk/>
            <pc:sldMk cId="3774759827" sldId="274"/>
            <ac:spMk id="138" creationId="{CA1A249D-B439-2230-F4D6-18DA2EF93FE1}"/>
          </ac:spMkLst>
        </pc:spChg>
        <pc:spChg chg="mod">
          <ac:chgData name="DENGYAO LI" userId="14cc8a7cd33302d5" providerId="LiveId" clId="{D839F4BB-6B00-4328-BD93-E72EF7391933}" dt="2024-05-06T10:14:35.826" v="6215" actId="2711"/>
          <ac:spMkLst>
            <pc:docMk/>
            <pc:sldMk cId="3774759827" sldId="274"/>
            <ac:spMk id="139" creationId="{037FC45B-3265-6B8D-73E2-AA7C782BB075}"/>
          </ac:spMkLst>
        </pc:spChg>
        <pc:spChg chg="mod">
          <ac:chgData name="DENGYAO LI" userId="14cc8a7cd33302d5" providerId="LiveId" clId="{D839F4BB-6B00-4328-BD93-E72EF7391933}" dt="2024-05-06T10:14:35.826" v="6215" actId="2711"/>
          <ac:spMkLst>
            <pc:docMk/>
            <pc:sldMk cId="3774759827" sldId="274"/>
            <ac:spMk id="140" creationId="{06462FA8-88AE-D5EA-E86A-A7E59A37C608}"/>
          </ac:spMkLst>
        </pc:spChg>
        <pc:spChg chg="mod">
          <ac:chgData name="DENGYAO LI" userId="14cc8a7cd33302d5" providerId="LiveId" clId="{D839F4BB-6B00-4328-BD93-E72EF7391933}" dt="2024-05-06T10:14:35.826" v="6215" actId="2711"/>
          <ac:spMkLst>
            <pc:docMk/>
            <pc:sldMk cId="3774759827" sldId="274"/>
            <ac:spMk id="157" creationId="{70969B6C-C1EE-3831-ECDE-6D35D8AACBD9}"/>
          </ac:spMkLst>
        </pc:spChg>
        <pc:spChg chg="add mod">
          <ac:chgData name="DENGYAO LI" userId="14cc8a7cd33302d5" providerId="LiveId" clId="{D839F4BB-6B00-4328-BD93-E72EF7391933}" dt="2024-05-30T09:09:45.867" v="19683" actId="1035"/>
          <ac:spMkLst>
            <pc:docMk/>
            <pc:sldMk cId="3774759827" sldId="274"/>
            <ac:spMk id="158" creationId="{3F9D36FC-DF9A-7D57-BEA8-70EAFAF6C9BE}"/>
          </ac:spMkLst>
        </pc:spChg>
        <pc:spChg chg="add del mod">
          <ac:chgData name="DENGYAO LI" userId="14cc8a7cd33302d5" providerId="LiveId" clId="{D839F4BB-6B00-4328-BD93-E72EF7391933}" dt="2024-05-06T10:10:20.146" v="6052" actId="478"/>
          <ac:spMkLst>
            <pc:docMk/>
            <pc:sldMk cId="3774759827" sldId="274"/>
            <ac:spMk id="159" creationId="{93EDEF06-9195-FAB4-A26C-18499C090299}"/>
          </ac:spMkLst>
        </pc:spChg>
        <pc:spChg chg="add mod">
          <ac:chgData name="DENGYAO LI" userId="14cc8a7cd33302d5" providerId="LiveId" clId="{D839F4BB-6B00-4328-BD93-E72EF7391933}" dt="2024-05-30T09:09:45.867" v="19683" actId="1035"/>
          <ac:spMkLst>
            <pc:docMk/>
            <pc:sldMk cId="3774759827" sldId="274"/>
            <ac:spMk id="160" creationId="{64A09FB3-83D0-968A-80EF-A3AF07E02829}"/>
          </ac:spMkLst>
        </pc:spChg>
        <pc:spChg chg="add mod">
          <ac:chgData name="DENGYAO LI" userId="14cc8a7cd33302d5" providerId="LiveId" clId="{D839F4BB-6B00-4328-BD93-E72EF7391933}" dt="2024-05-30T09:09:45.867" v="19683" actId="1035"/>
          <ac:spMkLst>
            <pc:docMk/>
            <pc:sldMk cId="3774759827" sldId="274"/>
            <ac:spMk id="161" creationId="{6DE22092-06FE-9368-457E-EBB927D4A4B0}"/>
          </ac:spMkLst>
        </pc:spChg>
        <pc:spChg chg="add mod">
          <ac:chgData name="DENGYAO LI" userId="14cc8a7cd33302d5" providerId="LiveId" clId="{D839F4BB-6B00-4328-BD93-E72EF7391933}" dt="2024-05-30T09:09:45.867" v="19683" actId="1035"/>
          <ac:spMkLst>
            <pc:docMk/>
            <pc:sldMk cId="3774759827" sldId="274"/>
            <ac:spMk id="162" creationId="{C1C4A6A5-FDF9-D46C-C116-2B4E418024C8}"/>
          </ac:spMkLst>
        </pc:spChg>
        <pc:spChg chg="add del mod">
          <ac:chgData name="DENGYAO LI" userId="14cc8a7cd33302d5" providerId="LiveId" clId="{D839F4BB-6B00-4328-BD93-E72EF7391933}" dt="2024-05-06T10:18:09.376" v="6455" actId="478"/>
          <ac:spMkLst>
            <pc:docMk/>
            <pc:sldMk cId="3774759827" sldId="274"/>
            <ac:spMk id="163" creationId="{61C26215-9C16-4E67-A57D-D1A172D7A22E}"/>
          </ac:spMkLst>
        </pc:spChg>
        <pc:spChg chg="add mod">
          <ac:chgData name="DENGYAO LI" userId="14cc8a7cd33302d5" providerId="LiveId" clId="{D839F4BB-6B00-4328-BD93-E72EF7391933}" dt="2024-05-30T09:09:45.867" v="19683" actId="1035"/>
          <ac:spMkLst>
            <pc:docMk/>
            <pc:sldMk cId="3774759827" sldId="274"/>
            <ac:spMk id="165" creationId="{9FDB8EF8-E79E-7B9C-05FD-4485A16108CE}"/>
          </ac:spMkLst>
        </pc:spChg>
        <pc:spChg chg="add mod">
          <ac:chgData name="DENGYAO LI" userId="14cc8a7cd33302d5" providerId="LiveId" clId="{D839F4BB-6B00-4328-BD93-E72EF7391933}" dt="2024-05-06T10:20:21.072" v="6504"/>
          <ac:spMkLst>
            <pc:docMk/>
            <pc:sldMk cId="3774759827" sldId="274"/>
            <ac:spMk id="166" creationId="{A9E6F225-E240-F7F8-434E-216DE5700DA0}"/>
          </ac:spMkLst>
        </pc:spChg>
        <pc:spChg chg="add mod">
          <ac:chgData name="DENGYAO LI" userId="14cc8a7cd33302d5" providerId="LiveId" clId="{D839F4BB-6B00-4328-BD93-E72EF7391933}" dt="2024-05-30T09:09:45.867" v="19683" actId="1035"/>
          <ac:spMkLst>
            <pc:docMk/>
            <pc:sldMk cId="3774759827" sldId="274"/>
            <ac:spMk id="172" creationId="{E38DA4E0-D78B-E7C6-783A-580CB20435C0}"/>
          </ac:spMkLst>
        </pc:spChg>
        <pc:grpChg chg="add del mod">
          <ac:chgData name="DENGYAO LI" userId="14cc8a7cd33302d5" providerId="LiveId" clId="{D839F4BB-6B00-4328-BD93-E72EF7391933}" dt="2024-05-06T09:54:36.841" v="5228" actId="165"/>
          <ac:grpSpMkLst>
            <pc:docMk/>
            <pc:sldMk cId="3774759827" sldId="274"/>
            <ac:grpSpMk id="2" creationId="{9026D8A8-A417-8204-2EB5-0C7EEEEE952A}"/>
          </ac:grpSpMkLst>
        </pc:grpChg>
        <pc:grpChg chg="add mod">
          <ac:chgData name="DENGYAO LI" userId="14cc8a7cd33302d5" providerId="LiveId" clId="{D839F4BB-6B00-4328-BD93-E72EF7391933}" dt="2024-05-30T09:09:45.867" v="19683" actId="1035"/>
          <ac:grpSpMkLst>
            <pc:docMk/>
            <pc:sldMk cId="3774759827" sldId="274"/>
            <ac:grpSpMk id="38" creationId="{D994D3EA-46A7-14D6-1893-77DDD44473AF}"/>
          </ac:grpSpMkLst>
        </pc:grpChg>
        <pc:grpChg chg="add mod">
          <ac:chgData name="DENGYAO LI" userId="14cc8a7cd33302d5" providerId="LiveId" clId="{D839F4BB-6B00-4328-BD93-E72EF7391933}" dt="2024-05-30T09:09:45.867" v="19683" actId="1035"/>
          <ac:grpSpMkLst>
            <pc:docMk/>
            <pc:sldMk cId="3774759827" sldId="274"/>
            <ac:grpSpMk id="39" creationId="{2A707F2B-C847-29CE-1DF9-5A62C06A4027}"/>
          </ac:grpSpMkLst>
        </pc:grpChg>
        <pc:grpChg chg="add del mod">
          <ac:chgData name="DENGYAO LI" userId="14cc8a7cd33302d5" providerId="LiveId" clId="{D839F4BB-6B00-4328-BD93-E72EF7391933}" dt="2024-05-06T10:03:55.266" v="5924" actId="478"/>
          <ac:grpSpMkLst>
            <pc:docMk/>
            <pc:sldMk cId="3774759827" sldId="274"/>
            <ac:grpSpMk id="67" creationId="{8C343D16-A8CF-A782-DC02-0330806C620B}"/>
          </ac:grpSpMkLst>
        </pc:grpChg>
        <pc:grpChg chg="add mod">
          <ac:chgData name="DENGYAO LI" userId="14cc8a7cd33302d5" providerId="LiveId" clId="{D839F4BB-6B00-4328-BD93-E72EF7391933}" dt="2024-05-30T09:09:45.867" v="19683" actId="1035"/>
          <ac:grpSpMkLst>
            <pc:docMk/>
            <pc:sldMk cId="3774759827" sldId="274"/>
            <ac:grpSpMk id="94" creationId="{7C711EC0-104F-6885-60C4-B37C7EE83BCE}"/>
          </ac:grpSpMkLst>
        </pc:grpChg>
        <pc:grpChg chg="add mod">
          <ac:chgData name="DENGYAO LI" userId="14cc8a7cd33302d5" providerId="LiveId" clId="{D839F4BB-6B00-4328-BD93-E72EF7391933}" dt="2024-05-30T09:09:45.867" v="19683" actId="1035"/>
          <ac:grpSpMkLst>
            <pc:docMk/>
            <pc:sldMk cId="3774759827" sldId="274"/>
            <ac:grpSpMk id="131" creationId="{0A21DB13-80D2-5BB1-DAFD-65A2FDA0273A}"/>
          </ac:grpSpMkLst>
        </pc:grpChg>
        <pc:picChg chg="add del mod">
          <ac:chgData name="DENGYAO LI" userId="14cc8a7cd33302d5" providerId="LiveId" clId="{D839F4BB-6B00-4328-BD93-E72EF7391933}" dt="2024-05-17T15:02:44.856" v="15942" actId="478"/>
          <ac:picMkLst>
            <pc:docMk/>
            <pc:sldMk cId="3774759827" sldId="274"/>
            <ac:picMk id="2" creationId="{47FC0F80-E70B-580C-C78B-AA9130C75FC6}"/>
          </ac:picMkLst>
        </pc:picChg>
        <pc:picChg chg="add mod">
          <ac:chgData name="DENGYAO LI" userId="14cc8a7cd33302d5" providerId="LiveId" clId="{D839F4BB-6B00-4328-BD93-E72EF7391933}" dt="2024-05-30T09:09:45.867" v="19683" actId="1035"/>
          <ac:picMkLst>
            <pc:docMk/>
            <pc:sldMk cId="3774759827" sldId="274"/>
            <ac:picMk id="5" creationId="{F04AC7B1-46C1-71D9-28C5-608FBA86AD80}"/>
          </ac:picMkLst>
        </pc:picChg>
        <pc:picChg chg="del">
          <ac:chgData name="DENGYAO LI" userId="14cc8a7cd33302d5" providerId="LiveId" clId="{D839F4BB-6B00-4328-BD93-E72EF7391933}" dt="2024-05-06T09:52:09.874" v="5182" actId="478"/>
          <ac:picMkLst>
            <pc:docMk/>
            <pc:sldMk cId="3774759827" sldId="274"/>
            <ac:picMk id="43" creationId="{98A7BFE7-F826-BC2E-5D5D-1B3027CBC521}"/>
          </ac:picMkLst>
        </pc:picChg>
        <pc:picChg chg="add mod">
          <ac:chgData name="DENGYAO LI" userId="14cc8a7cd33302d5" providerId="LiveId" clId="{D839F4BB-6B00-4328-BD93-E72EF7391933}" dt="2024-05-30T09:09:45.867" v="19683" actId="1035"/>
          <ac:picMkLst>
            <pc:docMk/>
            <pc:sldMk cId="3774759827" sldId="274"/>
            <ac:picMk id="164" creationId="{21E2F4FF-08A6-12D5-EA03-993C819F3F9B}"/>
          </ac:picMkLst>
        </pc:picChg>
        <pc:cxnChg chg="add mod">
          <ac:chgData name="DENGYAO LI" userId="14cc8a7cd33302d5" providerId="LiveId" clId="{D839F4BB-6B00-4328-BD93-E72EF7391933}" dt="2024-05-30T09:09:45.867" v="19683" actId="1035"/>
          <ac:cxnSpMkLst>
            <pc:docMk/>
            <pc:sldMk cId="3774759827" sldId="274"/>
            <ac:cxnSpMk id="2" creationId="{6181B57F-C490-0198-55E5-75AD71652E5C}"/>
          </ac:cxnSpMkLst>
        </pc:cxnChg>
        <pc:cxnChg chg="del mod">
          <ac:chgData name="DENGYAO LI" userId="14cc8a7cd33302d5" providerId="LiveId" clId="{D839F4BB-6B00-4328-BD93-E72EF7391933}" dt="2024-05-06T09:52:10.837" v="5183" actId="478"/>
          <ac:cxnSpMkLst>
            <pc:docMk/>
            <pc:sldMk cId="3774759827" sldId="274"/>
            <ac:cxnSpMk id="5" creationId="{FDFB0531-006A-349E-6930-5C3EC159A04D}"/>
          </ac:cxnSpMkLst>
        </pc:cxnChg>
        <pc:cxnChg chg="del mod">
          <ac:chgData name="DENGYAO LI" userId="14cc8a7cd33302d5" providerId="LiveId" clId="{D839F4BB-6B00-4328-BD93-E72EF7391933}" dt="2024-05-06T09:52:13.755" v="5186" actId="478"/>
          <ac:cxnSpMkLst>
            <pc:docMk/>
            <pc:sldMk cId="3774759827" sldId="274"/>
            <ac:cxnSpMk id="10" creationId="{57AD70ED-D8DA-5C46-366B-1C0AEC5A791D}"/>
          </ac:cxnSpMkLst>
        </pc:cxnChg>
        <pc:cxnChg chg="mod topLvl">
          <ac:chgData name="DENGYAO LI" userId="14cc8a7cd33302d5" providerId="LiveId" clId="{D839F4BB-6B00-4328-BD93-E72EF7391933}" dt="2024-05-06T09:55:09.717" v="5233" actId="164"/>
          <ac:cxnSpMkLst>
            <pc:docMk/>
            <pc:sldMk cId="3774759827" sldId="274"/>
            <ac:cxnSpMk id="21" creationId="{2B289D43-8DE7-07F1-BA3B-36216DB46582}"/>
          </ac:cxnSpMkLst>
        </pc:cxnChg>
        <pc:cxnChg chg="mod topLvl">
          <ac:chgData name="DENGYAO LI" userId="14cc8a7cd33302d5" providerId="LiveId" clId="{D839F4BB-6B00-4328-BD93-E72EF7391933}" dt="2024-05-06T09:55:09.717" v="5233" actId="164"/>
          <ac:cxnSpMkLst>
            <pc:docMk/>
            <pc:sldMk cId="3774759827" sldId="274"/>
            <ac:cxnSpMk id="22" creationId="{347EBC5C-6F6E-E48D-34E1-A82666FF3F3D}"/>
          </ac:cxnSpMkLst>
        </pc:cxnChg>
        <pc:cxnChg chg="mod topLvl">
          <ac:chgData name="DENGYAO LI" userId="14cc8a7cd33302d5" providerId="LiveId" clId="{D839F4BB-6B00-4328-BD93-E72EF7391933}" dt="2024-05-06T09:55:09.717" v="5233" actId="164"/>
          <ac:cxnSpMkLst>
            <pc:docMk/>
            <pc:sldMk cId="3774759827" sldId="274"/>
            <ac:cxnSpMk id="23" creationId="{32288D04-3364-7775-EC49-BBC7EB3B7F2F}"/>
          </ac:cxnSpMkLst>
        </pc:cxnChg>
        <pc:cxnChg chg="mod topLvl">
          <ac:chgData name="DENGYAO LI" userId="14cc8a7cd33302d5" providerId="LiveId" clId="{D839F4BB-6B00-4328-BD93-E72EF7391933}" dt="2024-05-06T09:55:09.717" v="5233" actId="164"/>
          <ac:cxnSpMkLst>
            <pc:docMk/>
            <pc:sldMk cId="3774759827" sldId="274"/>
            <ac:cxnSpMk id="24" creationId="{5AC81915-AA21-BDC1-5221-18FD8BB9E237}"/>
          </ac:cxnSpMkLst>
        </pc:cxnChg>
        <pc:cxnChg chg="mod topLvl">
          <ac:chgData name="DENGYAO LI" userId="14cc8a7cd33302d5" providerId="LiveId" clId="{D839F4BB-6B00-4328-BD93-E72EF7391933}" dt="2024-05-06T09:55:09.717" v="5233" actId="164"/>
          <ac:cxnSpMkLst>
            <pc:docMk/>
            <pc:sldMk cId="3774759827" sldId="274"/>
            <ac:cxnSpMk id="25" creationId="{4C7F8FD8-F6C8-80D3-ED61-C5CAF6D052C9}"/>
          </ac:cxnSpMkLst>
        </pc:cxnChg>
        <pc:cxnChg chg="mod topLvl">
          <ac:chgData name="DENGYAO LI" userId="14cc8a7cd33302d5" providerId="LiveId" clId="{D839F4BB-6B00-4328-BD93-E72EF7391933}" dt="2024-05-06T09:55:09.717" v="5233" actId="164"/>
          <ac:cxnSpMkLst>
            <pc:docMk/>
            <pc:sldMk cId="3774759827" sldId="274"/>
            <ac:cxnSpMk id="26" creationId="{1BF1F6A8-CFB6-4FF0-DFBD-5A82CA74725E}"/>
          </ac:cxnSpMkLst>
        </pc:cxnChg>
        <pc:cxnChg chg="mod topLvl">
          <ac:chgData name="DENGYAO LI" userId="14cc8a7cd33302d5" providerId="LiveId" clId="{D839F4BB-6B00-4328-BD93-E72EF7391933}" dt="2024-05-06T09:55:09.717" v="5233" actId="164"/>
          <ac:cxnSpMkLst>
            <pc:docMk/>
            <pc:sldMk cId="3774759827" sldId="274"/>
            <ac:cxnSpMk id="27" creationId="{33FFB3E3-CEFE-5EF6-1D7A-CEEA3CA3B681}"/>
          </ac:cxnSpMkLst>
        </pc:cxnChg>
        <pc:cxnChg chg="mod topLvl">
          <ac:chgData name="DENGYAO LI" userId="14cc8a7cd33302d5" providerId="LiveId" clId="{D839F4BB-6B00-4328-BD93-E72EF7391933}" dt="2024-05-06T09:55:09.717" v="5233" actId="164"/>
          <ac:cxnSpMkLst>
            <pc:docMk/>
            <pc:sldMk cId="3774759827" sldId="274"/>
            <ac:cxnSpMk id="28" creationId="{1117D28C-9F37-E90F-EBB2-0910893ADC89}"/>
          </ac:cxnSpMkLst>
        </pc:cxnChg>
        <pc:cxnChg chg="mod topLvl">
          <ac:chgData name="DENGYAO LI" userId="14cc8a7cd33302d5" providerId="LiveId" clId="{D839F4BB-6B00-4328-BD93-E72EF7391933}" dt="2024-05-06T09:55:09.717" v="5233" actId="164"/>
          <ac:cxnSpMkLst>
            <pc:docMk/>
            <pc:sldMk cId="3774759827" sldId="274"/>
            <ac:cxnSpMk id="29" creationId="{4D058BDB-0A30-956C-9832-7A8FB704BAB0}"/>
          </ac:cxnSpMkLst>
        </pc:cxnChg>
        <pc:cxnChg chg="mod topLvl">
          <ac:chgData name="DENGYAO LI" userId="14cc8a7cd33302d5" providerId="LiveId" clId="{D839F4BB-6B00-4328-BD93-E72EF7391933}" dt="2024-05-06T09:55:09.717" v="5233" actId="164"/>
          <ac:cxnSpMkLst>
            <pc:docMk/>
            <pc:sldMk cId="3774759827" sldId="274"/>
            <ac:cxnSpMk id="30" creationId="{2D068C4D-BA78-3679-AD93-6F737989E1D5}"/>
          </ac:cxnSpMkLst>
        </pc:cxnChg>
        <pc:cxnChg chg="mod topLvl">
          <ac:chgData name="DENGYAO LI" userId="14cc8a7cd33302d5" providerId="LiveId" clId="{D839F4BB-6B00-4328-BD93-E72EF7391933}" dt="2024-05-06T09:55:09.717" v="5233" actId="164"/>
          <ac:cxnSpMkLst>
            <pc:docMk/>
            <pc:sldMk cId="3774759827" sldId="274"/>
            <ac:cxnSpMk id="31" creationId="{97586C54-FB4B-18D7-9035-FF74C5D09425}"/>
          </ac:cxnSpMkLst>
        </pc:cxnChg>
        <pc:cxnChg chg="mod topLvl">
          <ac:chgData name="DENGYAO LI" userId="14cc8a7cd33302d5" providerId="LiveId" clId="{D839F4BB-6B00-4328-BD93-E72EF7391933}" dt="2024-05-06T09:55:09.717" v="5233" actId="164"/>
          <ac:cxnSpMkLst>
            <pc:docMk/>
            <pc:sldMk cId="3774759827" sldId="274"/>
            <ac:cxnSpMk id="32" creationId="{847B484A-D042-AA6B-7770-5DB2A73ED46D}"/>
          </ac:cxnSpMkLst>
        </pc:cxnChg>
        <pc:cxnChg chg="mod topLvl">
          <ac:chgData name="DENGYAO LI" userId="14cc8a7cd33302d5" providerId="LiveId" clId="{D839F4BB-6B00-4328-BD93-E72EF7391933}" dt="2024-05-06T10:11:59.709" v="6119" actId="1038"/>
          <ac:cxnSpMkLst>
            <pc:docMk/>
            <pc:sldMk cId="3774759827" sldId="274"/>
            <ac:cxnSpMk id="33" creationId="{7D17223F-0824-DF9D-509F-0244A3C091EE}"/>
          </ac:cxnSpMkLst>
        </pc:cxnChg>
        <pc:cxnChg chg="mod topLvl">
          <ac:chgData name="DENGYAO LI" userId="14cc8a7cd33302d5" providerId="LiveId" clId="{D839F4BB-6B00-4328-BD93-E72EF7391933}" dt="2024-05-06T10:11:59.709" v="6119" actId="1038"/>
          <ac:cxnSpMkLst>
            <pc:docMk/>
            <pc:sldMk cId="3774759827" sldId="274"/>
            <ac:cxnSpMk id="34" creationId="{3D92C1E9-3D52-5BE2-3847-8F387F2B7843}"/>
          </ac:cxnSpMkLst>
        </pc:cxnChg>
        <pc:cxnChg chg="mod topLvl">
          <ac:chgData name="DENGYAO LI" userId="14cc8a7cd33302d5" providerId="LiveId" clId="{D839F4BB-6B00-4328-BD93-E72EF7391933}" dt="2024-05-06T10:11:59.709" v="6119" actId="1038"/>
          <ac:cxnSpMkLst>
            <pc:docMk/>
            <pc:sldMk cId="3774759827" sldId="274"/>
            <ac:cxnSpMk id="35" creationId="{3F4FA9E2-C6F6-3147-C5E3-6BCC72920086}"/>
          </ac:cxnSpMkLst>
        </pc:cxnChg>
        <pc:cxnChg chg="mod topLvl">
          <ac:chgData name="DENGYAO LI" userId="14cc8a7cd33302d5" providerId="LiveId" clId="{D839F4BB-6B00-4328-BD93-E72EF7391933}" dt="2024-05-06T10:11:59.709" v="6119" actId="1038"/>
          <ac:cxnSpMkLst>
            <pc:docMk/>
            <pc:sldMk cId="3774759827" sldId="274"/>
            <ac:cxnSpMk id="36" creationId="{D731790C-7CE9-5ADF-8F53-FB09182746D3}"/>
          </ac:cxnSpMkLst>
        </pc:cxnChg>
        <pc:cxnChg chg="mod">
          <ac:chgData name="DENGYAO LI" userId="14cc8a7cd33302d5" providerId="LiveId" clId="{D839F4BB-6B00-4328-BD93-E72EF7391933}" dt="2024-05-06T09:55:14.274" v="5235"/>
          <ac:cxnSpMkLst>
            <pc:docMk/>
            <pc:sldMk cId="3774759827" sldId="274"/>
            <ac:cxnSpMk id="50" creationId="{7F6C98CB-DAE2-EC77-3FE9-707B8D0189A6}"/>
          </ac:cxnSpMkLst>
        </pc:cxnChg>
        <pc:cxnChg chg="mod">
          <ac:chgData name="DENGYAO LI" userId="14cc8a7cd33302d5" providerId="LiveId" clId="{D839F4BB-6B00-4328-BD93-E72EF7391933}" dt="2024-05-06T10:01:17.606" v="5897" actId="692"/>
          <ac:cxnSpMkLst>
            <pc:docMk/>
            <pc:sldMk cId="3774759827" sldId="274"/>
            <ac:cxnSpMk id="51" creationId="{F605AC23-4FCA-0C9E-68FD-8FA42046EB8B}"/>
          </ac:cxnSpMkLst>
        </pc:cxnChg>
        <pc:cxnChg chg="mod">
          <ac:chgData name="DENGYAO LI" userId="14cc8a7cd33302d5" providerId="LiveId" clId="{D839F4BB-6B00-4328-BD93-E72EF7391933}" dt="2024-05-06T10:01:35.273" v="5898" actId="693"/>
          <ac:cxnSpMkLst>
            <pc:docMk/>
            <pc:sldMk cId="3774759827" sldId="274"/>
            <ac:cxnSpMk id="52" creationId="{8AF24217-CD65-8AC0-CA67-F533C9BF1C42}"/>
          </ac:cxnSpMkLst>
        </pc:cxnChg>
        <pc:cxnChg chg="mod">
          <ac:chgData name="DENGYAO LI" userId="14cc8a7cd33302d5" providerId="LiveId" clId="{D839F4BB-6B00-4328-BD93-E72EF7391933}" dt="2024-05-06T09:55:14.274" v="5235"/>
          <ac:cxnSpMkLst>
            <pc:docMk/>
            <pc:sldMk cId="3774759827" sldId="274"/>
            <ac:cxnSpMk id="53" creationId="{3718CA23-3180-5B50-C5A6-D49D85C884A8}"/>
          </ac:cxnSpMkLst>
        </pc:cxnChg>
        <pc:cxnChg chg="mod">
          <ac:chgData name="DENGYAO LI" userId="14cc8a7cd33302d5" providerId="LiveId" clId="{D839F4BB-6B00-4328-BD93-E72EF7391933}" dt="2024-05-06T09:55:14.274" v="5235"/>
          <ac:cxnSpMkLst>
            <pc:docMk/>
            <pc:sldMk cId="3774759827" sldId="274"/>
            <ac:cxnSpMk id="54" creationId="{101A0B27-3674-4BE9-7A4E-035D03F35BA0}"/>
          </ac:cxnSpMkLst>
        </pc:cxnChg>
        <pc:cxnChg chg="mod">
          <ac:chgData name="DENGYAO LI" userId="14cc8a7cd33302d5" providerId="LiveId" clId="{D839F4BB-6B00-4328-BD93-E72EF7391933}" dt="2024-05-06T10:01:17.606" v="5897" actId="692"/>
          <ac:cxnSpMkLst>
            <pc:docMk/>
            <pc:sldMk cId="3774759827" sldId="274"/>
            <ac:cxnSpMk id="55" creationId="{4F96A57D-51F3-1527-8599-407B88E89B6D}"/>
          </ac:cxnSpMkLst>
        </pc:cxnChg>
        <pc:cxnChg chg="mod">
          <ac:chgData name="DENGYAO LI" userId="14cc8a7cd33302d5" providerId="LiveId" clId="{D839F4BB-6B00-4328-BD93-E72EF7391933}" dt="2024-05-06T10:01:17.606" v="5897" actId="692"/>
          <ac:cxnSpMkLst>
            <pc:docMk/>
            <pc:sldMk cId="3774759827" sldId="274"/>
            <ac:cxnSpMk id="56" creationId="{9D0F5A1C-CBE6-2615-5289-81F59A4FE7DF}"/>
          </ac:cxnSpMkLst>
        </pc:cxnChg>
        <pc:cxnChg chg="mod">
          <ac:chgData name="DENGYAO LI" userId="14cc8a7cd33302d5" providerId="LiveId" clId="{D839F4BB-6B00-4328-BD93-E72EF7391933}" dt="2024-05-06T09:55:14.274" v="5235"/>
          <ac:cxnSpMkLst>
            <pc:docMk/>
            <pc:sldMk cId="3774759827" sldId="274"/>
            <ac:cxnSpMk id="57" creationId="{FAD8E9EA-04F1-E57F-1F41-6C6E136B7FE4}"/>
          </ac:cxnSpMkLst>
        </pc:cxnChg>
        <pc:cxnChg chg="mod">
          <ac:chgData name="DENGYAO LI" userId="14cc8a7cd33302d5" providerId="LiveId" clId="{D839F4BB-6B00-4328-BD93-E72EF7391933}" dt="2024-05-06T10:01:35.273" v="5898" actId="693"/>
          <ac:cxnSpMkLst>
            <pc:docMk/>
            <pc:sldMk cId="3774759827" sldId="274"/>
            <ac:cxnSpMk id="58" creationId="{07D140B0-AB57-A8E9-AD68-F0A75E1B66AB}"/>
          </ac:cxnSpMkLst>
        </pc:cxnChg>
        <pc:cxnChg chg="mod">
          <ac:chgData name="DENGYAO LI" userId="14cc8a7cd33302d5" providerId="LiveId" clId="{D839F4BB-6B00-4328-BD93-E72EF7391933}" dt="2024-05-06T09:55:14.274" v="5235"/>
          <ac:cxnSpMkLst>
            <pc:docMk/>
            <pc:sldMk cId="3774759827" sldId="274"/>
            <ac:cxnSpMk id="59" creationId="{89B82AC1-7E7B-2496-966C-5BAE1005C84D}"/>
          </ac:cxnSpMkLst>
        </pc:cxnChg>
        <pc:cxnChg chg="mod">
          <ac:chgData name="DENGYAO LI" userId="14cc8a7cd33302d5" providerId="LiveId" clId="{D839F4BB-6B00-4328-BD93-E72EF7391933}" dt="2024-05-06T09:55:14.274" v="5235"/>
          <ac:cxnSpMkLst>
            <pc:docMk/>
            <pc:sldMk cId="3774759827" sldId="274"/>
            <ac:cxnSpMk id="60" creationId="{28E35E72-8590-8E3F-9ABA-5079E2A5344C}"/>
          </ac:cxnSpMkLst>
        </pc:cxnChg>
        <pc:cxnChg chg="mod">
          <ac:chgData name="DENGYAO LI" userId="14cc8a7cd33302d5" providerId="LiveId" clId="{D839F4BB-6B00-4328-BD93-E72EF7391933}" dt="2024-05-06T10:01:35.273" v="5898" actId="693"/>
          <ac:cxnSpMkLst>
            <pc:docMk/>
            <pc:sldMk cId="3774759827" sldId="274"/>
            <ac:cxnSpMk id="61" creationId="{E371B818-0A4C-1C69-6623-C471A340DF8D}"/>
          </ac:cxnSpMkLst>
        </pc:cxnChg>
        <pc:cxnChg chg="mod">
          <ac:chgData name="DENGYAO LI" userId="14cc8a7cd33302d5" providerId="LiveId" clId="{D839F4BB-6B00-4328-BD93-E72EF7391933}" dt="2024-05-06T10:12:15.258" v="6143" actId="1038"/>
          <ac:cxnSpMkLst>
            <pc:docMk/>
            <pc:sldMk cId="3774759827" sldId="274"/>
            <ac:cxnSpMk id="62" creationId="{3CAA7CF8-3A89-71B9-3E16-C0680B41AB45}"/>
          </ac:cxnSpMkLst>
        </pc:cxnChg>
        <pc:cxnChg chg="mod">
          <ac:chgData name="DENGYAO LI" userId="14cc8a7cd33302d5" providerId="LiveId" clId="{D839F4BB-6B00-4328-BD93-E72EF7391933}" dt="2024-05-06T10:12:15.258" v="6143" actId="1038"/>
          <ac:cxnSpMkLst>
            <pc:docMk/>
            <pc:sldMk cId="3774759827" sldId="274"/>
            <ac:cxnSpMk id="63" creationId="{30352C3D-B172-334E-FD30-E1C80B291356}"/>
          </ac:cxnSpMkLst>
        </pc:cxnChg>
        <pc:cxnChg chg="mod">
          <ac:chgData name="DENGYAO LI" userId="14cc8a7cd33302d5" providerId="LiveId" clId="{D839F4BB-6B00-4328-BD93-E72EF7391933}" dt="2024-05-06T10:12:15.258" v="6143" actId="1038"/>
          <ac:cxnSpMkLst>
            <pc:docMk/>
            <pc:sldMk cId="3774759827" sldId="274"/>
            <ac:cxnSpMk id="64" creationId="{EEF0087F-8A24-D716-DF8E-88ADE98345ED}"/>
          </ac:cxnSpMkLst>
        </pc:cxnChg>
        <pc:cxnChg chg="mod">
          <ac:chgData name="DENGYAO LI" userId="14cc8a7cd33302d5" providerId="LiveId" clId="{D839F4BB-6B00-4328-BD93-E72EF7391933}" dt="2024-05-06T10:12:15.258" v="6143" actId="1038"/>
          <ac:cxnSpMkLst>
            <pc:docMk/>
            <pc:sldMk cId="3774759827" sldId="274"/>
            <ac:cxnSpMk id="65" creationId="{3935F3D0-6AB6-032D-2AAC-F56F600EC533}"/>
          </ac:cxnSpMkLst>
        </pc:cxnChg>
        <pc:cxnChg chg="mod">
          <ac:chgData name="DENGYAO LI" userId="14cc8a7cd33302d5" providerId="LiveId" clId="{D839F4BB-6B00-4328-BD93-E72EF7391933}" dt="2024-05-06T10:03:55.266" v="5924" actId="478"/>
          <ac:cxnSpMkLst>
            <pc:docMk/>
            <pc:sldMk cId="3774759827" sldId="274"/>
            <ac:cxnSpMk id="77" creationId="{0BDEE305-9193-3F81-60E6-C8933489AFAF}"/>
          </ac:cxnSpMkLst>
        </pc:cxnChg>
        <pc:cxnChg chg="mod">
          <ac:chgData name="DENGYAO LI" userId="14cc8a7cd33302d5" providerId="LiveId" clId="{D839F4BB-6B00-4328-BD93-E72EF7391933}" dt="2024-05-06T10:03:55.266" v="5924" actId="478"/>
          <ac:cxnSpMkLst>
            <pc:docMk/>
            <pc:sldMk cId="3774759827" sldId="274"/>
            <ac:cxnSpMk id="78" creationId="{03B2DB2E-B293-6347-FCD4-FD21E229D34D}"/>
          </ac:cxnSpMkLst>
        </pc:cxnChg>
        <pc:cxnChg chg="mod">
          <ac:chgData name="DENGYAO LI" userId="14cc8a7cd33302d5" providerId="LiveId" clId="{D839F4BB-6B00-4328-BD93-E72EF7391933}" dt="2024-05-06T10:03:55.266" v="5924" actId="478"/>
          <ac:cxnSpMkLst>
            <pc:docMk/>
            <pc:sldMk cId="3774759827" sldId="274"/>
            <ac:cxnSpMk id="79" creationId="{F91352CA-214A-608E-12A1-CFE6C1C5685F}"/>
          </ac:cxnSpMkLst>
        </pc:cxnChg>
        <pc:cxnChg chg="mod">
          <ac:chgData name="DENGYAO LI" userId="14cc8a7cd33302d5" providerId="LiveId" clId="{D839F4BB-6B00-4328-BD93-E72EF7391933}" dt="2024-05-06T10:03:55.266" v="5924" actId="478"/>
          <ac:cxnSpMkLst>
            <pc:docMk/>
            <pc:sldMk cId="3774759827" sldId="274"/>
            <ac:cxnSpMk id="80" creationId="{46D9AE68-A308-AA1B-D1F9-97097835C461}"/>
          </ac:cxnSpMkLst>
        </pc:cxnChg>
        <pc:cxnChg chg="mod">
          <ac:chgData name="DENGYAO LI" userId="14cc8a7cd33302d5" providerId="LiveId" clId="{D839F4BB-6B00-4328-BD93-E72EF7391933}" dt="2024-05-06T10:03:55.266" v="5924" actId="478"/>
          <ac:cxnSpMkLst>
            <pc:docMk/>
            <pc:sldMk cId="3774759827" sldId="274"/>
            <ac:cxnSpMk id="81" creationId="{73E463B9-2C18-B66C-C10B-A5C8FCF34557}"/>
          </ac:cxnSpMkLst>
        </pc:cxnChg>
        <pc:cxnChg chg="mod">
          <ac:chgData name="DENGYAO LI" userId="14cc8a7cd33302d5" providerId="LiveId" clId="{D839F4BB-6B00-4328-BD93-E72EF7391933}" dt="2024-05-06T10:03:55.266" v="5924" actId="478"/>
          <ac:cxnSpMkLst>
            <pc:docMk/>
            <pc:sldMk cId="3774759827" sldId="274"/>
            <ac:cxnSpMk id="82" creationId="{85931426-9B2E-39A8-830C-77A664A7C5C1}"/>
          </ac:cxnSpMkLst>
        </pc:cxnChg>
        <pc:cxnChg chg="mod">
          <ac:chgData name="DENGYAO LI" userId="14cc8a7cd33302d5" providerId="LiveId" clId="{D839F4BB-6B00-4328-BD93-E72EF7391933}" dt="2024-05-06T10:03:55.266" v="5924" actId="478"/>
          <ac:cxnSpMkLst>
            <pc:docMk/>
            <pc:sldMk cId="3774759827" sldId="274"/>
            <ac:cxnSpMk id="83" creationId="{2797034D-AE18-C65B-D109-E81354EC2A93}"/>
          </ac:cxnSpMkLst>
        </pc:cxnChg>
        <pc:cxnChg chg="mod">
          <ac:chgData name="DENGYAO LI" userId="14cc8a7cd33302d5" providerId="LiveId" clId="{D839F4BB-6B00-4328-BD93-E72EF7391933}" dt="2024-05-06T10:03:55.266" v="5924" actId="478"/>
          <ac:cxnSpMkLst>
            <pc:docMk/>
            <pc:sldMk cId="3774759827" sldId="274"/>
            <ac:cxnSpMk id="84" creationId="{5F3ADD69-7A8E-B2A7-2E0E-66FC7A3F5099}"/>
          </ac:cxnSpMkLst>
        </pc:cxnChg>
        <pc:cxnChg chg="mod">
          <ac:chgData name="DENGYAO LI" userId="14cc8a7cd33302d5" providerId="LiveId" clId="{D839F4BB-6B00-4328-BD93-E72EF7391933}" dt="2024-05-06T10:03:55.266" v="5924" actId="478"/>
          <ac:cxnSpMkLst>
            <pc:docMk/>
            <pc:sldMk cId="3774759827" sldId="274"/>
            <ac:cxnSpMk id="85" creationId="{9BF8982D-2045-5F1B-7CA9-DB5339485C03}"/>
          </ac:cxnSpMkLst>
        </pc:cxnChg>
        <pc:cxnChg chg="mod">
          <ac:chgData name="DENGYAO LI" userId="14cc8a7cd33302d5" providerId="LiveId" clId="{D839F4BB-6B00-4328-BD93-E72EF7391933}" dt="2024-05-06T10:03:55.266" v="5924" actId="478"/>
          <ac:cxnSpMkLst>
            <pc:docMk/>
            <pc:sldMk cId="3774759827" sldId="274"/>
            <ac:cxnSpMk id="86" creationId="{9A67D913-1650-864B-2F79-D02B1A62D4FB}"/>
          </ac:cxnSpMkLst>
        </pc:cxnChg>
        <pc:cxnChg chg="mod">
          <ac:chgData name="DENGYAO LI" userId="14cc8a7cd33302d5" providerId="LiveId" clId="{D839F4BB-6B00-4328-BD93-E72EF7391933}" dt="2024-05-06T10:03:55.266" v="5924" actId="478"/>
          <ac:cxnSpMkLst>
            <pc:docMk/>
            <pc:sldMk cId="3774759827" sldId="274"/>
            <ac:cxnSpMk id="87" creationId="{DA2EAEF4-479F-B7BA-4318-53A95E025934}"/>
          </ac:cxnSpMkLst>
        </pc:cxnChg>
        <pc:cxnChg chg="mod">
          <ac:chgData name="DENGYAO LI" userId="14cc8a7cd33302d5" providerId="LiveId" clId="{D839F4BB-6B00-4328-BD93-E72EF7391933}" dt="2024-05-06T10:03:55.266" v="5924" actId="478"/>
          <ac:cxnSpMkLst>
            <pc:docMk/>
            <pc:sldMk cId="3774759827" sldId="274"/>
            <ac:cxnSpMk id="88" creationId="{0CECD62F-2088-F49D-4541-B621B5E0CD13}"/>
          </ac:cxnSpMkLst>
        </pc:cxnChg>
        <pc:cxnChg chg="mod">
          <ac:chgData name="DENGYAO LI" userId="14cc8a7cd33302d5" providerId="LiveId" clId="{D839F4BB-6B00-4328-BD93-E72EF7391933}" dt="2024-05-06T10:03:55.266" v="5924" actId="478"/>
          <ac:cxnSpMkLst>
            <pc:docMk/>
            <pc:sldMk cId="3774759827" sldId="274"/>
            <ac:cxnSpMk id="89" creationId="{69CE49C1-F89F-9B80-B884-99554D885E6A}"/>
          </ac:cxnSpMkLst>
        </pc:cxnChg>
        <pc:cxnChg chg="mod">
          <ac:chgData name="DENGYAO LI" userId="14cc8a7cd33302d5" providerId="LiveId" clId="{D839F4BB-6B00-4328-BD93-E72EF7391933}" dt="2024-05-06T10:03:55.266" v="5924" actId="478"/>
          <ac:cxnSpMkLst>
            <pc:docMk/>
            <pc:sldMk cId="3774759827" sldId="274"/>
            <ac:cxnSpMk id="90" creationId="{09978ABA-26F5-8E6C-72CC-42F094E7C2C8}"/>
          </ac:cxnSpMkLst>
        </pc:cxnChg>
        <pc:cxnChg chg="mod">
          <ac:chgData name="DENGYAO LI" userId="14cc8a7cd33302d5" providerId="LiveId" clId="{D839F4BB-6B00-4328-BD93-E72EF7391933}" dt="2024-05-06T10:03:55.266" v="5924" actId="478"/>
          <ac:cxnSpMkLst>
            <pc:docMk/>
            <pc:sldMk cId="3774759827" sldId="274"/>
            <ac:cxnSpMk id="91" creationId="{3671B7B3-B766-9205-BCC6-7693B14CC453}"/>
          </ac:cxnSpMkLst>
        </pc:cxnChg>
        <pc:cxnChg chg="mod">
          <ac:chgData name="DENGYAO LI" userId="14cc8a7cd33302d5" providerId="LiveId" clId="{D839F4BB-6B00-4328-BD93-E72EF7391933}" dt="2024-05-06T10:03:55.266" v="5924" actId="478"/>
          <ac:cxnSpMkLst>
            <pc:docMk/>
            <pc:sldMk cId="3774759827" sldId="274"/>
            <ac:cxnSpMk id="92" creationId="{4650B75F-27CC-29E3-08B4-8966B2E11926}"/>
          </ac:cxnSpMkLst>
        </pc:cxnChg>
        <pc:cxnChg chg="mod">
          <ac:chgData name="DENGYAO LI" userId="14cc8a7cd33302d5" providerId="LiveId" clId="{D839F4BB-6B00-4328-BD93-E72EF7391933}" dt="2024-05-06T10:06:34.462" v="6011" actId="208"/>
          <ac:cxnSpMkLst>
            <pc:docMk/>
            <pc:sldMk cId="3774759827" sldId="274"/>
            <ac:cxnSpMk id="104" creationId="{30931584-D5FA-EE44-2338-15B0D95B7880}"/>
          </ac:cxnSpMkLst>
        </pc:cxnChg>
        <pc:cxnChg chg="mod">
          <ac:chgData name="DENGYAO LI" userId="14cc8a7cd33302d5" providerId="LiveId" clId="{D839F4BB-6B00-4328-BD93-E72EF7391933}" dt="2024-05-06T09:55:37.998" v="5377"/>
          <ac:cxnSpMkLst>
            <pc:docMk/>
            <pc:sldMk cId="3774759827" sldId="274"/>
            <ac:cxnSpMk id="105" creationId="{94FC6189-AA7F-6618-A883-BB3999356048}"/>
          </ac:cxnSpMkLst>
        </pc:cxnChg>
        <pc:cxnChg chg="mod">
          <ac:chgData name="DENGYAO LI" userId="14cc8a7cd33302d5" providerId="LiveId" clId="{D839F4BB-6B00-4328-BD93-E72EF7391933}" dt="2024-05-06T09:55:37.998" v="5377"/>
          <ac:cxnSpMkLst>
            <pc:docMk/>
            <pc:sldMk cId="3774759827" sldId="274"/>
            <ac:cxnSpMk id="106" creationId="{C397907E-741C-E9C4-1A94-97EF49660E78}"/>
          </ac:cxnSpMkLst>
        </pc:cxnChg>
        <pc:cxnChg chg="mod">
          <ac:chgData name="DENGYAO LI" userId="14cc8a7cd33302d5" providerId="LiveId" clId="{D839F4BB-6B00-4328-BD93-E72EF7391933}" dt="2024-05-06T10:06:44.749" v="6012" actId="208"/>
          <ac:cxnSpMkLst>
            <pc:docMk/>
            <pc:sldMk cId="3774759827" sldId="274"/>
            <ac:cxnSpMk id="107" creationId="{551FAFFD-050B-1F8A-6BF8-B27D0051FFA2}"/>
          </ac:cxnSpMkLst>
        </pc:cxnChg>
        <pc:cxnChg chg="mod">
          <ac:chgData name="DENGYAO LI" userId="14cc8a7cd33302d5" providerId="LiveId" clId="{D839F4BB-6B00-4328-BD93-E72EF7391933}" dt="2024-05-06T10:06:34.462" v="6011" actId="208"/>
          <ac:cxnSpMkLst>
            <pc:docMk/>
            <pc:sldMk cId="3774759827" sldId="274"/>
            <ac:cxnSpMk id="108" creationId="{3EC1F501-B9E3-F0DA-50DF-E863D01650EE}"/>
          </ac:cxnSpMkLst>
        </pc:cxnChg>
        <pc:cxnChg chg="mod">
          <ac:chgData name="DENGYAO LI" userId="14cc8a7cd33302d5" providerId="LiveId" clId="{D839F4BB-6B00-4328-BD93-E72EF7391933}" dt="2024-05-06T09:55:37.998" v="5377"/>
          <ac:cxnSpMkLst>
            <pc:docMk/>
            <pc:sldMk cId="3774759827" sldId="274"/>
            <ac:cxnSpMk id="109" creationId="{28B49988-3F5B-09F0-1DDB-BA5008EE2E5A}"/>
          </ac:cxnSpMkLst>
        </pc:cxnChg>
        <pc:cxnChg chg="mod">
          <ac:chgData name="DENGYAO LI" userId="14cc8a7cd33302d5" providerId="LiveId" clId="{D839F4BB-6B00-4328-BD93-E72EF7391933}" dt="2024-05-06T09:55:37.998" v="5377"/>
          <ac:cxnSpMkLst>
            <pc:docMk/>
            <pc:sldMk cId="3774759827" sldId="274"/>
            <ac:cxnSpMk id="110" creationId="{3AC3BBED-BF58-A165-E17F-9F605C11D392}"/>
          </ac:cxnSpMkLst>
        </pc:cxnChg>
        <pc:cxnChg chg="mod">
          <ac:chgData name="DENGYAO LI" userId="14cc8a7cd33302d5" providerId="LiveId" clId="{D839F4BB-6B00-4328-BD93-E72EF7391933}" dt="2024-05-06T10:06:44.749" v="6012" actId="208"/>
          <ac:cxnSpMkLst>
            <pc:docMk/>
            <pc:sldMk cId="3774759827" sldId="274"/>
            <ac:cxnSpMk id="111" creationId="{1AFF8F9F-77F2-F988-5787-1BFEFB0D8478}"/>
          </ac:cxnSpMkLst>
        </pc:cxnChg>
        <pc:cxnChg chg="mod">
          <ac:chgData name="DENGYAO LI" userId="14cc8a7cd33302d5" providerId="LiveId" clId="{D839F4BB-6B00-4328-BD93-E72EF7391933}" dt="2024-05-06T09:55:37.998" v="5377"/>
          <ac:cxnSpMkLst>
            <pc:docMk/>
            <pc:sldMk cId="3774759827" sldId="274"/>
            <ac:cxnSpMk id="112" creationId="{CA7733B6-7EF7-E114-B1A9-25C737540319}"/>
          </ac:cxnSpMkLst>
        </pc:cxnChg>
        <pc:cxnChg chg="mod">
          <ac:chgData name="DENGYAO LI" userId="14cc8a7cd33302d5" providerId="LiveId" clId="{D839F4BB-6B00-4328-BD93-E72EF7391933}" dt="2024-05-06T10:06:34.462" v="6011" actId="208"/>
          <ac:cxnSpMkLst>
            <pc:docMk/>
            <pc:sldMk cId="3774759827" sldId="274"/>
            <ac:cxnSpMk id="113" creationId="{56A51829-75F2-03C1-AA6D-1FAEF1FB9EFD}"/>
          </ac:cxnSpMkLst>
        </pc:cxnChg>
        <pc:cxnChg chg="mod">
          <ac:chgData name="DENGYAO LI" userId="14cc8a7cd33302d5" providerId="LiveId" clId="{D839F4BB-6B00-4328-BD93-E72EF7391933}" dt="2024-05-06T10:06:44.749" v="6012" actId="208"/>
          <ac:cxnSpMkLst>
            <pc:docMk/>
            <pc:sldMk cId="3774759827" sldId="274"/>
            <ac:cxnSpMk id="114" creationId="{2B17DF18-74E3-3664-0183-10553983F40B}"/>
          </ac:cxnSpMkLst>
        </pc:cxnChg>
        <pc:cxnChg chg="mod">
          <ac:chgData name="DENGYAO LI" userId="14cc8a7cd33302d5" providerId="LiveId" clId="{D839F4BB-6B00-4328-BD93-E72EF7391933}" dt="2024-05-06T09:55:37.998" v="5377"/>
          <ac:cxnSpMkLst>
            <pc:docMk/>
            <pc:sldMk cId="3774759827" sldId="274"/>
            <ac:cxnSpMk id="115" creationId="{32CE25B5-7318-A9FB-8677-667FBCDAC618}"/>
          </ac:cxnSpMkLst>
        </pc:cxnChg>
        <pc:cxnChg chg="mod">
          <ac:chgData name="DENGYAO LI" userId="14cc8a7cd33302d5" providerId="LiveId" clId="{D839F4BB-6B00-4328-BD93-E72EF7391933}" dt="2024-05-06T10:12:24.915" v="6155" actId="1038"/>
          <ac:cxnSpMkLst>
            <pc:docMk/>
            <pc:sldMk cId="3774759827" sldId="274"/>
            <ac:cxnSpMk id="116" creationId="{54017BD8-E446-0DFC-772B-C6176A83541A}"/>
          </ac:cxnSpMkLst>
        </pc:cxnChg>
        <pc:cxnChg chg="mod">
          <ac:chgData name="DENGYAO LI" userId="14cc8a7cd33302d5" providerId="LiveId" clId="{D839F4BB-6B00-4328-BD93-E72EF7391933}" dt="2024-05-06T10:12:24.915" v="6155" actId="1038"/>
          <ac:cxnSpMkLst>
            <pc:docMk/>
            <pc:sldMk cId="3774759827" sldId="274"/>
            <ac:cxnSpMk id="117" creationId="{495EF344-6C20-5D93-45E9-19C0A1873723}"/>
          </ac:cxnSpMkLst>
        </pc:cxnChg>
        <pc:cxnChg chg="mod">
          <ac:chgData name="DENGYAO LI" userId="14cc8a7cd33302d5" providerId="LiveId" clId="{D839F4BB-6B00-4328-BD93-E72EF7391933}" dt="2024-05-06T10:12:24.915" v="6155" actId="1038"/>
          <ac:cxnSpMkLst>
            <pc:docMk/>
            <pc:sldMk cId="3774759827" sldId="274"/>
            <ac:cxnSpMk id="118" creationId="{824622BA-6D81-A01D-439B-81E1BC9D695B}"/>
          </ac:cxnSpMkLst>
        </pc:cxnChg>
        <pc:cxnChg chg="mod">
          <ac:chgData name="DENGYAO LI" userId="14cc8a7cd33302d5" providerId="LiveId" clId="{D839F4BB-6B00-4328-BD93-E72EF7391933}" dt="2024-05-06T10:12:24.915" v="6155" actId="1038"/>
          <ac:cxnSpMkLst>
            <pc:docMk/>
            <pc:sldMk cId="3774759827" sldId="274"/>
            <ac:cxnSpMk id="119" creationId="{39698356-CF97-C97B-B8E3-7D422A6F26B3}"/>
          </ac:cxnSpMkLst>
        </pc:cxnChg>
        <pc:cxnChg chg="mod">
          <ac:chgData name="DENGYAO LI" userId="14cc8a7cd33302d5" providerId="LiveId" clId="{D839F4BB-6B00-4328-BD93-E72EF7391933}" dt="2024-05-06T10:03:52.192" v="5923"/>
          <ac:cxnSpMkLst>
            <pc:docMk/>
            <pc:sldMk cId="3774759827" sldId="274"/>
            <ac:cxnSpMk id="141" creationId="{315950AC-C306-0923-3BF1-F3C2C299BC85}"/>
          </ac:cxnSpMkLst>
        </pc:cxnChg>
        <pc:cxnChg chg="mod">
          <ac:chgData name="DENGYAO LI" userId="14cc8a7cd33302d5" providerId="LiveId" clId="{D839F4BB-6B00-4328-BD93-E72EF7391933}" dt="2024-05-06T10:03:52.192" v="5923"/>
          <ac:cxnSpMkLst>
            <pc:docMk/>
            <pc:sldMk cId="3774759827" sldId="274"/>
            <ac:cxnSpMk id="142" creationId="{883C7F34-F0EB-4361-5572-98DA038E1A8F}"/>
          </ac:cxnSpMkLst>
        </pc:cxnChg>
        <pc:cxnChg chg="mod">
          <ac:chgData name="DENGYAO LI" userId="14cc8a7cd33302d5" providerId="LiveId" clId="{D839F4BB-6B00-4328-BD93-E72EF7391933}" dt="2024-05-06T10:03:52.192" v="5923"/>
          <ac:cxnSpMkLst>
            <pc:docMk/>
            <pc:sldMk cId="3774759827" sldId="274"/>
            <ac:cxnSpMk id="143" creationId="{C8689AB2-547D-F1A6-3767-69E689934CD3}"/>
          </ac:cxnSpMkLst>
        </pc:cxnChg>
        <pc:cxnChg chg="mod">
          <ac:chgData name="DENGYAO LI" userId="14cc8a7cd33302d5" providerId="LiveId" clId="{D839F4BB-6B00-4328-BD93-E72EF7391933}" dt="2024-05-06T10:03:52.192" v="5923"/>
          <ac:cxnSpMkLst>
            <pc:docMk/>
            <pc:sldMk cId="3774759827" sldId="274"/>
            <ac:cxnSpMk id="144" creationId="{4BA0C452-F45A-170E-F054-42E12FAD98CA}"/>
          </ac:cxnSpMkLst>
        </pc:cxnChg>
        <pc:cxnChg chg="mod">
          <ac:chgData name="DENGYAO LI" userId="14cc8a7cd33302d5" providerId="LiveId" clId="{D839F4BB-6B00-4328-BD93-E72EF7391933}" dt="2024-05-06T10:03:52.192" v="5923"/>
          <ac:cxnSpMkLst>
            <pc:docMk/>
            <pc:sldMk cId="3774759827" sldId="274"/>
            <ac:cxnSpMk id="145" creationId="{27A4B06F-032C-DE58-C58C-AA6FF469DB91}"/>
          </ac:cxnSpMkLst>
        </pc:cxnChg>
        <pc:cxnChg chg="mod">
          <ac:chgData name="DENGYAO LI" userId="14cc8a7cd33302d5" providerId="LiveId" clId="{D839F4BB-6B00-4328-BD93-E72EF7391933}" dt="2024-05-06T10:03:52.192" v="5923"/>
          <ac:cxnSpMkLst>
            <pc:docMk/>
            <pc:sldMk cId="3774759827" sldId="274"/>
            <ac:cxnSpMk id="146" creationId="{56A02E85-B28E-7F95-D0AB-D9662BD3E6BC}"/>
          </ac:cxnSpMkLst>
        </pc:cxnChg>
        <pc:cxnChg chg="mod">
          <ac:chgData name="DENGYAO LI" userId="14cc8a7cd33302d5" providerId="LiveId" clId="{D839F4BB-6B00-4328-BD93-E72EF7391933}" dt="2024-05-06T10:03:52.192" v="5923"/>
          <ac:cxnSpMkLst>
            <pc:docMk/>
            <pc:sldMk cId="3774759827" sldId="274"/>
            <ac:cxnSpMk id="147" creationId="{054256AE-DB84-8221-937D-C7667337DE58}"/>
          </ac:cxnSpMkLst>
        </pc:cxnChg>
        <pc:cxnChg chg="mod">
          <ac:chgData name="DENGYAO LI" userId="14cc8a7cd33302d5" providerId="LiveId" clId="{D839F4BB-6B00-4328-BD93-E72EF7391933}" dt="2024-05-06T10:03:52.192" v="5923"/>
          <ac:cxnSpMkLst>
            <pc:docMk/>
            <pc:sldMk cId="3774759827" sldId="274"/>
            <ac:cxnSpMk id="148" creationId="{E5ECA254-F883-06EF-14FB-389DC1A1C204}"/>
          </ac:cxnSpMkLst>
        </pc:cxnChg>
        <pc:cxnChg chg="mod">
          <ac:chgData name="DENGYAO LI" userId="14cc8a7cd33302d5" providerId="LiveId" clId="{D839F4BB-6B00-4328-BD93-E72EF7391933}" dt="2024-05-06T10:03:52.192" v="5923"/>
          <ac:cxnSpMkLst>
            <pc:docMk/>
            <pc:sldMk cId="3774759827" sldId="274"/>
            <ac:cxnSpMk id="149" creationId="{6D0562F4-8430-1F78-AB3D-A9FAAC7DF93C}"/>
          </ac:cxnSpMkLst>
        </pc:cxnChg>
        <pc:cxnChg chg="mod">
          <ac:chgData name="DENGYAO LI" userId="14cc8a7cd33302d5" providerId="LiveId" clId="{D839F4BB-6B00-4328-BD93-E72EF7391933}" dt="2024-05-06T10:03:52.192" v="5923"/>
          <ac:cxnSpMkLst>
            <pc:docMk/>
            <pc:sldMk cId="3774759827" sldId="274"/>
            <ac:cxnSpMk id="150" creationId="{45E20450-CFC5-5EE1-806E-BBCFE139A259}"/>
          </ac:cxnSpMkLst>
        </pc:cxnChg>
        <pc:cxnChg chg="mod">
          <ac:chgData name="DENGYAO LI" userId="14cc8a7cd33302d5" providerId="LiveId" clId="{D839F4BB-6B00-4328-BD93-E72EF7391933}" dt="2024-05-06T10:03:52.192" v="5923"/>
          <ac:cxnSpMkLst>
            <pc:docMk/>
            <pc:sldMk cId="3774759827" sldId="274"/>
            <ac:cxnSpMk id="151" creationId="{F8AC0A18-AF6A-D08F-D509-8902E5FAABAE}"/>
          </ac:cxnSpMkLst>
        </pc:cxnChg>
        <pc:cxnChg chg="mod">
          <ac:chgData name="DENGYAO LI" userId="14cc8a7cd33302d5" providerId="LiveId" clId="{D839F4BB-6B00-4328-BD93-E72EF7391933}" dt="2024-05-06T10:03:52.192" v="5923"/>
          <ac:cxnSpMkLst>
            <pc:docMk/>
            <pc:sldMk cId="3774759827" sldId="274"/>
            <ac:cxnSpMk id="152" creationId="{C96F02C9-56CD-B53C-0F9D-F61ADB700B2E}"/>
          </ac:cxnSpMkLst>
        </pc:cxnChg>
        <pc:cxnChg chg="mod">
          <ac:chgData name="DENGYAO LI" userId="14cc8a7cd33302d5" providerId="LiveId" clId="{D839F4BB-6B00-4328-BD93-E72EF7391933}" dt="2024-05-06T10:12:19.746" v="6149" actId="1038"/>
          <ac:cxnSpMkLst>
            <pc:docMk/>
            <pc:sldMk cId="3774759827" sldId="274"/>
            <ac:cxnSpMk id="153" creationId="{825B31F3-81DB-3273-E29E-006E31B270D6}"/>
          </ac:cxnSpMkLst>
        </pc:cxnChg>
        <pc:cxnChg chg="mod">
          <ac:chgData name="DENGYAO LI" userId="14cc8a7cd33302d5" providerId="LiveId" clId="{D839F4BB-6B00-4328-BD93-E72EF7391933}" dt="2024-05-06T10:12:19.746" v="6149" actId="1038"/>
          <ac:cxnSpMkLst>
            <pc:docMk/>
            <pc:sldMk cId="3774759827" sldId="274"/>
            <ac:cxnSpMk id="154" creationId="{856CBE87-115B-F8FB-CBFF-1467339AE437}"/>
          </ac:cxnSpMkLst>
        </pc:cxnChg>
        <pc:cxnChg chg="mod">
          <ac:chgData name="DENGYAO LI" userId="14cc8a7cd33302d5" providerId="LiveId" clId="{D839F4BB-6B00-4328-BD93-E72EF7391933}" dt="2024-05-06T10:12:19.746" v="6149" actId="1038"/>
          <ac:cxnSpMkLst>
            <pc:docMk/>
            <pc:sldMk cId="3774759827" sldId="274"/>
            <ac:cxnSpMk id="155" creationId="{215DA60F-9439-8E5C-2B60-3E6E0B4FD8D7}"/>
          </ac:cxnSpMkLst>
        </pc:cxnChg>
        <pc:cxnChg chg="mod">
          <ac:chgData name="DENGYAO LI" userId="14cc8a7cd33302d5" providerId="LiveId" clId="{D839F4BB-6B00-4328-BD93-E72EF7391933}" dt="2024-05-06T10:12:19.746" v="6149" actId="1038"/>
          <ac:cxnSpMkLst>
            <pc:docMk/>
            <pc:sldMk cId="3774759827" sldId="274"/>
            <ac:cxnSpMk id="156" creationId="{9FCF6F22-DE07-DFE1-EDB4-2A905EF0BE9A}"/>
          </ac:cxnSpMkLst>
        </pc:cxnChg>
        <pc:cxnChg chg="add mod">
          <ac:chgData name="DENGYAO LI" userId="14cc8a7cd33302d5" providerId="LiveId" clId="{D839F4BB-6B00-4328-BD93-E72EF7391933}" dt="2024-05-30T09:09:45.867" v="19683" actId="1035"/>
          <ac:cxnSpMkLst>
            <pc:docMk/>
            <pc:sldMk cId="3774759827" sldId="274"/>
            <ac:cxnSpMk id="168" creationId="{045145B4-5374-D8FA-FDF4-EB53C2A878B6}"/>
          </ac:cxnSpMkLst>
        </pc:cxnChg>
      </pc:sldChg>
      <pc:sldChg chg="addSp delSp modSp new add del mod">
        <pc:chgData name="DENGYAO LI" userId="14cc8a7cd33302d5" providerId="LiveId" clId="{D839F4BB-6B00-4328-BD93-E72EF7391933}" dt="2024-05-31T10:13:58.523" v="23002" actId="47"/>
        <pc:sldMkLst>
          <pc:docMk/>
          <pc:sldMk cId="164607289" sldId="275"/>
        </pc:sldMkLst>
        <pc:spChg chg="del">
          <ac:chgData name="DENGYAO LI" userId="14cc8a7cd33302d5" providerId="LiveId" clId="{D839F4BB-6B00-4328-BD93-E72EF7391933}" dt="2024-05-07T11:13:57.825" v="7848" actId="478"/>
          <ac:spMkLst>
            <pc:docMk/>
            <pc:sldMk cId="164607289" sldId="275"/>
            <ac:spMk id="2" creationId="{F7BCB31E-5D83-A67A-1BCC-DC0C62F7693D}"/>
          </ac:spMkLst>
        </pc:spChg>
        <pc:spChg chg="add mod">
          <ac:chgData name="DENGYAO LI" userId="14cc8a7cd33302d5" providerId="LiveId" clId="{D839F4BB-6B00-4328-BD93-E72EF7391933}" dt="2024-05-30T09:09:06.078" v="19667" actId="20577"/>
          <ac:spMkLst>
            <pc:docMk/>
            <pc:sldMk cId="164607289" sldId="275"/>
            <ac:spMk id="3" creationId="{3FF7FDE0-E11E-83D4-D2E5-3CAACC01FDA5}"/>
          </ac:spMkLst>
        </pc:spChg>
        <pc:spChg chg="del">
          <ac:chgData name="DENGYAO LI" userId="14cc8a7cd33302d5" providerId="LiveId" clId="{D839F4BB-6B00-4328-BD93-E72EF7391933}" dt="2024-05-07T11:13:56.944" v="7847" actId="478"/>
          <ac:spMkLst>
            <pc:docMk/>
            <pc:sldMk cId="164607289" sldId="275"/>
            <ac:spMk id="3" creationId="{E7D4FB70-86E5-531C-82FD-340ED9A254E8}"/>
          </ac:spMkLst>
        </pc:spChg>
        <pc:spChg chg="add mod">
          <ac:chgData name="DENGYAO LI" userId="14cc8a7cd33302d5" providerId="LiveId" clId="{D839F4BB-6B00-4328-BD93-E72EF7391933}" dt="2024-05-30T09:08:55.045" v="19663" actId="1035"/>
          <ac:spMkLst>
            <pc:docMk/>
            <pc:sldMk cId="164607289" sldId="275"/>
            <ac:spMk id="6" creationId="{A77F0869-550D-9598-3E23-F9DC735EA96E}"/>
          </ac:spMkLst>
        </pc:spChg>
        <pc:spChg chg="add mod">
          <ac:chgData name="DENGYAO LI" userId="14cc8a7cd33302d5" providerId="LiveId" clId="{D839F4BB-6B00-4328-BD93-E72EF7391933}" dt="2024-05-30T09:10:47.257" v="19709" actId="20577"/>
          <ac:spMkLst>
            <pc:docMk/>
            <pc:sldMk cId="164607289" sldId="275"/>
            <ac:spMk id="7" creationId="{02557420-AEFB-7918-E2ED-82C6D37F310E}"/>
          </ac:spMkLst>
        </pc:spChg>
        <pc:spChg chg="add mod">
          <ac:chgData name="DENGYAO LI" userId="14cc8a7cd33302d5" providerId="LiveId" clId="{D839F4BB-6B00-4328-BD93-E72EF7391933}" dt="2024-05-30T09:08:55.045" v="19663" actId="1035"/>
          <ac:spMkLst>
            <pc:docMk/>
            <pc:sldMk cId="164607289" sldId="275"/>
            <ac:spMk id="8" creationId="{C051B2C2-4DD6-492B-8F37-60CBC7A834A4}"/>
          </ac:spMkLst>
        </pc:spChg>
        <pc:spChg chg="add mod">
          <ac:chgData name="DENGYAO LI" userId="14cc8a7cd33302d5" providerId="LiveId" clId="{D839F4BB-6B00-4328-BD93-E72EF7391933}" dt="2024-05-30T09:10:57.455" v="19712" actId="1076"/>
          <ac:spMkLst>
            <pc:docMk/>
            <pc:sldMk cId="164607289" sldId="275"/>
            <ac:spMk id="9" creationId="{87C4BC70-3ADA-A143-6954-A65AFE0FDD36}"/>
          </ac:spMkLst>
        </pc:spChg>
        <pc:spChg chg="add mod">
          <ac:chgData name="DENGYAO LI" userId="14cc8a7cd33302d5" providerId="LiveId" clId="{D839F4BB-6B00-4328-BD93-E72EF7391933}" dt="2024-05-30T09:08:55.045" v="19663" actId="1035"/>
          <ac:spMkLst>
            <pc:docMk/>
            <pc:sldMk cId="164607289" sldId="275"/>
            <ac:spMk id="10" creationId="{8BF48685-5634-0F7A-81D2-2513ED1D3AFB}"/>
          </ac:spMkLst>
        </pc:spChg>
        <pc:spChg chg="add mod">
          <ac:chgData name="DENGYAO LI" userId="14cc8a7cd33302d5" providerId="LiveId" clId="{D839F4BB-6B00-4328-BD93-E72EF7391933}" dt="2024-05-30T09:08:55.045" v="19663" actId="1035"/>
          <ac:spMkLst>
            <pc:docMk/>
            <pc:sldMk cId="164607289" sldId="275"/>
            <ac:spMk id="12" creationId="{1F341072-51C8-106F-B589-90C159BBFEEB}"/>
          </ac:spMkLst>
        </pc:spChg>
        <pc:spChg chg="add mod">
          <ac:chgData name="DENGYAO LI" userId="14cc8a7cd33302d5" providerId="LiveId" clId="{D839F4BB-6B00-4328-BD93-E72EF7391933}" dt="2024-05-30T09:08:55.045" v="19663" actId="1035"/>
          <ac:spMkLst>
            <pc:docMk/>
            <pc:sldMk cId="164607289" sldId="275"/>
            <ac:spMk id="14" creationId="{CBA207F2-4936-72E4-72D4-DACD5DA84A05}"/>
          </ac:spMkLst>
        </pc:spChg>
        <pc:spChg chg="add del mod">
          <ac:chgData name="DENGYAO LI" userId="14cc8a7cd33302d5" providerId="LiveId" clId="{D839F4BB-6B00-4328-BD93-E72EF7391933}" dt="2024-05-16T11:51:08.578" v="13320" actId="478"/>
          <ac:spMkLst>
            <pc:docMk/>
            <pc:sldMk cId="164607289" sldId="275"/>
            <ac:spMk id="15" creationId="{86BE5DEB-069C-93FC-8A7A-979B929D3607}"/>
          </ac:spMkLst>
        </pc:spChg>
        <pc:spChg chg="add mod">
          <ac:chgData name="DENGYAO LI" userId="14cc8a7cd33302d5" providerId="LiveId" clId="{D839F4BB-6B00-4328-BD93-E72EF7391933}" dt="2024-05-30T09:10:49.993" v="19710" actId="1076"/>
          <ac:spMkLst>
            <pc:docMk/>
            <pc:sldMk cId="164607289" sldId="275"/>
            <ac:spMk id="71" creationId="{CF33E093-1821-11D8-FA6F-F405B587C47F}"/>
          </ac:spMkLst>
        </pc:spChg>
        <pc:picChg chg="add del mod">
          <ac:chgData name="DENGYAO LI" userId="14cc8a7cd33302d5" providerId="LiveId" clId="{D839F4BB-6B00-4328-BD93-E72EF7391933}" dt="2024-05-17T15:05:24.047" v="16027" actId="478"/>
          <ac:picMkLst>
            <pc:docMk/>
            <pc:sldMk cId="164607289" sldId="275"/>
            <ac:picMk id="2" creationId="{0D7F2E78-4929-B134-D6C0-A58FB84E8ACA}"/>
          </ac:picMkLst>
        </pc:picChg>
        <pc:picChg chg="add mod">
          <ac:chgData name="DENGYAO LI" userId="14cc8a7cd33302d5" providerId="LiveId" clId="{D839F4BB-6B00-4328-BD93-E72EF7391933}" dt="2024-05-30T09:08:55.045" v="19663" actId="1035"/>
          <ac:picMkLst>
            <pc:docMk/>
            <pc:sldMk cId="164607289" sldId="275"/>
            <ac:picMk id="5" creationId="{64D44800-C054-0E03-21E7-9AFC9606CCAC}"/>
          </ac:picMkLst>
        </pc:picChg>
        <pc:picChg chg="add mod">
          <ac:chgData name="DENGYAO LI" userId="14cc8a7cd33302d5" providerId="LiveId" clId="{D839F4BB-6B00-4328-BD93-E72EF7391933}" dt="2024-05-30T09:08:55.045" v="19663" actId="1035"/>
          <ac:picMkLst>
            <pc:docMk/>
            <pc:sldMk cId="164607289" sldId="275"/>
            <ac:picMk id="50" creationId="{083C149D-2ECA-3627-DEA3-B81498D0C2FA}"/>
          </ac:picMkLst>
        </pc:picChg>
        <pc:cxnChg chg="add mod">
          <ac:chgData name="DENGYAO LI" userId="14cc8a7cd33302d5" providerId="LiveId" clId="{D839F4BB-6B00-4328-BD93-E72EF7391933}" dt="2024-05-30T09:08:55.045" v="19663" actId="1035"/>
          <ac:cxnSpMkLst>
            <pc:docMk/>
            <pc:sldMk cId="164607289" sldId="275"/>
            <ac:cxnSpMk id="17" creationId="{874557E7-9507-9153-729E-8185F496E6BE}"/>
          </ac:cxnSpMkLst>
        </pc:cxnChg>
        <pc:cxnChg chg="add del mod">
          <ac:chgData name="DENGYAO LI" userId="14cc8a7cd33302d5" providerId="LiveId" clId="{D839F4BB-6B00-4328-BD93-E72EF7391933}" dt="2024-05-07T11:50:35.690" v="7941" actId="478"/>
          <ac:cxnSpMkLst>
            <pc:docMk/>
            <pc:sldMk cId="164607289" sldId="275"/>
            <ac:cxnSpMk id="19" creationId="{A926B1C8-2FEC-E2F7-A088-56F7AD3060BF}"/>
          </ac:cxnSpMkLst>
        </pc:cxnChg>
        <pc:cxnChg chg="add del mod">
          <ac:chgData name="DENGYAO LI" userId="14cc8a7cd33302d5" providerId="LiveId" clId="{D839F4BB-6B00-4328-BD93-E72EF7391933}" dt="2024-05-07T11:54:44.601" v="8030" actId="478"/>
          <ac:cxnSpMkLst>
            <pc:docMk/>
            <pc:sldMk cId="164607289" sldId="275"/>
            <ac:cxnSpMk id="23" creationId="{FE70DD02-3D78-9399-5063-33E81FC62641}"/>
          </ac:cxnSpMkLst>
        </pc:cxnChg>
        <pc:cxnChg chg="add del mod">
          <ac:chgData name="DENGYAO LI" userId="14cc8a7cd33302d5" providerId="LiveId" clId="{D839F4BB-6B00-4328-BD93-E72EF7391933}" dt="2024-05-07T11:54:45.854" v="8031" actId="478"/>
          <ac:cxnSpMkLst>
            <pc:docMk/>
            <pc:sldMk cId="164607289" sldId="275"/>
            <ac:cxnSpMk id="25" creationId="{ACA474FC-65F8-90C6-7E58-069D20F2A0A1}"/>
          </ac:cxnSpMkLst>
        </pc:cxnChg>
        <pc:cxnChg chg="add mod">
          <ac:chgData name="DENGYAO LI" userId="14cc8a7cd33302d5" providerId="LiveId" clId="{D839F4BB-6B00-4328-BD93-E72EF7391933}" dt="2024-05-30T09:08:55.045" v="19663" actId="1035"/>
          <ac:cxnSpMkLst>
            <pc:docMk/>
            <pc:sldMk cId="164607289" sldId="275"/>
            <ac:cxnSpMk id="34" creationId="{EF4E03B4-7A28-107D-EB9D-BFAB3E1561F1}"/>
          </ac:cxnSpMkLst>
        </pc:cxnChg>
        <pc:cxnChg chg="add mod">
          <ac:chgData name="DENGYAO LI" userId="14cc8a7cd33302d5" providerId="LiveId" clId="{D839F4BB-6B00-4328-BD93-E72EF7391933}" dt="2024-05-30T09:08:55.045" v="19663" actId="1035"/>
          <ac:cxnSpMkLst>
            <pc:docMk/>
            <pc:sldMk cId="164607289" sldId="275"/>
            <ac:cxnSpMk id="37" creationId="{66F9A563-7C42-F2B1-FB93-71FFA751A3C5}"/>
          </ac:cxnSpMkLst>
        </pc:cxnChg>
        <pc:cxnChg chg="add mod">
          <ac:chgData name="DENGYAO LI" userId="14cc8a7cd33302d5" providerId="LiveId" clId="{D839F4BB-6B00-4328-BD93-E72EF7391933}" dt="2024-05-30T09:08:55.045" v="19663" actId="1035"/>
          <ac:cxnSpMkLst>
            <pc:docMk/>
            <pc:sldMk cId="164607289" sldId="275"/>
            <ac:cxnSpMk id="40" creationId="{E02D2B39-08F8-6A5E-883E-45B9667ADB9D}"/>
          </ac:cxnSpMkLst>
        </pc:cxnChg>
        <pc:cxnChg chg="add mod">
          <ac:chgData name="DENGYAO LI" userId="14cc8a7cd33302d5" providerId="LiveId" clId="{D839F4BB-6B00-4328-BD93-E72EF7391933}" dt="2024-05-30T09:08:55.045" v="19663" actId="1035"/>
          <ac:cxnSpMkLst>
            <pc:docMk/>
            <pc:sldMk cId="164607289" sldId="275"/>
            <ac:cxnSpMk id="51" creationId="{CAFED3FB-D189-241A-1DE3-0B8EC2DB1AD8}"/>
          </ac:cxnSpMkLst>
        </pc:cxnChg>
      </pc:sldChg>
      <pc:sldChg chg="addSp delSp modSp new add del mod">
        <pc:chgData name="DENGYAO LI" userId="14cc8a7cd33302d5" providerId="LiveId" clId="{D839F4BB-6B00-4328-BD93-E72EF7391933}" dt="2024-06-01T08:43:16.313" v="25306" actId="47"/>
        <pc:sldMkLst>
          <pc:docMk/>
          <pc:sldMk cId="436281791" sldId="276"/>
        </pc:sldMkLst>
        <pc:spChg chg="del">
          <ac:chgData name="DENGYAO LI" userId="14cc8a7cd33302d5" providerId="LiveId" clId="{D839F4BB-6B00-4328-BD93-E72EF7391933}" dt="2024-05-08T02:42:59.370" v="8185" actId="478"/>
          <ac:spMkLst>
            <pc:docMk/>
            <pc:sldMk cId="436281791" sldId="276"/>
            <ac:spMk id="2" creationId="{00110C51-EDE8-5EE2-8042-74007DA48D68}"/>
          </ac:spMkLst>
        </pc:spChg>
        <pc:spChg chg="add del mod">
          <ac:chgData name="DENGYAO LI" userId="14cc8a7cd33302d5" providerId="LiveId" clId="{D839F4BB-6B00-4328-BD93-E72EF7391933}" dt="2024-05-17T15:25:31.799" v="16673" actId="478"/>
          <ac:spMkLst>
            <pc:docMk/>
            <pc:sldMk cId="436281791" sldId="276"/>
            <ac:spMk id="2" creationId="{29CEAAD1-3592-371A-D46C-D36070C82146}"/>
          </ac:spMkLst>
        </pc:spChg>
        <pc:spChg chg="add mod">
          <ac:chgData name="DENGYAO LI" userId="14cc8a7cd33302d5" providerId="LiveId" clId="{D839F4BB-6B00-4328-BD93-E72EF7391933}" dt="2024-05-17T15:41:48.837" v="17478" actId="1035"/>
          <ac:spMkLst>
            <pc:docMk/>
            <pc:sldMk cId="436281791" sldId="276"/>
            <ac:spMk id="3" creationId="{820EB9A9-55F3-CF7B-E3FD-626015E664D6}"/>
          </ac:spMkLst>
        </pc:spChg>
        <pc:spChg chg="del">
          <ac:chgData name="DENGYAO LI" userId="14cc8a7cd33302d5" providerId="LiveId" clId="{D839F4BB-6B00-4328-BD93-E72EF7391933}" dt="2024-05-08T02:42:57.848" v="8184" actId="478"/>
          <ac:spMkLst>
            <pc:docMk/>
            <pc:sldMk cId="436281791" sldId="276"/>
            <ac:spMk id="3" creationId="{8C8D899C-7966-F143-063E-78EF9ECA856C}"/>
          </ac:spMkLst>
        </pc:spChg>
        <pc:spChg chg="add mod">
          <ac:chgData name="DENGYAO LI" userId="14cc8a7cd33302d5" providerId="LiveId" clId="{D839F4BB-6B00-4328-BD93-E72EF7391933}" dt="2024-05-17T15:25:36.033" v="16674"/>
          <ac:spMkLst>
            <pc:docMk/>
            <pc:sldMk cId="436281791" sldId="276"/>
            <ac:spMk id="5" creationId="{F27868C6-3269-7F93-E49C-50547EB63F4E}"/>
          </ac:spMkLst>
        </pc:spChg>
        <pc:spChg chg="add mod">
          <ac:chgData name="DENGYAO LI" userId="14cc8a7cd33302d5" providerId="LiveId" clId="{D839F4BB-6B00-4328-BD93-E72EF7391933}" dt="2024-05-17T15:41:56.871" v="17508" actId="1036"/>
          <ac:spMkLst>
            <pc:docMk/>
            <pc:sldMk cId="436281791" sldId="276"/>
            <ac:spMk id="7" creationId="{8C82F690-77F6-A1A2-C161-B572B53B0C6F}"/>
          </ac:spMkLst>
        </pc:spChg>
        <pc:spChg chg="add mod">
          <ac:chgData name="DENGYAO LI" userId="14cc8a7cd33302d5" providerId="LiveId" clId="{D839F4BB-6B00-4328-BD93-E72EF7391933}" dt="2024-05-17T15:41:56.871" v="17508" actId="1036"/>
          <ac:spMkLst>
            <pc:docMk/>
            <pc:sldMk cId="436281791" sldId="276"/>
            <ac:spMk id="9" creationId="{DDC0E163-0A3B-B623-5227-318775D7A028}"/>
          </ac:spMkLst>
        </pc:spChg>
        <pc:spChg chg="add mod">
          <ac:chgData name="DENGYAO LI" userId="14cc8a7cd33302d5" providerId="LiveId" clId="{D839F4BB-6B00-4328-BD93-E72EF7391933}" dt="2024-05-17T15:41:56.871" v="17508" actId="1036"/>
          <ac:spMkLst>
            <pc:docMk/>
            <pc:sldMk cId="436281791" sldId="276"/>
            <ac:spMk id="11" creationId="{ABCC9BA6-80B7-7053-07B4-1FB40CB99154}"/>
          </ac:spMkLst>
        </pc:spChg>
        <pc:spChg chg="add mod">
          <ac:chgData name="DENGYAO LI" userId="14cc8a7cd33302d5" providerId="LiveId" clId="{D839F4BB-6B00-4328-BD93-E72EF7391933}" dt="2024-05-17T15:41:56.871" v="17508" actId="1036"/>
          <ac:spMkLst>
            <pc:docMk/>
            <pc:sldMk cId="436281791" sldId="276"/>
            <ac:spMk id="13" creationId="{817965BB-E8CD-7FC4-FD73-F56A7397A86B}"/>
          </ac:spMkLst>
        </pc:spChg>
        <pc:spChg chg="add mod">
          <ac:chgData name="DENGYAO LI" userId="14cc8a7cd33302d5" providerId="LiveId" clId="{D839F4BB-6B00-4328-BD93-E72EF7391933}" dt="2024-05-17T15:41:56.871" v="17508" actId="1036"/>
          <ac:spMkLst>
            <pc:docMk/>
            <pc:sldMk cId="436281791" sldId="276"/>
            <ac:spMk id="15" creationId="{DAEE6C4E-A068-1678-B7F5-13ECB38E447E}"/>
          </ac:spMkLst>
        </pc:spChg>
        <pc:spChg chg="add mod">
          <ac:chgData name="DENGYAO LI" userId="14cc8a7cd33302d5" providerId="LiveId" clId="{D839F4BB-6B00-4328-BD93-E72EF7391933}" dt="2024-05-17T15:41:56.871" v="17508" actId="1036"/>
          <ac:spMkLst>
            <pc:docMk/>
            <pc:sldMk cId="436281791" sldId="276"/>
            <ac:spMk id="17" creationId="{AA4E05BF-039B-34B1-7711-4ED919FD4960}"/>
          </ac:spMkLst>
        </pc:spChg>
        <pc:spChg chg="add mod">
          <ac:chgData name="DENGYAO LI" userId="14cc8a7cd33302d5" providerId="LiveId" clId="{D839F4BB-6B00-4328-BD93-E72EF7391933}" dt="2024-05-17T15:41:56.871" v="17508" actId="1036"/>
          <ac:spMkLst>
            <pc:docMk/>
            <pc:sldMk cId="436281791" sldId="276"/>
            <ac:spMk id="19" creationId="{51958AA5-001F-F336-B9B4-804B4C7BC82A}"/>
          </ac:spMkLst>
        </pc:spChg>
        <pc:spChg chg="add mod">
          <ac:chgData name="DENGYAO LI" userId="14cc8a7cd33302d5" providerId="LiveId" clId="{D839F4BB-6B00-4328-BD93-E72EF7391933}" dt="2024-05-17T15:42:07.654" v="17524" actId="1035"/>
          <ac:spMkLst>
            <pc:docMk/>
            <pc:sldMk cId="436281791" sldId="276"/>
            <ac:spMk id="45" creationId="{CACABF68-9660-0D78-8460-0BFDF2BDC68B}"/>
          </ac:spMkLst>
        </pc:spChg>
        <pc:spChg chg="add mod">
          <ac:chgData name="DENGYAO LI" userId="14cc8a7cd33302d5" providerId="LiveId" clId="{D839F4BB-6B00-4328-BD93-E72EF7391933}" dt="2024-05-17T15:42:07.654" v="17524" actId="1035"/>
          <ac:spMkLst>
            <pc:docMk/>
            <pc:sldMk cId="436281791" sldId="276"/>
            <ac:spMk id="47" creationId="{C25EC85F-8633-755C-80C5-55F247E2B6C8}"/>
          </ac:spMkLst>
        </pc:spChg>
        <pc:spChg chg="add mod">
          <ac:chgData name="DENGYAO LI" userId="14cc8a7cd33302d5" providerId="LiveId" clId="{D839F4BB-6B00-4328-BD93-E72EF7391933}" dt="2024-05-17T15:44:30.842" v="17560" actId="313"/>
          <ac:spMkLst>
            <pc:docMk/>
            <pc:sldMk cId="436281791" sldId="276"/>
            <ac:spMk id="53" creationId="{652F3580-2623-3316-D865-3C154F23E12A}"/>
          </ac:spMkLst>
        </pc:spChg>
        <pc:spChg chg="add mod">
          <ac:chgData name="DENGYAO LI" userId="14cc8a7cd33302d5" providerId="LiveId" clId="{D839F4BB-6B00-4328-BD93-E72EF7391933}" dt="2024-05-17T15:43:42.915" v="17539" actId="1076"/>
          <ac:spMkLst>
            <pc:docMk/>
            <pc:sldMk cId="436281791" sldId="276"/>
            <ac:spMk id="54" creationId="{740799D7-F151-3A05-BB8E-4C17FD6722CE}"/>
          </ac:spMkLst>
        </pc:spChg>
        <pc:spChg chg="add mod">
          <ac:chgData name="DENGYAO LI" userId="14cc8a7cd33302d5" providerId="LiveId" clId="{D839F4BB-6B00-4328-BD93-E72EF7391933}" dt="2024-05-17T15:43:01.307" v="17535" actId="1076"/>
          <ac:spMkLst>
            <pc:docMk/>
            <pc:sldMk cId="436281791" sldId="276"/>
            <ac:spMk id="55" creationId="{AE2D51F5-1243-D65D-6FE9-7E812337EC80}"/>
          </ac:spMkLst>
        </pc:spChg>
        <pc:spChg chg="add mod">
          <ac:chgData name="DENGYAO LI" userId="14cc8a7cd33302d5" providerId="LiveId" clId="{D839F4BB-6B00-4328-BD93-E72EF7391933}" dt="2024-05-17T15:43:01.307" v="17535" actId="1076"/>
          <ac:spMkLst>
            <pc:docMk/>
            <pc:sldMk cId="436281791" sldId="276"/>
            <ac:spMk id="56" creationId="{91350605-9472-2956-A2DC-B106E0E6B975}"/>
          </ac:spMkLst>
        </pc:spChg>
        <pc:spChg chg="add mod">
          <ac:chgData name="DENGYAO LI" userId="14cc8a7cd33302d5" providerId="LiveId" clId="{D839F4BB-6B00-4328-BD93-E72EF7391933}" dt="2024-05-17T15:43:01.307" v="17535" actId="1076"/>
          <ac:spMkLst>
            <pc:docMk/>
            <pc:sldMk cId="436281791" sldId="276"/>
            <ac:spMk id="57" creationId="{FCFF0E0D-85EC-2AEB-1B22-0A4DE5EAA9C3}"/>
          </ac:spMkLst>
        </pc:spChg>
        <pc:spChg chg="add mod">
          <ac:chgData name="DENGYAO LI" userId="14cc8a7cd33302d5" providerId="LiveId" clId="{D839F4BB-6B00-4328-BD93-E72EF7391933}" dt="2024-05-17T15:43:01.307" v="17535" actId="1076"/>
          <ac:spMkLst>
            <pc:docMk/>
            <pc:sldMk cId="436281791" sldId="276"/>
            <ac:spMk id="58" creationId="{EC327927-0882-A33C-3BAA-28F5ABB7542F}"/>
          </ac:spMkLst>
        </pc:spChg>
        <pc:picChg chg="add mod">
          <ac:chgData name="DENGYAO LI" userId="14cc8a7cd33302d5" providerId="LiveId" clId="{D839F4BB-6B00-4328-BD93-E72EF7391933}" dt="2024-05-18T01:49:30.271" v="17978" actId="1037"/>
          <ac:picMkLst>
            <pc:docMk/>
            <pc:sldMk cId="436281791" sldId="276"/>
            <ac:picMk id="2" creationId="{CD8FD353-B80C-7EE3-1284-BF23B15EA9D0}"/>
          </ac:picMkLst>
        </pc:picChg>
        <pc:picChg chg="add del mod">
          <ac:chgData name="DENGYAO LI" userId="14cc8a7cd33302d5" providerId="LiveId" clId="{D839F4BB-6B00-4328-BD93-E72EF7391933}" dt="2024-05-09T10:45:29.169" v="8473" actId="21"/>
          <ac:picMkLst>
            <pc:docMk/>
            <pc:sldMk cId="436281791" sldId="276"/>
            <ac:picMk id="6" creationId="{5370F9C4-9172-4FEC-E017-D2D7A6576100}"/>
          </ac:picMkLst>
        </pc:picChg>
        <pc:cxnChg chg="add mod">
          <ac:chgData name="DENGYAO LI" userId="14cc8a7cd33302d5" providerId="LiveId" clId="{D839F4BB-6B00-4328-BD93-E72EF7391933}" dt="2024-05-17T15:41:56.871" v="17508" actId="1036"/>
          <ac:cxnSpMkLst>
            <pc:docMk/>
            <pc:sldMk cId="436281791" sldId="276"/>
            <ac:cxnSpMk id="21" creationId="{39CFA55F-795D-882F-945B-4AAA2028EE44}"/>
          </ac:cxnSpMkLst>
        </pc:cxnChg>
        <pc:cxnChg chg="add mod">
          <ac:chgData name="DENGYAO LI" userId="14cc8a7cd33302d5" providerId="LiveId" clId="{D839F4BB-6B00-4328-BD93-E72EF7391933}" dt="2024-05-17T15:41:56.871" v="17508" actId="1036"/>
          <ac:cxnSpMkLst>
            <pc:docMk/>
            <pc:sldMk cId="436281791" sldId="276"/>
            <ac:cxnSpMk id="22" creationId="{B46C28CA-DCCD-F46C-D8EB-82A325A22719}"/>
          </ac:cxnSpMkLst>
        </pc:cxnChg>
        <pc:cxnChg chg="add mod">
          <ac:chgData name="DENGYAO LI" userId="14cc8a7cd33302d5" providerId="LiveId" clId="{D839F4BB-6B00-4328-BD93-E72EF7391933}" dt="2024-05-17T15:41:56.871" v="17508" actId="1036"/>
          <ac:cxnSpMkLst>
            <pc:docMk/>
            <pc:sldMk cId="436281791" sldId="276"/>
            <ac:cxnSpMk id="25" creationId="{2E360D03-054C-AEE7-BED1-7D3B2EC95B80}"/>
          </ac:cxnSpMkLst>
        </pc:cxnChg>
        <pc:cxnChg chg="add mod">
          <ac:chgData name="DENGYAO LI" userId="14cc8a7cd33302d5" providerId="LiveId" clId="{D839F4BB-6B00-4328-BD93-E72EF7391933}" dt="2024-05-17T15:41:56.871" v="17508" actId="1036"/>
          <ac:cxnSpMkLst>
            <pc:docMk/>
            <pc:sldMk cId="436281791" sldId="276"/>
            <ac:cxnSpMk id="30" creationId="{AC81A708-433A-4D8C-A381-5FDA3DD1273A}"/>
          </ac:cxnSpMkLst>
        </pc:cxnChg>
        <pc:cxnChg chg="add mod">
          <ac:chgData name="DENGYAO LI" userId="14cc8a7cd33302d5" providerId="LiveId" clId="{D839F4BB-6B00-4328-BD93-E72EF7391933}" dt="2024-05-17T15:41:56.871" v="17508" actId="1036"/>
          <ac:cxnSpMkLst>
            <pc:docMk/>
            <pc:sldMk cId="436281791" sldId="276"/>
            <ac:cxnSpMk id="31" creationId="{3EC09FF0-2795-92E0-78C8-D0546E01D3CE}"/>
          </ac:cxnSpMkLst>
        </pc:cxnChg>
        <pc:cxnChg chg="add mod">
          <ac:chgData name="DENGYAO LI" userId="14cc8a7cd33302d5" providerId="LiveId" clId="{D839F4BB-6B00-4328-BD93-E72EF7391933}" dt="2024-05-17T15:41:56.871" v="17508" actId="1036"/>
          <ac:cxnSpMkLst>
            <pc:docMk/>
            <pc:sldMk cId="436281791" sldId="276"/>
            <ac:cxnSpMk id="32" creationId="{995F92FD-8B9D-E395-282C-C6C796D47ECB}"/>
          </ac:cxnSpMkLst>
        </pc:cxnChg>
        <pc:cxnChg chg="add mod">
          <ac:chgData name="DENGYAO LI" userId="14cc8a7cd33302d5" providerId="LiveId" clId="{D839F4BB-6B00-4328-BD93-E72EF7391933}" dt="2024-05-17T15:42:07.654" v="17524" actId="1035"/>
          <ac:cxnSpMkLst>
            <pc:docMk/>
            <pc:sldMk cId="436281791" sldId="276"/>
            <ac:cxnSpMk id="48" creationId="{DB9512DB-E5CE-8BD1-FA39-B03A3373E9AD}"/>
          </ac:cxnSpMkLst>
        </pc:cxnChg>
        <pc:cxnChg chg="add del mod">
          <ac:chgData name="DENGYAO LI" userId="14cc8a7cd33302d5" providerId="LiveId" clId="{D839F4BB-6B00-4328-BD93-E72EF7391933}" dt="2024-05-17T15:43:44.217" v="17540" actId="478"/>
          <ac:cxnSpMkLst>
            <pc:docMk/>
            <pc:sldMk cId="436281791" sldId="276"/>
            <ac:cxnSpMk id="59" creationId="{198D4AD8-DEAE-5858-6C36-CEC9DB2D77AD}"/>
          </ac:cxnSpMkLst>
        </pc:cxnChg>
        <pc:cxnChg chg="add del mod">
          <ac:chgData name="DENGYAO LI" userId="14cc8a7cd33302d5" providerId="LiveId" clId="{D839F4BB-6B00-4328-BD93-E72EF7391933}" dt="2024-05-17T15:44:08.377" v="17545" actId="478"/>
          <ac:cxnSpMkLst>
            <pc:docMk/>
            <pc:sldMk cId="436281791" sldId="276"/>
            <ac:cxnSpMk id="60" creationId="{9CBF13A6-F3B7-1F60-9D87-5AFCA12E8C98}"/>
          </ac:cxnSpMkLst>
        </pc:cxnChg>
        <pc:cxnChg chg="add mod">
          <ac:chgData name="DENGYAO LI" userId="14cc8a7cd33302d5" providerId="LiveId" clId="{D839F4BB-6B00-4328-BD93-E72EF7391933}" dt="2024-05-17T15:44:23.871" v="17550" actId="14100"/>
          <ac:cxnSpMkLst>
            <pc:docMk/>
            <pc:sldMk cId="436281791" sldId="276"/>
            <ac:cxnSpMk id="61" creationId="{66E461B6-4E0A-7640-5A40-B3C7065FD4E6}"/>
          </ac:cxnSpMkLst>
        </pc:cxnChg>
        <pc:cxnChg chg="add del mod">
          <ac:chgData name="DENGYAO LI" userId="14cc8a7cd33302d5" providerId="LiveId" clId="{D839F4BB-6B00-4328-BD93-E72EF7391933}" dt="2024-05-17T15:44:37.517" v="17561" actId="478"/>
          <ac:cxnSpMkLst>
            <pc:docMk/>
            <pc:sldMk cId="436281791" sldId="276"/>
            <ac:cxnSpMk id="62" creationId="{AEB9CF14-754D-14B5-C6BD-44C8E28434B5}"/>
          </ac:cxnSpMkLst>
        </pc:cxnChg>
        <pc:cxnChg chg="add del mod">
          <ac:chgData name="DENGYAO LI" userId="14cc8a7cd33302d5" providerId="LiveId" clId="{D839F4BB-6B00-4328-BD93-E72EF7391933}" dt="2024-05-17T15:44:59.016" v="17566" actId="478"/>
          <ac:cxnSpMkLst>
            <pc:docMk/>
            <pc:sldMk cId="436281791" sldId="276"/>
            <ac:cxnSpMk id="63" creationId="{7DCBBD10-9411-7896-2492-1C0ACBB84618}"/>
          </ac:cxnSpMkLst>
        </pc:cxnChg>
        <pc:cxnChg chg="add mod">
          <ac:chgData name="DENGYAO LI" userId="14cc8a7cd33302d5" providerId="LiveId" clId="{D839F4BB-6B00-4328-BD93-E72EF7391933}" dt="2024-05-17T15:44:00.858" v="17544" actId="14100"/>
          <ac:cxnSpMkLst>
            <pc:docMk/>
            <pc:sldMk cId="436281791" sldId="276"/>
            <ac:cxnSpMk id="64" creationId="{E2343359-58E3-16DC-6430-03FCED076C21}"/>
          </ac:cxnSpMkLst>
        </pc:cxnChg>
        <pc:cxnChg chg="add mod">
          <ac:chgData name="DENGYAO LI" userId="14cc8a7cd33302d5" providerId="LiveId" clId="{D839F4BB-6B00-4328-BD93-E72EF7391933}" dt="2024-05-17T15:44:15.692" v="17548" actId="14100"/>
          <ac:cxnSpMkLst>
            <pc:docMk/>
            <pc:sldMk cId="436281791" sldId="276"/>
            <ac:cxnSpMk id="68" creationId="{C8781F4F-C329-4377-7E43-0213CEE9D685}"/>
          </ac:cxnSpMkLst>
        </pc:cxnChg>
        <pc:cxnChg chg="add mod">
          <ac:chgData name="DENGYAO LI" userId="14cc8a7cd33302d5" providerId="LiveId" clId="{D839F4BB-6B00-4328-BD93-E72EF7391933}" dt="2024-05-17T15:44:51.997" v="17565" actId="14100"/>
          <ac:cxnSpMkLst>
            <pc:docMk/>
            <pc:sldMk cId="436281791" sldId="276"/>
            <ac:cxnSpMk id="73" creationId="{892BBAC4-543C-AF6E-3491-F7485C4045DF}"/>
          </ac:cxnSpMkLst>
        </pc:cxnChg>
        <pc:cxnChg chg="add mod">
          <ac:chgData name="DENGYAO LI" userId="14cc8a7cd33302d5" providerId="LiveId" clId="{D839F4BB-6B00-4328-BD93-E72EF7391933}" dt="2024-05-17T15:45:04.832" v="17569" actId="14100"/>
          <ac:cxnSpMkLst>
            <pc:docMk/>
            <pc:sldMk cId="436281791" sldId="276"/>
            <ac:cxnSpMk id="77" creationId="{F8DB980B-1EFF-8E4C-4B45-FD10525DD683}"/>
          </ac:cxnSpMkLst>
        </pc:cxnChg>
      </pc:sldChg>
      <pc:sldChg chg="addSp delSp modSp new del mod ord">
        <pc:chgData name="DENGYAO LI" userId="14cc8a7cd33302d5" providerId="LiveId" clId="{D839F4BB-6B00-4328-BD93-E72EF7391933}" dt="2024-06-02T02:25:59.961" v="27889" actId="2696"/>
        <pc:sldMkLst>
          <pc:docMk/>
          <pc:sldMk cId="3711144623" sldId="277"/>
        </pc:sldMkLst>
        <pc:spChg chg="del">
          <ac:chgData name="DENGYAO LI" userId="14cc8a7cd33302d5" providerId="LiveId" clId="{D839F4BB-6B00-4328-BD93-E72EF7391933}" dt="2024-05-08T02:43:26.393" v="8192" actId="478"/>
          <ac:spMkLst>
            <pc:docMk/>
            <pc:sldMk cId="3711144623" sldId="277"/>
            <ac:spMk id="2" creationId="{2989ABD4-C441-A665-22B1-1A8EFB0D7DC8}"/>
          </ac:spMkLst>
        </pc:spChg>
        <pc:spChg chg="del">
          <ac:chgData name="DENGYAO LI" userId="14cc8a7cd33302d5" providerId="LiveId" clId="{D839F4BB-6B00-4328-BD93-E72EF7391933}" dt="2024-05-08T02:43:25.325" v="8191" actId="478"/>
          <ac:spMkLst>
            <pc:docMk/>
            <pc:sldMk cId="3711144623" sldId="277"/>
            <ac:spMk id="3" creationId="{5CFD0291-A3EE-A252-B766-E306DE158336}"/>
          </ac:spMkLst>
        </pc:spChg>
        <pc:spChg chg="add mod">
          <ac:chgData name="DENGYAO LI" userId="14cc8a7cd33302d5" providerId="LiveId" clId="{D839F4BB-6B00-4328-BD93-E72EF7391933}" dt="2024-05-08T08:12:32.055" v="8220" actId="20577"/>
          <ac:spMkLst>
            <pc:docMk/>
            <pc:sldMk cId="3711144623" sldId="277"/>
            <ac:spMk id="6" creationId="{EFABD66F-B108-B8D9-1B55-A60C3F91E63E}"/>
          </ac:spMkLst>
        </pc:spChg>
      </pc:sldChg>
      <pc:sldChg chg="addSp delSp modSp new del mod">
        <pc:chgData name="DENGYAO LI" userId="14cc8a7cd33302d5" providerId="LiveId" clId="{D839F4BB-6B00-4328-BD93-E72EF7391933}" dt="2024-05-08T07:20:23.040" v="8203" actId="47"/>
        <pc:sldMkLst>
          <pc:docMk/>
          <pc:sldMk cId="3731769840" sldId="278"/>
        </pc:sldMkLst>
        <pc:spChg chg="del">
          <ac:chgData name="DENGYAO LI" userId="14cc8a7cd33302d5" providerId="LiveId" clId="{D839F4BB-6B00-4328-BD93-E72EF7391933}" dt="2024-05-08T07:20:10.396" v="8199" actId="478"/>
          <ac:spMkLst>
            <pc:docMk/>
            <pc:sldMk cId="3731769840" sldId="278"/>
            <ac:spMk id="2" creationId="{AE12ADE6-219B-FBD0-2488-1F55610AE55C}"/>
          </ac:spMkLst>
        </pc:spChg>
        <pc:spChg chg="del">
          <ac:chgData name="DENGYAO LI" userId="14cc8a7cd33302d5" providerId="LiveId" clId="{D839F4BB-6B00-4328-BD93-E72EF7391933}" dt="2024-05-08T07:20:09.590" v="8198" actId="478"/>
          <ac:spMkLst>
            <pc:docMk/>
            <pc:sldMk cId="3731769840" sldId="278"/>
            <ac:spMk id="3" creationId="{F738EBEC-7419-7478-F45C-EEF27F74F7A0}"/>
          </ac:spMkLst>
        </pc:spChg>
        <pc:spChg chg="add del mod">
          <ac:chgData name="DENGYAO LI" userId="14cc8a7cd33302d5" providerId="LiveId" clId="{D839F4BB-6B00-4328-BD93-E72EF7391933}" dt="2024-05-08T07:20:20.013" v="8202"/>
          <ac:spMkLst>
            <pc:docMk/>
            <pc:sldMk cId="3731769840" sldId="278"/>
            <ac:spMk id="5" creationId="{7B1057BE-C0A0-8C74-17BA-A866FC6BC165}"/>
          </ac:spMkLst>
        </pc:spChg>
      </pc:sldChg>
      <pc:sldChg chg="addSp delSp modSp new del mod">
        <pc:chgData name="DENGYAO LI" userId="14cc8a7cd33302d5" providerId="LiveId" clId="{D839F4BB-6B00-4328-BD93-E72EF7391933}" dt="2024-06-01T08:43:49.379" v="25310" actId="47"/>
        <pc:sldMkLst>
          <pc:docMk/>
          <pc:sldMk cId="4258532541" sldId="278"/>
        </pc:sldMkLst>
        <pc:spChg chg="del">
          <ac:chgData name="DENGYAO LI" userId="14cc8a7cd33302d5" providerId="LiveId" clId="{D839F4BB-6B00-4328-BD93-E72EF7391933}" dt="2024-05-09T08:04:53.722" v="8307" actId="478"/>
          <ac:spMkLst>
            <pc:docMk/>
            <pc:sldMk cId="4258532541" sldId="278"/>
            <ac:spMk id="2" creationId="{8E535A8B-D354-295D-BC35-552FC0994929}"/>
          </ac:spMkLst>
        </pc:spChg>
        <pc:spChg chg="del">
          <ac:chgData name="DENGYAO LI" userId="14cc8a7cd33302d5" providerId="LiveId" clId="{D839F4BB-6B00-4328-BD93-E72EF7391933}" dt="2024-05-09T08:04:52.650" v="8306" actId="478"/>
          <ac:spMkLst>
            <pc:docMk/>
            <pc:sldMk cId="4258532541" sldId="278"/>
            <ac:spMk id="3" creationId="{28D9C335-0F0D-F5E7-9416-6D072A2F2DBD}"/>
          </ac:spMkLst>
        </pc:spChg>
        <pc:spChg chg="add mod">
          <ac:chgData name="DENGYAO LI" userId="14cc8a7cd33302d5" providerId="LiveId" clId="{D839F4BB-6B00-4328-BD93-E72EF7391933}" dt="2024-05-09T08:05:16.880" v="8325" actId="20577"/>
          <ac:spMkLst>
            <pc:docMk/>
            <pc:sldMk cId="4258532541" sldId="278"/>
            <ac:spMk id="5" creationId="{9B2EF669-5A7E-4374-B4A5-4003F44CF3B1}"/>
          </ac:spMkLst>
        </pc:spChg>
      </pc:sldChg>
      <pc:sldChg chg="addSp delSp modSp new add del mod ord">
        <pc:chgData name="DENGYAO LI" userId="14cc8a7cd33302d5" providerId="LiveId" clId="{D839F4BB-6B00-4328-BD93-E72EF7391933}" dt="2024-05-31T10:15:36.987" v="23003" actId="47"/>
        <pc:sldMkLst>
          <pc:docMk/>
          <pc:sldMk cId="2087683127" sldId="279"/>
        </pc:sldMkLst>
        <pc:spChg chg="del">
          <ac:chgData name="DENGYAO LI" userId="14cc8a7cd33302d5" providerId="LiveId" clId="{D839F4BB-6B00-4328-BD93-E72EF7391933}" dt="2024-05-09T10:38:30.777" v="8343" actId="478"/>
          <ac:spMkLst>
            <pc:docMk/>
            <pc:sldMk cId="2087683127" sldId="279"/>
            <ac:spMk id="2" creationId="{90A37621-AABA-0F07-FDBD-6FF1270B847D}"/>
          </ac:spMkLst>
        </pc:spChg>
        <pc:spChg chg="add mod">
          <ac:chgData name="DENGYAO LI" userId="14cc8a7cd33302d5" providerId="LiveId" clId="{D839F4BB-6B00-4328-BD93-E72EF7391933}" dt="2024-05-30T09:10:18.319" v="19699"/>
          <ac:spMkLst>
            <pc:docMk/>
            <pc:sldMk cId="2087683127" sldId="279"/>
            <ac:spMk id="2" creationId="{9F85BC05-332C-0DF4-08EB-43E5CC15719F}"/>
          </ac:spMkLst>
        </pc:spChg>
        <pc:spChg chg="del">
          <ac:chgData name="DENGYAO LI" userId="14cc8a7cd33302d5" providerId="LiveId" clId="{D839F4BB-6B00-4328-BD93-E72EF7391933}" dt="2024-05-09T10:38:30.120" v="8342" actId="478"/>
          <ac:spMkLst>
            <pc:docMk/>
            <pc:sldMk cId="2087683127" sldId="279"/>
            <ac:spMk id="3" creationId="{A5878269-87F8-E120-6FC4-96841DCDEB6E}"/>
          </ac:spMkLst>
        </pc:spChg>
        <pc:spChg chg="mod">
          <ac:chgData name="DENGYAO LI" userId="14cc8a7cd33302d5" providerId="LiveId" clId="{D839F4BB-6B00-4328-BD93-E72EF7391933}" dt="2024-05-09T10:58:49.557" v="8714" actId="1036"/>
          <ac:spMkLst>
            <pc:docMk/>
            <pc:sldMk cId="2087683127" sldId="279"/>
            <ac:spMk id="4" creationId="{4C2D9EBC-BFFB-8CC3-5DCE-4CB109FED135}"/>
          </ac:spMkLst>
        </pc:spChg>
        <pc:spChg chg="add del mod">
          <ac:chgData name="DENGYAO LI" userId="14cc8a7cd33302d5" providerId="LiveId" clId="{D839F4BB-6B00-4328-BD93-E72EF7391933}" dt="2024-05-16T11:52:33.992" v="13383" actId="478"/>
          <ac:spMkLst>
            <pc:docMk/>
            <pc:sldMk cId="2087683127" sldId="279"/>
            <ac:spMk id="5" creationId="{180524F5-9A1C-E55A-D765-A8F23B9C5801}"/>
          </ac:spMkLst>
        </pc:spChg>
        <pc:spChg chg="add mod">
          <ac:chgData name="DENGYAO LI" userId="14cc8a7cd33302d5" providerId="LiveId" clId="{D839F4BB-6B00-4328-BD93-E72EF7391933}" dt="2024-05-30T09:10:12.086" v="19698" actId="1036"/>
          <ac:spMkLst>
            <pc:docMk/>
            <pc:sldMk cId="2087683127" sldId="279"/>
            <ac:spMk id="7" creationId="{275FF081-C257-764D-A63F-7131909EADE0}"/>
          </ac:spMkLst>
        </pc:spChg>
        <pc:spChg chg="add mod">
          <ac:chgData name="DENGYAO LI" userId="14cc8a7cd33302d5" providerId="LiveId" clId="{D839F4BB-6B00-4328-BD93-E72EF7391933}" dt="2024-05-30T09:10:12.086" v="19698" actId="1036"/>
          <ac:spMkLst>
            <pc:docMk/>
            <pc:sldMk cId="2087683127" sldId="279"/>
            <ac:spMk id="9" creationId="{1560D08B-5450-E7E8-AE94-38DD2F609A24}"/>
          </ac:spMkLst>
        </pc:spChg>
        <pc:spChg chg="add mod">
          <ac:chgData name="DENGYAO LI" userId="14cc8a7cd33302d5" providerId="LiveId" clId="{D839F4BB-6B00-4328-BD93-E72EF7391933}" dt="2024-05-30T09:10:12.086" v="19698" actId="1036"/>
          <ac:spMkLst>
            <pc:docMk/>
            <pc:sldMk cId="2087683127" sldId="279"/>
            <ac:spMk id="10" creationId="{7CC2D748-E4C1-15C4-921D-50B3A9871A1A}"/>
          </ac:spMkLst>
        </pc:spChg>
        <pc:spChg chg="add mod">
          <ac:chgData name="DENGYAO LI" userId="14cc8a7cd33302d5" providerId="LiveId" clId="{D839F4BB-6B00-4328-BD93-E72EF7391933}" dt="2024-05-30T09:10:12.086" v="19698" actId="1036"/>
          <ac:spMkLst>
            <pc:docMk/>
            <pc:sldMk cId="2087683127" sldId="279"/>
            <ac:spMk id="11" creationId="{FC2954DD-1B31-56DB-ADBB-D05421E2D188}"/>
          </ac:spMkLst>
        </pc:spChg>
        <pc:spChg chg="add mod">
          <ac:chgData name="DENGYAO LI" userId="14cc8a7cd33302d5" providerId="LiveId" clId="{D839F4BB-6B00-4328-BD93-E72EF7391933}" dt="2024-05-30T09:10:12.086" v="19698" actId="1036"/>
          <ac:spMkLst>
            <pc:docMk/>
            <pc:sldMk cId="2087683127" sldId="279"/>
            <ac:spMk id="14" creationId="{DD2361E3-5235-4581-479E-E87737B8A1F6}"/>
          </ac:spMkLst>
        </pc:spChg>
        <pc:spChg chg="add mod">
          <ac:chgData name="DENGYAO LI" userId="14cc8a7cd33302d5" providerId="LiveId" clId="{D839F4BB-6B00-4328-BD93-E72EF7391933}" dt="2024-05-30T09:10:12.086" v="19698" actId="1036"/>
          <ac:spMkLst>
            <pc:docMk/>
            <pc:sldMk cId="2087683127" sldId="279"/>
            <ac:spMk id="16" creationId="{171A334C-A8BC-92D2-0FDB-CAA979E6A0A1}"/>
          </ac:spMkLst>
        </pc:spChg>
        <pc:spChg chg="add mod">
          <ac:chgData name="DENGYAO LI" userId="14cc8a7cd33302d5" providerId="LiveId" clId="{D839F4BB-6B00-4328-BD93-E72EF7391933}" dt="2024-05-30T09:10:12.086" v="19698" actId="1036"/>
          <ac:spMkLst>
            <pc:docMk/>
            <pc:sldMk cId="2087683127" sldId="279"/>
            <ac:spMk id="18" creationId="{7EE21F2C-87C8-684A-7656-1AE0B3114D56}"/>
          </ac:spMkLst>
        </pc:spChg>
        <pc:spChg chg="add mod">
          <ac:chgData name="DENGYAO LI" userId="14cc8a7cd33302d5" providerId="LiveId" clId="{D839F4BB-6B00-4328-BD93-E72EF7391933}" dt="2024-05-16T11:52:34.352" v="13384"/>
          <ac:spMkLst>
            <pc:docMk/>
            <pc:sldMk cId="2087683127" sldId="279"/>
            <ac:spMk id="19" creationId="{D01DA187-D46C-C4F3-014B-7AE611762ED0}"/>
          </ac:spMkLst>
        </pc:spChg>
        <pc:spChg chg="add mod">
          <ac:chgData name="DENGYAO LI" userId="14cc8a7cd33302d5" providerId="LiveId" clId="{D839F4BB-6B00-4328-BD93-E72EF7391933}" dt="2024-05-30T09:10:12.086" v="19698" actId="1036"/>
          <ac:spMkLst>
            <pc:docMk/>
            <pc:sldMk cId="2087683127" sldId="279"/>
            <ac:spMk id="20" creationId="{4A1ECFDE-65E5-F84D-1237-2A7D2C364A10}"/>
          </ac:spMkLst>
        </pc:spChg>
        <pc:spChg chg="add mod">
          <ac:chgData name="DENGYAO LI" userId="14cc8a7cd33302d5" providerId="LiveId" clId="{D839F4BB-6B00-4328-BD93-E72EF7391933}" dt="2024-05-30T09:10:12.086" v="19698" actId="1036"/>
          <ac:spMkLst>
            <pc:docMk/>
            <pc:sldMk cId="2087683127" sldId="279"/>
            <ac:spMk id="21" creationId="{973932B1-D219-1A9A-9204-85C902BDF066}"/>
          </ac:spMkLst>
        </pc:spChg>
        <pc:spChg chg="add del mod">
          <ac:chgData name="DENGYAO LI" userId="14cc8a7cd33302d5" providerId="LiveId" clId="{D839F4BB-6B00-4328-BD93-E72EF7391933}" dt="2024-05-09T10:55:04.182" v="8647" actId="478"/>
          <ac:spMkLst>
            <pc:docMk/>
            <pc:sldMk cId="2087683127" sldId="279"/>
            <ac:spMk id="22" creationId="{EBE10D17-4B70-3864-8D22-B877F01F2BAF}"/>
          </ac:spMkLst>
        </pc:spChg>
        <pc:spChg chg="add del mod">
          <ac:chgData name="DENGYAO LI" userId="14cc8a7cd33302d5" providerId="LiveId" clId="{D839F4BB-6B00-4328-BD93-E72EF7391933}" dt="2024-05-09T10:55:46.924" v="8655" actId="478"/>
          <ac:spMkLst>
            <pc:docMk/>
            <pc:sldMk cId="2087683127" sldId="279"/>
            <ac:spMk id="24" creationId="{C6C2D494-B717-8901-FF70-72E6FD9377FF}"/>
          </ac:spMkLst>
        </pc:spChg>
        <pc:spChg chg="add mod">
          <ac:chgData name="DENGYAO LI" userId="14cc8a7cd33302d5" providerId="LiveId" clId="{D839F4BB-6B00-4328-BD93-E72EF7391933}" dt="2024-05-30T09:10:12.086" v="19698" actId="1036"/>
          <ac:spMkLst>
            <pc:docMk/>
            <pc:sldMk cId="2087683127" sldId="279"/>
            <ac:spMk id="26" creationId="{DFFBC0D7-2B2C-B691-7E00-2A78F224B4E5}"/>
          </ac:spMkLst>
        </pc:spChg>
        <pc:spChg chg="add mod">
          <ac:chgData name="DENGYAO LI" userId="14cc8a7cd33302d5" providerId="LiveId" clId="{D839F4BB-6B00-4328-BD93-E72EF7391933}" dt="2024-05-30T09:10:12.086" v="19698" actId="1036"/>
          <ac:spMkLst>
            <pc:docMk/>
            <pc:sldMk cId="2087683127" sldId="279"/>
            <ac:spMk id="28" creationId="{54B940E1-C1F5-965C-BCCB-D6E308890060}"/>
          </ac:spMkLst>
        </pc:spChg>
        <pc:spChg chg="add mod">
          <ac:chgData name="DENGYAO LI" userId="14cc8a7cd33302d5" providerId="LiveId" clId="{D839F4BB-6B00-4328-BD93-E72EF7391933}" dt="2024-05-30T09:10:12.086" v="19698" actId="1036"/>
          <ac:spMkLst>
            <pc:docMk/>
            <pc:sldMk cId="2087683127" sldId="279"/>
            <ac:spMk id="51" creationId="{BE7B2738-12E0-6E47-A2A9-A30445F5206E}"/>
          </ac:spMkLst>
        </pc:spChg>
        <pc:picChg chg="add del mod">
          <ac:chgData name="DENGYAO LI" userId="14cc8a7cd33302d5" providerId="LiveId" clId="{D839F4BB-6B00-4328-BD93-E72EF7391933}" dt="2024-05-17T15:05:39.518" v="16032" actId="478"/>
          <ac:picMkLst>
            <pc:docMk/>
            <pc:sldMk cId="2087683127" sldId="279"/>
            <ac:picMk id="2" creationId="{4DE1F1E3-F48F-B8C0-0E86-B31545BDC27D}"/>
          </ac:picMkLst>
        </pc:picChg>
        <pc:picChg chg="add del mod">
          <ac:chgData name="DENGYAO LI" userId="14cc8a7cd33302d5" providerId="LiveId" clId="{D839F4BB-6B00-4328-BD93-E72EF7391933}" dt="2024-05-17T15:05:41.138" v="16033" actId="478"/>
          <ac:picMkLst>
            <pc:docMk/>
            <pc:sldMk cId="2087683127" sldId="279"/>
            <ac:picMk id="3" creationId="{3D573E4E-AB2E-178B-B8D9-5293B81115C4}"/>
          </ac:picMkLst>
        </pc:picChg>
        <pc:picChg chg="add mod">
          <ac:chgData name="DENGYAO LI" userId="14cc8a7cd33302d5" providerId="LiveId" clId="{D839F4BB-6B00-4328-BD93-E72EF7391933}" dt="2024-05-30T09:10:12.086" v="19698" actId="1036"/>
          <ac:picMkLst>
            <pc:docMk/>
            <pc:sldMk cId="2087683127" sldId="279"/>
            <ac:picMk id="5" creationId="{FFE60B02-E339-7F78-EC9A-F63F6F5A2A8C}"/>
          </ac:picMkLst>
        </pc:picChg>
        <pc:picChg chg="add mod">
          <ac:chgData name="DENGYAO LI" userId="14cc8a7cd33302d5" providerId="LiveId" clId="{D839F4BB-6B00-4328-BD93-E72EF7391933}" dt="2024-05-30T09:10:12.086" v="19698" actId="1036"/>
          <ac:picMkLst>
            <pc:docMk/>
            <pc:sldMk cId="2087683127" sldId="279"/>
            <ac:picMk id="6" creationId="{DCE7AB74-25AF-217E-3C08-DBCB0926414C}"/>
          </ac:picMkLst>
        </pc:picChg>
        <pc:picChg chg="add mod">
          <ac:chgData name="DENGYAO LI" userId="14cc8a7cd33302d5" providerId="LiveId" clId="{D839F4BB-6B00-4328-BD93-E72EF7391933}" dt="2024-05-30T09:10:12.086" v="19698" actId="1036"/>
          <ac:picMkLst>
            <pc:docMk/>
            <pc:sldMk cId="2087683127" sldId="279"/>
            <ac:picMk id="8" creationId="{09B457B3-273B-1834-3440-5DC60E207EB3}"/>
          </ac:picMkLst>
        </pc:picChg>
        <pc:picChg chg="add del mod">
          <ac:chgData name="DENGYAO LI" userId="14cc8a7cd33302d5" providerId="LiveId" clId="{D839F4BB-6B00-4328-BD93-E72EF7391933}" dt="2024-05-09T10:47:01.755" v="8483" actId="21"/>
          <ac:picMkLst>
            <pc:docMk/>
            <pc:sldMk cId="2087683127" sldId="279"/>
            <ac:picMk id="12" creationId="{5370F9C4-9172-4FEC-E017-D2D7A6576100}"/>
          </ac:picMkLst>
        </pc:picChg>
        <pc:cxnChg chg="add mod">
          <ac:chgData name="DENGYAO LI" userId="14cc8a7cd33302d5" providerId="LiveId" clId="{D839F4BB-6B00-4328-BD93-E72EF7391933}" dt="2024-05-30T09:10:12.086" v="19698" actId="1036"/>
          <ac:cxnSpMkLst>
            <pc:docMk/>
            <pc:sldMk cId="2087683127" sldId="279"/>
            <ac:cxnSpMk id="29" creationId="{1D0BFABD-7DB0-9578-A6E3-E4AE2EED575E}"/>
          </ac:cxnSpMkLst>
        </pc:cxnChg>
        <pc:cxnChg chg="add mod">
          <ac:chgData name="DENGYAO LI" userId="14cc8a7cd33302d5" providerId="LiveId" clId="{D839F4BB-6B00-4328-BD93-E72EF7391933}" dt="2024-05-30T09:10:12.086" v="19698" actId="1036"/>
          <ac:cxnSpMkLst>
            <pc:docMk/>
            <pc:sldMk cId="2087683127" sldId="279"/>
            <ac:cxnSpMk id="32" creationId="{10CB3605-5AB6-0C78-19D5-B57C00A91465}"/>
          </ac:cxnSpMkLst>
        </pc:cxnChg>
        <pc:cxnChg chg="add mod">
          <ac:chgData name="DENGYAO LI" userId="14cc8a7cd33302d5" providerId="LiveId" clId="{D839F4BB-6B00-4328-BD93-E72EF7391933}" dt="2024-05-09T10:54:41.502" v="8639" actId="14100"/>
          <ac:cxnSpMkLst>
            <pc:docMk/>
            <pc:sldMk cId="2087683127" sldId="279"/>
            <ac:cxnSpMk id="35" creationId="{5981C1AB-BEA2-A99C-D7B3-BB207AC0E27D}"/>
          </ac:cxnSpMkLst>
        </pc:cxnChg>
        <pc:cxnChg chg="add mod">
          <ac:chgData name="DENGYAO LI" userId="14cc8a7cd33302d5" providerId="LiveId" clId="{D839F4BB-6B00-4328-BD93-E72EF7391933}" dt="2024-05-30T09:10:12.086" v="19698" actId="1036"/>
          <ac:cxnSpMkLst>
            <pc:docMk/>
            <pc:sldMk cId="2087683127" sldId="279"/>
            <ac:cxnSpMk id="37" creationId="{5BE21B41-2F97-B60A-E613-B3240CBCDA26}"/>
          </ac:cxnSpMkLst>
        </pc:cxnChg>
        <pc:cxnChg chg="add mod">
          <ac:chgData name="DENGYAO LI" userId="14cc8a7cd33302d5" providerId="LiveId" clId="{D839F4BB-6B00-4328-BD93-E72EF7391933}" dt="2024-05-30T09:10:12.086" v="19698" actId="1036"/>
          <ac:cxnSpMkLst>
            <pc:docMk/>
            <pc:sldMk cId="2087683127" sldId="279"/>
            <ac:cxnSpMk id="42" creationId="{16CD3D0F-3D5E-39C4-C010-E94D549FE998}"/>
          </ac:cxnSpMkLst>
        </pc:cxnChg>
        <pc:cxnChg chg="add mod">
          <ac:chgData name="DENGYAO LI" userId="14cc8a7cd33302d5" providerId="LiveId" clId="{D839F4BB-6B00-4328-BD93-E72EF7391933}" dt="2024-05-30T09:10:12.086" v="19698" actId="1036"/>
          <ac:cxnSpMkLst>
            <pc:docMk/>
            <pc:sldMk cId="2087683127" sldId="279"/>
            <ac:cxnSpMk id="48" creationId="{92AAF20E-2E02-33B0-9285-C8F97697EE6F}"/>
          </ac:cxnSpMkLst>
        </pc:cxnChg>
      </pc:sldChg>
      <pc:sldChg chg="addSp delSp modSp add mod">
        <pc:chgData name="DENGYAO LI" userId="14cc8a7cd33302d5" providerId="LiveId" clId="{D839F4BB-6B00-4328-BD93-E72EF7391933}" dt="2024-06-02T07:55:32.008" v="28559" actId="1036"/>
        <pc:sldMkLst>
          <pc:docMk/>
          <pc:sldMk cId="1120493699" sldId="280"/>
        </pc:sldMkLst>
        <pc:spChg chg="add mod">
          <ac:chgData name="DENGYAO LI" userId="14cc8a7cd33302d5" providerId="LiveId" clId="{D839F4BB-6B00-4328-BD93-E72EF7391933}" dt="2024-05-31T10:16:32.585" v="23010"/>
          <ac:spMkLst>
            <pc:docMk/>
            <pc:sldMk cId="1120493699" sldId="280"/>
            <ac:spMk id="2" creationId="{0015B81B-031F-FD18-1984-03CC11F0E71F}"/>
          </ac:spMkLst>
        </pc:spChg>
        <pc:spChg chg="add del mod">
          <ac:chgData name="DENGYAO LI" userId="14cc8a7cd33302d5" providerId="LiveId" clId="{D839F4BB-6B00-4328-BD93-E72EF7391933}" dt="2024-05-31T10:15:47.386" v="23006" actId="478"/>
          <ac:spMkLst>
            <pc:docMk/>
            <pc:sldMk cId="1120493699" sldId="280"/>
            <ac:spMk id="3" creationId="{D16B2B89-B99D-884B-2BF8-6F238482CD3F}"/>
          </ac:spMkLst>
        </pc:spChg>
        <pc:spChg chg="mod">
          <ac:chgData name="DENGYAO LI" userId="14cc8a7cd33302d5" providerId="LiveId" clId="{D839F4BB-6B00-4328-BD93-E72EF7391933}" dt="2024-05-09T14:49:39.677" v="9149" actId="1035"/>
          <ac:spMkLst>
            <pc:docMk/>
            <pc:sldMk cId="1120493699" sldId="280"/>
            <ac:spMk id="4" creationId="{4C2D9EBC-BFFB-8CC3-5DCE-4CB109FED135}"/>
          </ac:spMkLst>
        </pc:spChg>
        <pc:spChg chg="del mod">
          <ac:chgData name="DENGYAO LI" userId="14cc8a7cd33302d5" providerId="LiveId" clId="{D839F4BB-6B00-4328-BD93-E72EF7391933}" dt="2024-05-16T11:57:58.115" v="13450" actId="478"/>
          <ac:spMkLst>
            <pc:docMk/>
            <pc:sldMk cId="1120493699" sldId="280"/>
            <ac:spMk id="5" creationId="{180524F5-9A1C-E55A-D765-A8F23B9C5801}"/>
          </ac:spMkLst>
        </pc:spChg>
        <pc:spChg chg="add mod">
          <ac:chgData name="DENGYAO LI" userId="14cc8a7cd33302d5" providerId="LiveId" clId="{D839F4BB-6B00-4328-BD93-E72EF7391933}" dt="2024-05-31T10:26:06.468" v="23062" actId="14100"/>
          <ac:spMkLst>
            <pc:docMk/>
            <pc:sldMk cId="1120493699" sldId="280"/>
            <ac:spMk id="6" creationId="{366704AA-85D5-2EF9-4AE7-F605F1D50F29}"/>
          </ac:spMkLst>
        </pc:spChg>
        <pc:spChg chg="add del mod">
          <ac:chgData name="DENGYAO LI" userId="14cc8a7cd33302d5" providerId="LiveId" clId="{D839F4BB-6B00-4328-BD93-E72EF7391933}" dt="2024-05-31T10:15:43.708" v="23004" actId="478"/>
          <ac:spMkLst>
            <pc:docMk/>
            <pc:sldMk cId="1120493699" sldId="280"/>
            <ac:spMk id="7" creationId="{B1B7C247-AAD2-7216-102A-02F8892E6929}"/>
          </ac:spMkLst>
        </pc:spChg>
        <pc:spChg chg="add del mod">
          <ac:chgData name="DENGYAO LI" userId="14cc8a7cd33302d5" providerId="LiveId" clId="{D839F4BB-6B00-4328-BD93-E72EF7391933}" dt="2024-05-31T10:16:36.643" v="23011" actId="478"/>
          <ac:spMkLst>
            <pc:docMk/>
            <pc:sldMk cId="1120493699" sldId="280"/>
            <ac:spMk id="8" creationId="{192E2944-9EBB-F9B2-557C-6116CE2D390D}"/>
          </ac:spMkLst>
        </pc:spChg>
        <pc:spChg chg="add del mod">
          <ac:chgData name="DENGYAO LI" userId="14cc8a7cd33302d5" providerId="LiveId" clId="{D839F4BB-6B00-4328-BD93-E72EF7391933}" dt="2024-05-31T10:15:43.708" v="23004" actId="478"/>
          <ac:spMkLst>
            <pc:docMk/>
            <pc:sldMk cId="1120493699" sldId="280"/>
            <ac:spMk id="9" creationId="{4B0C192F-6C57-FF32-7E05-F099852E0DE4}"/>
          </ac:spMkLst>
        </pc:spChg>
        <pc:spChg chg="add del mod">
          <ac:chgData name="DENGYAO LI" userId="14cc8a7cd33302d5" providerId="LiveId" clId="{D839F4BB-6B00-4328-BD93-E72EF7391933}" dt="2024-05-31T10:15:49.454" v="23007" actId="478"/>
          <ac:spMkLst>
            <pc:docMk/>
            <pc:sldMk cId="1120493699" sldId="280"/>
            <ac:spMk id="10" creationId="{D4EEB19C-5A41-133B-BBA0-1D2E0E9529F5}"/>
          </ac:spMkLst>
        </pc:spChg>
        <pc:spChg chg="add mod">
          <ac:chgData name="DENGYAO LI" userId="14cc8a7cd33302d5" providerId="LiveId" clId="{D839F4BB-6B00-4328-BD93-E72EF7391933}" dt="2024-06-02T07:55:19.812" v="28531" actId="1076"/>
          <ac:spMkLst>
            <pc:docMk/>
            <pc:sldMk cId="1120493699" sldId="280"/>
            <ac:spMk id="14" creationId="{20A0F94C-4956-E6F8-1D19-F269523B46F2}"/>
          </ac:spMkLst>
        </pc:spChg>
        <pc:spChg chg="add mod">
          <ac:chgData name="DENGYAO LI" userId="14cc8a7cd33302d5" providerId="LiveId" clId="{D839F4BB-6B00-4328-BD93-E72EF7391933}" dt="2024-05-31T10:19:09.109" v="23020"/>
          <ac:spMkLst>
            <pc:docMk/>
            <pc:sldMk cId="1120493699" sldId="280"/>
            <ac:spMk id="15" creationId="{090B28F2-E819-B8BC-43D0-F039009BD85F}"/>
          </ac:spMkLst>
        </pc:spChg>
        <pc:spChg chg="add mod">
          <ac:chgData name="DENGYAO LI" userId="14cc8a7cd33302d5" providerId="LiveId" clId="{D839F4BB-6B00-4328-BD93-E72EF7391933}" dt="2024-06-01T15:23:30.623" v="27753" actId="313"/>
          <ac:spMkLst>
            <pc:docMk/>
            <pc:sldMk cId="1120493699" sldId="280"/>
            <ac:spMk id="55" creationId="{6D82E9FD-CD52-89C9-8608-EB1B71949887}"/>
          </ac:spMkLst>
        </pc:spChg>
        <pc:graphicFrameChg chg="add mod modGraphic">
          <ac:chgData name="DENGYAO LI" userId="14cc8a7cd33302d5" providerId="LiveId" clId="{D839F4BB-6B00-4328-BD93-E72EF7391933}" dt="2024-06-01T15:19:51.517" v="27633" actId="1036"/>
          <ac:graphicFrameMkLst>
            <pc:docMk/>
            <pc:sldMk cId="1120493699" sldId="280"/>
            <ac:graphicFrameMk id="11" creationId="{A092B615-B4E0-9F8B-611B-189FA5DBFCE4}"/>
          </ac:graphicFrameMkLst>
        </pc:graphicFrameChg>
        <pc:picChg chg="add mod">
          <ac:chgData name="DENGYAO LI" userId="14cc8a7cd33302d5" providerId="LiveId" clId="{D839F4BB-6B00-4328-BD93-E72EF7391933}" dt="2024-06-02T07:55:32.008" v="28559" actId="1036"/>
          <ac:picMkLst>
            <pc:docMk/>
            <pc:sldMk cId="1120493699" sldId="280"/>
            <ac:picMk id="2" creationId="{131D2B1E-A55D-470C-1A71-A176256E70A6}"/>
          </ac:picMkLst>
        </pc:picChg>
        <pc:picChg chg="add del mod">
          <ac:chgData name="DENGYAO LI" userId="14cc8a7cd33302d5" providerId="LiveId" clId="{D839F4BB-6B00-4328-BD93-E72EF7391933}" dt="2024-05-17T15:06:47.544" v="16070" actId="478"/>
          <ac:picMkLst>
            <pc:docMk/>
            <pc:sldMk cId="1120493699" sldId="280"/>
            <ac:picMk id="2" creationId="{5C9A1DF8-36C5-A7E1-5801-07FEDDBDE9AB}"/>
          </ac:picMkLst>
        </pc:picChg>
        <pc:picChg chg="add mod">
          <ac:chgData name="DENGYAO LI" userId="14cc8a7cd33302d5" providerId="LiveId" clId="{D839F4BB-6B00-4328-BD93-E72EF7391933}" dt="2024-06-01T15:19:34.875" v="27622" actId="1076"/>
          <ac:picMkLst>
            <pc:docMk/>
            <pc:sldMk cId="1120493699" sldId="280"/>
            <ac:picMk id="3" creationId="{548DEEB9-B0EC-5858-CF7D-0877732AC121}"/>
          </ac:picMkLst>
        </pc:picChg>
        <pc:picChg chg="add del mod">
          <ac:chgData name="DENGYAO LI" userId="14cc8a7cd33302d5" providerId="LiveId" clId="{D839F4BB-6B00-4328-BD93-E72EF7391933}" dt="2024-05-31T10:15:50.207" v="23008" actId="478"/>
          <ac:picMkLst>
            <pc:docMk/>
            <pc:sldMk cId="1120493699" sldId="280"/>
            <ac:picMk id="5" creationId="{6458485A-3A50-9BFA-96A4-355E64BF95C4}"/>
          </ac:picMkLst>
        </pc:picChg>
        <pc:picChg chg="add del mod">
          <ac:chgData name="DENGYAO LI" userId="14cc8a7cd33302d5" providerId="LiveId" clId="{D839F4BB-6B00-4328-BD93-E72EF7391933}" dt="2024-06-01T15:18:57.353" v="27610" actId="478"/>
          <ac:picMkLst>
            <pc:docMk/>
            <pc:sldMk cId="1120493699" sldId="280"/>
            <ac:picMk id="12" creationId="{5370F9C4-9172-4FEC-E017-D2D7A6576100}"/>
          </ac:picMkLst>
        </pc:picChg>
        <pc:cxnChg chg="add del mod">
          <ac:chgData name="DENGYAO LI" userId="14cc8a7cd33302d5" providerId="LiveId" clId="{D839F4BB-6B00-4328-BD93-E72EF7391933}" dt="2024-05-09T11:05:41.355" v="8867" actId="478"/>
          <ac:cxnSpMkLst>
            <pc:docMk/>
            <pc:sldMk cId="1120493699" sldId="280"/>
            <ac:cxnSpMk id="11" creationId="{CF419759-E067-A9F6-DA99-B8D1B2C3CB71}"/>
          </ac:cxnSpMkLst>
        </pc:cxnChg>
        <pc:cxnChg chg="add del mod">
          <ac:chgData name="DENGYAO LI" userId="14cc8a7cd33302d5" providerId="LiveId" clId="{D839F4BB-6B00-4328-BD93-E72EF7391933}" dt="2024-05-09T11:07:17.046" v="8880" actId="478"/>
          <ac:cxnSpMkLst>
            <pc:docMk/>
            <pc:sldMk cId="1120493699" sldId="280"/>
            <ac:cxnSpMk id="13" creationId="{B266BD3B-9CF7-3825-58EE-FE66F060151B}"/>
          </ac:cxnSpMkLst>
        </pc:cxnChg>
        <pc:cxnChg chg="add del mod">
          <ac:chgData name="DENGYAO LI" userId="14cc8a7cd33302d5" providerId="LiveId" clId="{D839F4BB-6B00-4328-BD93-E72EF7391933}" dt="2024-05-31T10:15:45.987" v="23005" actId="478"/>
          <ac:cxnSpMkLst>
            <pc:docMk/>
            <pc:sldMk cId="1120493699" sldId="280"/>
            <ac:cxnSpMk id="16" creationId="{F1949889-3001-36D4-6193-79904D5B6EA3}"/>
          </ac:cxnSpMkLst>
        </pc:cxnChg>
        <pc:cxnChg chg="add del mod">
          <ac:chgData name="DENGYAO LI" userId="14cc8a7cd33302d5" providerId="LiveId" clId="{D839F4BB-6B00-4328-BD93-E72EF7391933}" dt="2024-05-09T11:09:51.442" v="8914" actId="478"/>
          <ac:cxnSpMkLst>
            <pc:docMk/>
            <pc:sldMk cId="1120493699" sldId="280"/>
            <ac:cxnSpMk id="33" creationId="{60CB6BF8-786E-F71D-7B3F-06426E801979}"/>
          </ac:cxnSpMkLst>
        </pc:cxnChg>
        <pc:cxnChg chg="add del mod">
          <ac:chgData name="DENGYAO LI" userId="14cc8a7cd33302d5" providerId="LiveId" clId="{D839F4BB-6B00-4328-BD93-E72EF7391933}" dt="2024-05-31T10:15:51.686" v="23009" actId="478"/>
          <ac:cxnSpMkLst>
            <pc:docMk/>
            <pc:sldMk cId="1120493699" sldId="280"/>
            <ac:cxnSpMk id="51" creationId="{62CE9A90-A76C-46E3-D926-32C2CB3D0128}"/>
          </ac:cxnSpMkLst>
        </pc:cxnChg>
      </pc:sldChg>
      <pc:sldChg chg="addSp delSp modSp add del mod">
        <pc:chgData name="DENGYAO LI" userId="14cc8a7cd33302d5" providerId="LiveId" clId="{D839F4BB-6B00-4328-BD93-E72EF7391933}" dt="2024-06-01T08:43:12.434" v="25305" actId="47"/>
        <pc:sldMkLst>
          <pc:docMk/>
          <pc:sldMk cId="4269258899" sldId="281"/>
        </pc:sldMkLst>
        <pc:spChg chg="add mod">
          <ac:chgData name="DENGYAO LI" userId="14cc8a7cd33302d5" providerId="LiveId" clId="{D839F4BB-6B00-4328-BD93-E72EF7391933}" dt="2024-05-17T16:19:39.044" v="17959" actId="1035"/>
          <ac:spMkLst>
            <pc:docMk/>
            <pc:sldMk cId="4269258899" sldId="281"/>
            <ac:spMk id="2" creationId="{73F4EFF6-7708-6742-E4E8-E6023445503C}"/>
          </ac:spMkLst>
        </pc:spChg>
        <pc:spChg chg="add del mod">
          <ac:chgData name="DENGYAO LI" userId="14cc8a7cd33302d5" providerId="LiveId" clId="{D839F4BB-6B00-4328-BD93-E72EF7391933}" dt="2024-05-17T15:22:10.650" v="16629" actId="21"/>
          <ac:spMkLst>
            <pc:docMk/>
            <pc:sldMk cId="4269258899" sldId="281"/>
            <ac:spMk id="3" creationId="{820EB9A9-55F3-CF7B-E3FD-626015E664D6}"/>
          </ac:spMkLst>
        </pc:spChg>
        <pc:spChg chg="mod">
          <ac:chgData name="DENGYAO LI" userId="14cc8a7cd33302d5" providerId="LiveId" clId="{D839F4BB-6B00-4328-BD93-E72EF7391933}" dt="2024-06-01T02:16:10.394" v="23628" actId="108"/>
          <ac:spMkLst>
            <pc:docMk/>
            <pc:sldMk cId="4269258899" sldId="281"/>
            <ac:spMk id="5" creationId="{180524F5-9A1C-E55A-D765-A8F23B9C5801}"/>
          </ac:spMkLst>
        </pc:spChg>
        <pc:spChg chg="add del mod">
          <ac:chgData name="DENGYAO LI" userId="14cc8a7cd33302d5" providerId="LiveId" clId="{D839F4BB-6B00-4328-BD93-E72EF7391933}" dt="2024-05-17T15:08:25.844" v="16079" actId="478"/>
          <ac:spMkLst>
            <pc:docMk/>
            <pc:sldMk cId="4269258899" sldId="281"/>
            <ac:spMk id="7" creationId="{1B5E1B51-B333-C7F0-1E8B-B6BF7AF279C6}"/>
          </ac:spMkLst>
        </pc:spChg>
        <pc:spChg chg="add mod">
          <ac:chgData name="DENGYAO LI" userId="14cc8a7cd33302d5" providerId="LiveId" clId="{D839F4BB-6B00-4328-BD93-E72EF7391933}" dt="2024-05-17T16:19:39.044" v="17959" actId="1035"/>
          <ac:spMkLst>
            <pc:docMk/>
            <pc:sldMk cId="4269258899" sldId="281"/>
            <ac:spMk id="9" creationId="{6D7463EC-FA42-71ED-B5C7-008004648941}"/>
          </ac:spMkLst>
        </pc:spChg>
        <pc:spChg chg="add mod">
          <ac:chgData name="DENGYAO LI" userId="14cc8a7cd33302d5" providerId="LiveId" clId="{D839F4BB-6B00-4328-BD93-E72EF7391933}" dt="2024-05-17T16:19:39.044" v="17959" actId="1035"/>
          <ac:spMkLst>
            <pc:docMk/>
            <pc:sldMk cId="4269258899" sldId="281"/>
            <ac:spMk id="11" creationId="{1403E4DC-2D7A-0D92-0C70-3BB7FF979B7E}"/>
          </ac:spMkLst>
        </pc:spChg>
        <pc:spChg chg="add mod">
          <ac:chgData name="DENGYAO LI" userId="14cc8a7cd33302d5" providerId="LiveId" clId="{D839F4BB-6B00-4328-BD93-E72EF7391933}" dt="2024-05-17T16:19:39.044" v="17959" actId="1035"/>
          <ac:spMkLst>
            <pc:docMk/>
            <pc:sldMk cId="4269258899" sldId="281"/>
            <ac:spMk id="13" creationId="{4058090B-79F3-FF02-AA10-D4504BC84BEA}"/>
          </ac:spMkLst>
        </pc:spChg>
        <pc:spChg chg="add mod">
          <ac:chgData name="DENGYAO LI" userId="14cc8a7cd33302d5" providerId="LiveId" clId="{D839F4BB-6B00-4328-BD93-E72EF7391933}" dt="2024-05-17T16:19:39.044" v="17959" actId="1035"/>
          <ac:spMkLst>
            <pc:docMk/>
            <pc:sldMk cId="4269258899" sldId="281"/>
            <ac:spMk id="15" creationId="{57881C48-2AAF-FD99-6045-4878646B5E4C}"/>
          </ac:spMkLst>
        </pc:spChg>
        <pc:spChg chg="add mod">
          <ac:chgData name="DENGYAO LI" userId="14cc8a7cd33302d5" providerId="LiveId" clId="{D839F4BB-6B00-4328-BD93-E72EF7391933}" dt="2024-05-17T16:19:39.044" v="17959" actId="1035"/>
          <ac:spMkLst>
            <pc:docMk/>
            <pc:sldMk cId="4269258899" sldId="281"/>
            <ac:spMk id="17" creationId="{2AB4E776-5DD9-935B-785D-41A8D131D842}"/>
          </ac:spMkLst>
        </pc:spChg>
        <pc:spChg chg="add mod">
          <ac:chgData name="DENGYAO LI" userId="14cc8a7cd33302d5" providerId="LiveId" clId="{D839F4BB-6B00-4328-BD93-E72EF7391933}" dt="2024-05-17T16:19:39.044" v="17959" actId="1035"/>
          <ac:spMkLst>
            <pc:docMk/>
            <pc:sldMk cId="4269258899" sldId="281"/>
            <ac:spMk id="19" creationId="{A00FAAB8-2C30-EF81-A52A-3BED2C9A4B31}"/>
          </ac:spMkLst>
        </pc:spChg>
        <pc:spChg chg="add mod">
          <ac:chgData name="DENGYAO LI" userId="14cc8a7cd33302d5" providerId="LiveId" clId="{D839F4BB-6B00-4328-BD93-E72EF7391933}" dt="2024-05-17T16:19:39.044" v="17959" actId="1035"/>
          <ac:spMkLst>
            <pc:docMk/>
            <pc:sldMk cId="4269258899" sldId="281"/>
            <ac:spMk id="21" creationId="{BF0F3357-2AD4-F0EA-D350-7DCC6131A99A}"/>
          </ac:spMkLst>
        </pc:spChg>
        <pc:spChg chg="add mod">
          <ac:chgData name="DENGYAO LI" userId="14cc8a7cd33302d5" providerId="LiveId" clId="{D839F4BB-6B00-4328-BD93-E72EF7391933}" dt="2024-05-17T16:19:39.044" v="17959" actId="1035"/>
          <ac:spMkLst>
            <pc:docMk/>
            <pc:sldMk cId="4269258899" sldId="281"/>
            <ac:spMk id="23" creationId="{5AA75AF4-BC57-1630-01AB-F18A329549D6}"/>
          </ac:spMkLst>
        </pc:spChg>
        <pc:spChg chg="add mod">
          <ac:chgData name="DENGYAO LI" userId="14cc8a7cd33302d5" providerId="LiveId" clId="{D839F4BB-6B00-4328-BD93-E72EF7391933}" dt="2024-05-17T16:19:39.044" v="17959" actId="1035"/>
          <ac:spMkLst>
            <pc:docMk/>
            <pc:sldMk cId="4269258899" sldId="281"/>
            <ac:spMk id="25" creationId="{2D03C779-DD6B-21CC-F436-FAF4D0AA3E62}"/>
          </ac:spMkLst>
        </pc:spChg>
        <pc:spChg chg="add mod">
          <ac:chgData name="DENGYAO LI" userId="14cc8a7cd33302d5" providerId="LiveId" clId="{D839F4BB-6B00-4328-BD93-E72EF7391933}" dt="2024-05-17T16:19:39.044" v="17959" actId="1035"/>
          <ac:spMkLst>
            <pc:docMk/>
            <pc:sldMk cId="4269258899" sldId="281"/>
            <ac:spMk id="27" creationId="{F8B0BD3E-7951-D6B2-BA8D-DF577A16B8DD}"/>
          </ac:spMkLst>
        </pc:spChg>
        <pc:spChg chg="add mod">
          <ac:chgData name="DENGYAO LI" userId="14cc8a7cd33302d5" providerId="LiveId" clId="{D839F4BB-6B00-4328-BD93-E72EF7391933}" dt="2024-05-17T16:19:39.044" v="17959" actId="1035"/>
          <ac:spMkLst>
            <pc:docMk/>
            <pc:sldMk cId="4269258899" sldId="281"/>
            <ac:spMk id="55" creationId="{A761B210-ED82-2E7F-8BD3-3E56E72BD444}"/>
          </ac:spMkLst>
        </pc:spChg>
        <pc:picChg chg="add mod">
          <ac:chgData name="DENGYAO LI" userId="14cc8a7cd33302d5" providerId="LiveId" clId="{D839F4BB-6B00-4328-BD93-E72EF7391933}" dt="2024-05-18T01:48:59.502" v="17969" actId="1076"/>
          <ac:picMkLst>
            <pc:docMk/>
            <pc:sldMk cId="4269258899" sldId="281"/>
            <ac:picMk id="3" creationId="{96AB1239-F77D-20E8-2F56-9B872D705E64}"/>
          </ac:picMkLst>
        </pc:picChg>
        <pc:picChg chg="add del mod">
          <ac:chgData name="DENGYAO LI" userId="14cc8a7cd33302d5" providerId="LiveId" clId="{D839F4BB-6B00-4328-BD93-E72EF7391933}" dt="2024-05-18T01:49:11.190" v="17972" actId="21"/>
          <ac:picMkLst>
            <pc:docMk/>
            <pc:sldMk cId="4269258899" sldId="281"/>
            <ac:picMk id="6" creationId="{6482BBC2-ADE7-0C55-326F-3F0DC54AEE66}"/>
          </ac:picMkLst>
        </pc:picChg>
        <pc:picChg chg="add mod">
          <ac:chgData name="DENGYAO LI" userId="14cc8a7cd33302d5" providerId="LiveId" clId="{D839F4BB-6B00-4328-BD93-E72EF7391933}" dt="2024-05-18T01:49:17.159" v="17974" actId="1076"/>
          <ac:picMkLst>
            <pc:docMk/>
            <pc:sldMk cId="4269258899" sldId="281"/>
            <ac:picMk id="7" creationId="{6482BBC2-ADE7-0C55-326F-3F0DC54AEE66}"/>
          </ac:picMkLst>
        </pc:picChg>
        <pc:picChg chg="add mod">
          <ac:chgData name="DENGYAO LI" userId="14cc8a7cd33302d5" providerId="LiveId" clId="{D839F4BB-6B00-4328-BD93-E72EF7391933}" dt="2024-05-09T11:03:59.057" v="8839"/>
          <ac:picMkLst>
            <pc:docMk/>
            <pc:sldMk cId="4269258899" sldId="281"/>
            <ac:picMk id="12" creationId="{5370F9C4-9172-4FEC-E017-D2D7A6576100}"/>
          </ac:picMkLst>
        </pc:picChg>
        <pc:cxnChg chg="add mod">
          <ac:chgData name="DENGYAO LI" userId="14cc8a7cd33302d5" providerId="LiveId" clId="{D839F4BB-6B00-4328-BD93-E72EF7391933}" dt="2024-05-17T16:19:39.044" v="17959" actId="1035"/>
          <ac:cxnSpMkLst>
            <pc:docMk/>
            <pc:sldMk cId="4269258899" sldId="281"/>
            <ac:cxnSpMk id="28" creationId="{1F0C5AF5-7087-DEC3-597D-4E933216D6AC}"/>
          </ac:cxnSpMkLst>
        </pc:cxnChg>
        <pc:cxnChg chg="add mod">
          <ac:chgData name="DENGYAO LI" userId="14cc8a7cd33302d5" providerId="LiveId" clId="{D839F4BB-6B00-4328-BD93-E72EF7391933}" dt="2024-05-17T16:19:39.044" v="17959" actId="1035"/>
          <ac:cxnSpMkLst>
            <pc:docMk/>
            <pc:sldMk cId="4269258899" sldId="281"/>
            <ac:cxnSpMk id="31" creationId="{3F99EA9C-C857-02BD-1C93-5AB02639EAB8}"/>
          </ac:cxnSpMkLst>
        </pc:cxnChg>
        <pc:cxnChg chg="add mod">
          <ac:chgData name="DENGYAO LI" userId="14cc8a7cd33302d5" providerId="LiveId" clId="{D839F4BB-6B00-4328-BD93-E72EF7391933}" dt="2024-05-17T16:19:39.044" v="17959" actId="1035"/>
          <ac:cxnSpMkLst>
            <pc:docMk/>
            <pc:sldMk cId="4269258899" sldId="281"/>
            <ac:cxnSpMk id="34" creationId="{FE0CFDF8-1D29-E85C-2B19-B50ACEF4D766}"/>
          </ac:cxnSpMkLst>
        </pc:cxnChg>
        <pc:cxnChg chg="add mod">
          <ac:chgData name="DENGYAO LI" userId="14cc8a7cd33302d5" providerId="LiveId" clId="{D839F4BB-6B00-4328-BD93-E72EF7391933}" dt="2024-05-17T16:19:39.044" v="17959" actId="1035"/>
          <ac:cxnSpMkLst>
            <pc:docMk/>
            <pc:sldMk cId="4269258899" sldId="281"/>
            <ac:cxnSpMk id="39" creationId="{16853A68-B368-524C-C238-29BB8917D4B2}"/>
          </ac:cxnSpMkLst>
        </pc:cxnChg>
        <pc:cxnChg chg="add mod">
          <ac:chgData name="DENGYAO LI" userId="14cc8a7cd33302d5" providerId="LiveId" clId="{D839F4BB-6B00-4328-BD93-E72EF7391933}" dt="2024-05-17T16:19:39.044" v="17959" actId="1035"/>
          <ac:cxnSpMkLst>
            <pc:docMk/>
            <pc:sldMk cId="4269258899" sldId="281"/>
            <ac:cxnSpMk id="47" creationId="{8FE45474-F3C9-CDB2-E664-6C6F3677F383}"/>
          </ac:cxnSpMkLst>
        </pc:cxnChg>
        <pc:cxnChg chg="add mod">
          <ac:chgData name="DENGYAO LI" userId="14cc8a7cd33302d5" providerId="LiveId" clId="{D839F4BB-6B00-4328-BD93-E72EF7391933}" dt="2024-05-17T16:19:39.044" v="17959" actId="1035"/>
          <ac:cxnSpMkLst>
            <pc:docMk/>
            <pc:sldMk cId="4269258899" sldId="281"/>
            <ac:cxnSpMk id="50" creationId="{3C426ADC-94F1-4855-6662-0A9971D8B69A}"/>
          </ac:cxnSpMkLst>
        </pc:cxnChg>
        <pc:cxnChg chg="add mod">
          <ac:chgData name="DENGYAO LI" userId="14cc8a7cd33302d5" providerId="LiveId" clId="{D839F4BB-6B00-4328-BD93-E72EF7391933}" dt="2024-05-17T16:19:39.044" v="17959" actId="1035"/>
          <ac:cxnSpMkLst>
            <pc:docMk/>
            <pc:sldMk cId="4269258899" sldId="281"/>
            <ac:cxnSpMk id="60" creationId="{357AC01E-F528-03D9-D881-6C849D9E287E}"/>
          </ac:cxnSpMkLst>
        </pc:cxnChg>
      </pc:sldChg>
      <pc:sldChg chg="addSp delSp modSp new mod">
        <pc:chgData name="DENGYAO LI" userId="14cc8a7cd33302d5" providerId="LiveId" clId="{D839F4BB-6B00-4328-BD93-E72EF7391933}" dt="2024-06-02T07:25:35.174" v="28488"/>
        <pc:sldMkLst>
          <pc:docMk/>
          <pc:sldMk cId="3742562142" sldId="282"/>
        </pc:sldMkLst>
        <pc:spChg chg="add mod">
          <ac:chgData name="DENGYAO LI" userId="14cc8a7cd33302d5" providerId="LiveId" clId="{D839F4BB-6B00-4328-BD93-E72EF7391933}" dt="2024-06-02T07:25:35.174" v="28488"/>
          <ac:spMkLst>
            <pc:docMk/>
            <pc:sldMk cId="3742562142" sldId="282"/>
            <ac:spMk id="2" creationId="{83678FDB-4F78-3AF2-DC9C-820097C3EB01}"/>
          </ac:spMkLst>
        </pc:spChg>
        <pc:spChg chg="del">
          <ac:chgData name="DENGYAO LI" userId="14cc8a7cd33302d5" providerId="LiveId" clId="{D839F4BB-6B00-4328-BD93-E72EF7391933}" dt="2024-05-16T02:07:26.095" v="9277" actId="478"/>
          <ac:spMkLst>
            <pc:docMk/>
            <pc:sldMk cId="3742562142" sldId="282"/>
            <ac:spMk id="2" creationId="{89040E0B-0405-7B25-F10B-AFC8896785D6}"/>
          </ac:spMkLst>
        </pc:spChg>
        <pc:spChg chg="del">
          <ac:chgData name="DENGYAO LI" userId="14cc8a7cd33302d5" providerId="LiveId" clId="{D839F4BB-6B00-4328-BD93-E72EF7391933}" dt="2024-05-16T02:07:27.668" v="9278" actId="478"/>
          <ac:spMkLst>
            <pc:docMk/>
            <pc:sldMk cId="3742562142" sldId="282"/>
            <ac:spMk id="3" creationId="{E3F1789E-1F72-4C0A-9FCA-75EA775DF8A3}"/>
          </ac:spMkLst>
        </pc:spChg>
        <pc:spChg chg="add del mod">
          <ac:chgData name="DENGYAO LI" userId="14cc8a7cd33302d5" providerId="LiveId" clId="{D839F4BB-6B00-4328-BD93-E72EF7391933}" dt="2024-05-16T12:07:18.879" v="13632" actId="478"/>
          <ac:spMkLst>
            <pc:docMk/>
            <pc:sldMk cId="3742562142" sldId="282"/>
            <ac:spMk id="5" creationId="{120C1059-484B-39BC-55A4-192C4D197446}"/>
          </ac:spMkLst>
        </pc:spChg>
        <pc:spChg chg="add del mod">
          <ac:chgData name="DENGYAO LI" userId="14cc8a7cd33302d5" providerId="LiveId" clId="{D839F4BB-6B00-4328-BD93-E72EF7391933}" dt="2024-06-01T09:03:26.388" v="25534" actId="478"/>
          <ac:spMkLst>
            <pc:docMk/>
            <pc:sldMk cId="3742562142" sldId="282"/>
            <ac:spMk id="5" creationId="{B162BFE6-2FA3-87BF-8D32-B5F53B694CB4}"/>
          </ac:spMkLst>
        </pc:spChg>
        <pc:spChg chg="add del mod">
          <ac:chgData name="DENGYAO LI" userId="14cc8a7cd33302d5" providerId="LiveId" clId="{D839F4BB-6B00-4328-BD93-E72EF7391933}" dt="2024-06-01T09:05:30.144" v="25583" actId="478"/>
          <ac:spMkLst>
            <pc:docMk/>
            <pc:sldMk cId="3742562142" sldId="282"/>
            <ac:spMk id="6" creationId="{6F7DF72E-B34C-82C5-E6C2-4F7E3A39081D}"/>
          </ac:spMkLst>
        </pc:spChg>
        <pc:spChg chg="add mod">
          <ac:chgData name="DENGYAO LI" userId="14cc8a7cd33302d5" providerId="LiveId" clId="{D839F4BB-6B00-4328-BD93-E72EF7391933}" dt="2024-06-01T09:03:39.508" v="25536"/>
          <ac:spMkLst>
            <pc:docMk/>
            <pc:sldMk cId="3742562142" sldId="282"/>
            <ac:spMk id="7" creationId="{0E52195F-F158-B928-516E-7DB0749C2994}"/>
          </ac:spMkLst>
        </pc:spChg>
        <pc:spChg chg="add del mod">
          <ac:chgData name="DENGYAO LI" userId="14cc8a7cd33302d5" providerId="LiveId" clId="{D839F4BB-6B00-4328-BD93-E72EF7391933}" dt="2024-05-16T02:26:15.954" v="9365" actId="478"/>
          <ac:spMkLst>
            <pc:docMk/>
            <pc:sldMk cId="3742562142" sldId="282"/>
            <ac:spMk id="7" creationId="{129DA16B-7679-C14D-9923-DADE303E6DD7}"/>
          </ac:spMkLst>
        </pc:spChg>
        <pc:spChg chg="add mod">
          <ac:chgData name="DENGYAO LI" userId="14cc8a7cd33302d5" providerId="LiveId" clId="{D839F4BB-6B00-4328-BD93-E72EF7391933}" dt="2024-06-01T09:05:37.589" v="25584" actId="1076"/>
          <ac:spMkLst>
            <pc:docMk/>
            <pc:sldMk cId="3742562142" sldId="282"/>
            <ac:spMk id="8" creationId="{59EAFFEC-5821-875C-D4D0-47C479ABCBDD}"/>
          </ac:spMkLst>
        </pc:spChg>
        <pc:spChg chg="add del mod">
          <ac:chgData name="DENGYAO LI" userId="14cc8a7cd33302d5" providerId="LiveId" clId="{D839F4BB-6B00-4328-BD93-E72EF7391933}" dt="2024-06-01T09:02:36.871" v="25522" actId="478"/>
          <ac:spMkLst>
            <pc:docMk/>
            <pc:sldMk cId="3742562142" sldId="282"/>
            <ac:spMk id="9" creationId="{5AF18A35-4C27-99E6-E7F7-17408BD3CB99}"/>
          </ac:spMkLst>
        </pc:spChg>
        <pc:spChg chg="add mod">
          <ac:chgData name="DENGYAO LI" userId="14cc8a7cd33302d5" providerId="LiveId" clId="{D839F4BB-6B00-4328-BD93-E72EF7391933}" dt="2024-06-01T09:05:53.087" v="25594" actId="1036"/>
          <ac:spMkLst>
            <pc:docMk/>
            <pc:sldMk cId="3742562142" sldId="282"/>
            <ac:spMk id="10" creationId="{CC317D78-CEFF-71EA-4BDA-6A1810B4280B}"/>
          </ac:spMkLst>
        </pc:spChg>
        <pc:spChg chg="add del mod">
          <ac:chgData name="DENGYAO LI" userId="14cc8a7cd33302d5" providerId="LiveId" clId="{D839F4BB-6B00-4328-BD93-E72EF7391933}" dt="2024-06-01T08:58:50.611" v="25479" actId="21"/>
          <ac:spMkLst>
            <pc:docMk/>
            <pc:sldMk cId="3742562142" sldId="282"/>
            <ac:spMk id="11" creationId="{67E6E62C-CE45-8AA4-5364-B2F63127DB8B}"/>
          </ac:spMkLst>
        </pc:spChg>
        <pc:spChg chg="add mod">
          <ac:chgData name="DENGYAO LI" userId="14cc8a7cd33302d5" providerId="LiveId" clId="{D839F4BB-6B00-4328-BD93-E72EF7391933}" dt="2024-06-01T09:04:08.874" v="25572" actId="1035"/>
          <ac:spMkLst>
            <pc:docMk/>
            <pc:sldMk cId="3742562142" sldId="282"/>
            <ac:spMk id="12" creationId="{504AD9CC-5BD9-B806-E8DD-C5F750683BF8}"/>
          </ac:spMkLst>
        </pc:spChg>
        <pc:spChg chg="add del mod">
          <ac:chgData name="DENGYAO LI" userId="14cc8a7cd33302d5" providerId="LiveId" clId="{D839F4BB-6B00-4328-BD93-E72EF7391933}" dt="2024-06-01T08:58:50.611" v="25479" actId="21"/>
          <ac:spMkLst>
            <pc:docMk/>
            <pc:sldMk cId="3742562142" sldId="282"/>
            <ac:spMk id="13" creationId="{09883E19-0C54-A883-81ED-26A3ABE1AFDE}"/>
          </ac:spMkLst>
        </pc:spChg>
        <pc:spChg chg="add mod">
          <ac:chgData name="DENGYAO LI" userId="14cc8a7cd33302d5" providerId="LiveId" clId="{D839F4BB-6B00-4328-BD93-E72EF7391933}" dt="2024-06-01T09:06:03.899" v="25596" actId="1076"/>
          <ac:spMkLst>
            <pc:docMk/>
            <pc:sldMk cId="3742562142" sldId="282"/>
            <ac:spMk id="14" creationId="{53A16F6E-262A-153F-D7B3-4330663919C7}"/>
          </ac:spMkLst>
        </pc:spChg>
        <pc:spChg chg="add del mod">
          <ac:chgData name="DENGYAO LI" userId="14cc8a7cd33302d5" providerId="LiveId" clId="{D839F4BB-6B00-4328-BD93-E72EF7391933}" dt="2024-06-01T08:58:50.611" v="25479" actId="21"/>
          <ac:spMkLst>
            <pc:docMk/>
            <pc:sldMk cId="3742562142" sldId="282"/>
            <ac:spMk id="15" creationId="{9B70E077-72FD-715D-1D4E-AB82BA0E5B48}"/>
          </ac:spMkLst>
        </pc:spChg>
        <pc:spChg chg="add mod">
          <ac:chgData name="DENGYAO LI" userId="14cc8a7cd33302d5" providerId="LiveId" clId="{D839F4BB-6B00-4328-BD93-E72EF7391933}" dt="2024-06-01T09:06:17.551" v="25597" actId="1076"/>
          <ac:spMkLst>
            <pc:docMk/>
            <pc:sldMk cId="3742562142" sldId="282"/>
            <ac:spMk id="16" creationId="{90DD4638-6B56-54E5-74CE-97021DB7D7EE}"/>
          </ac:spMkLst>
        </pc:spChg>
        <pc:spChg chg="add del mod">
          <ac:chgData name="DENGYAO LI" userId="14cc8a7cd33302d5" providerId="LiveId" clId="{D839F4BB-6B00-4328-BD93-E72EF7391933}" dt="2024-06-01T08:58:50.611" v="25479" actId="21"/>
          <ac:spMkLst>
            <pc:docMk/>
            <pc:sldMk cId="3742562142" sldId="282"/>
            <ac:spMk id="17" creationId="{99D4FA49-D4C0-8E2B-3409-67CA958D1FA7}"/>
          </ac:spMkLst>
        </pc:spChg>
        <pc:spChg chg="add mod">
          <ac:chgData name="DENGYAO LI" userId="14cc8a7cd33302d5" providerId="LiveId" clId="{D839F4BB-6B00-4328-BD93-E72EF7391933}" dt="2024-06-01T09:06:20.138" v="25598" actId="1076"/>
          <ac:spMkLst>
            <pc:docMk/>
            <pc:sldMk cId="3742562142" sldId="282"/>
            <ac:spMk id="18" creationId="{EAE60DD9-F7B9-92A6-40DF-6B50C57782F0}"/>
          </ac:spMkLst>
        </pc:spChg>
        <pc:spChg chg="add del mod">
          <ac:chgData name="DENGYAO LI" userId="14cc8a7cd33302d5" providerId="LiveId" clId="{D839F4BB-6B00-4328-BD93-E72EF7391933}" dt="2024-06-01T08:58:50.611" v="25479" actId="21"/>
          <ac:spMkLst>
            <pc:docMk/>
            <pc:sldMk cId="3742562142" sldId="282"/>
            <ac:spMk id="19" creationId="{E515154D-901E-95B5-B23B-C9535E7241FE}"/>
          </ac:spMkLst>
        </pc:spChg>
        <pc:spChg chg="add mod">
          <ac:chgData name="DENGYAO LI" userId="14cc8a7cd33302d5" providerId="LiveId" clId="{D839F4BB-6B00-4328-BD93-E72EF7391933}" dt="2024-06-01T09:06:30.845" v="25601" actId="1036"/>
          <ac:spMkLst>
            <pc:docMk/>
            <pc:sldMk cId="3742562142" sldId="282"/>
            <ac:spMk id="20" creationId="{23BE70B2-F9CD-7352-4C75-DC3BBD804129}"/>
          </ac:spMkLst>
        </pc:spChg>
        <pc:spChg chg="add mod">
          <ac:chgData name="DENGYAO LI" userId="14cc8a7cd33302d5" providerId="LiveId" clId="{D839F4BB-6B00-4328-BD93-E72EF7391933}" dt="2024-06-01T09:04:37.172" v="25575"/>
          <ac:spMkLst>
            <pc:docMk/>
            <pc:sldMk cId="3742562142" sldId="282"/>
            <ac:spMk id="24" creationId="{95BA3747-ECC2-3DEF-A451-95022FD13CC7}"/>
          </ac:spMkLst>
        </pc:spChg>
        <pc:spChg chg="add mod">
          <ac:chgData name="DENGYAO LI" userId="14cc8a7cd33302d5" providerId="LiveId" clId="{D839F4BB-6B00-4328-BD93-E72EF7391933}" dt="2024-06-01T09:04:52.802" v="25576"/>
          <ac:spMkLst>
            <pc:docMk/>
            <pc:sldMk cId="3742562142" sldId="282"/>
            <ac:spMk id="25" creationId="{6728AF13-330A-EFE1-6B6A-A58D0FA7047E}"/>
          </ac:spMkLst>
        </pc:spChg>
        <pc:spChg chg="add mod">
          <ac:chgData name="DENGYAO LI" userId="14cc8a7cd33302d5" providerId="LiveId" clId="{D839F4BB-6B00-4328-BD93-E72EF7391933}" dt="2024-06-01T09:05:27.233" v="25582"/>
          <ac:spMkLst>
            <pc:docMk/>
            <pc:sldMk cId="3742562142" sldId="282"/>
            <ac:spMk id="26" creationId="{9F8A3DBA-BBB3-3595-A5E6-8489E9919043}"/>
          </ac:spMkLst>
        </pc:spChg>
        <pc:spChg chg="add del mod">
          <ac:chgData name="DENGYAO LI" userId="14cc8a7cd33302d5" providerId="LiveId" clId="{D839F4BB-6B00-4328-BD93-E72EF7391933}" dt="2024-06-01T09:02:10.299" v="25518" actId="21"/>
          <ac:spMkLst>
            <pc:docMk/>
            <pc:sldMk cId="3742562142" sldId="282"/>
            <ac:spMk id="51" creationId="{489F7ECF-7C16-A4A4-4AFC-5A8F29EE6D89}"/>
          </ac:spMkLst>
        </pc:spChg>
        <pc:spChg chg="add del mod">
          <ac:chgData name="DENGYAO LI" userId="14cc8a7cd33302d5" providerId="LiveId" clId="{D839F4BB-6B00-4328-BD93-E72EF7391933}" dt="2024-06-01T09:02:10.299" v="25518" actId="21"/>
          <ac:spMkLst>
            <pc:docMk/>
            <pc:sldMk cId="3742562142" sldId="282"/>
            <ac:spMk id="53" creationId="{CD5E84B4-FCEE-9C7D-D450-EB2DC8D051B8}"/>
          </ac:spMkLst>
        </pc:spChg>
        <pc:spChg chg="add del mod">
          <ac:chgData name="DENGYAO LI" userId="14cc8a7cd33302d5" providerId="LiveId" clId="{D839F4BB-6B00-4328-BD93-E72EF7391933}" dt="2024-05-16T02:49:43.483" v="9592" actId="478"/>
          <ac:spMkLst>
            <pc:docMk/>
            <pc:sldMk cId="3742562142" sldId="282"/>
            <ac:spMk id="55" creationId="{E0C3C8EB-A691-B5B8-3177-0BDB8AD2C623}"/>
          </ac:spMkLst>
        </pc:spChg>
        <pc:spChg chg="add del mod">
          <ac:chgData name="DENGYAO LI" userId="14cc8a7cd33302d5" providerId="LiveId" clId="{D839F4BB-6B00-4328-BD93-E72EF7391933}" dt="2024-06-01T09:01:13.144" v="25504" actId="21"/>
          <ac:spMkLst>
            <pc:docMk/>
            <pc:sldMk cId="3742562142" sldId="282"/>
            <ac:spMk id="60" creationId="{494EC466-F795-BB18-2312-A01D0A2E1EAC}"/>
          </ac:spMkLst>
        </pc:spChg>
        <pc:spChg chg="add del mod">
          <ac:chgData name="DENGYAO LI" userId="14cc8a7cd33302d5" providerId="LiveId" clId="{D839F4BB-6B00-4328-BD93-E72EF7391933}" dt="2024-06-01T09:01:13.144" v="25504" actId="21"/>
          <ac:spMkLst>
            <pc:docMk/>
            <pc:sldMk cId="3742562142" sldId="282"/>
            <ac:spMk id="62" creationId="{D5BF196A-0258-A956-FCD0-4752BE186233}"/>
          </ac:spMkLst>
        </pc:spChg>
        <pc:spChg chg="add del mod">
          <ac:chgData name="DENGYAO LI" userId="14cc8a7cd33302d5" providerId="LiveId" clId="{D839F4BB-6B00-4328-BD93-E72EF7391933}" dt="2024-06-01T09:01:13.144" v="25504" actId="21"/>
          <ac:spMkLst>
            <pc:docMk/>
            <pc:sldMk cId="3742562142" sldId="282"/>
            <ac:spMk id="69" creationId="{1B50CD19-2393-6FD6-5AF9-787CD8919B8B}"/>
          </ac:spMkLst>
        </pc:spChg>
        <pc:spChg chg="add del mod">
          <ac:chgData name="DENGYAO LI" userId="14cc8a7cd33302d5" providerId="LiveId" clId="{D839F4BB-6B00-4328-BD93-E72EF7391933}" dt="2024-05-16T03:07:21.875" v="9716" actId="478"/>
          <ac:spMkLst>
            <pc:docMk/>
            <pc:sldMk cId="3742562142" sldId="282"/>
            <ac:spMk id="70" creationId="{2758F998-5B66-A659-C415-48D0FA39E131}"/>
          </ac:spMkLst>
        </pc:spChg>
        <pc:spChg chg="add del mod">
          <ac:chgData name="DENGYAO LI" userId="14cc8a7cd33302d5" providerId="LiveId" clId="{D839F4BB-6B00-4328-BD93-E72EF7391933}" dt="2024-06-01T09:01:13.144" v="25504" actId="21"/>
          <ac:spMkLst>
            <pc:docMk/>
            <pc:sldMk cId="3742562142" sldId="282"/>
            <ac:spMk id="71" creationId="{9F3C0D28-DA79-DF1A-995C-04FEEC63D8B7}"/>
          </ac:spMkLst>
        </pc:spChg>
        <pc:spChg chg="add mod">
          <ac:chgData name="DENGYAO LI" userId="14cc8a7cd33302d5" providerId="LiveId" clId="{D839F4BB-6B00-4328-BD93-E72EF7391933}" dt="2024-06-01T09:05:16.720" v="25579" actId="1076"/>
          <ac:spMkLst>
            <pc:docMk/>
            <pc:sldMk cId="3742562142" sldId="282"/>
            <ac:spMk id="72" creationId="{2A841CC1-B4CC-DD3D-EFE8-739566B5BD57}"/>
          </ac:spMkLst>
        </pc:spChg>
        <pc:picChg chg="add del mod">
          <ac:chgData name="DENGYAO LI" userId="14cc8a7cd33302d5" providerId="LiveId" clId="{D839F4BB-6B00-4328-BD93-E72EF7391933}" dt="2024-06-01T09:02:37.628" v="25523" actId="478"/>
          <ac:picMkLst>
            <pc:docMk/>
            <pc:sldMk cId="3742562142" sldId="282"/>
            <ac:picMk id="2" creationId="{4B76EE30-17ED-F600-DD58-88B3EE1D497B}"/>
          </ac:picMkLst>
        </pc:picChg>
        <pc:picChg chg="add mod">
          <ac:chgData name="DENGYAO LI" userId="14cc8a7cd33302d5" providerId="LiveId" clId="{D839F4BB-6B00-4328-BD93-E72EF7391933}" dt="2024-06-01T09:05:43.115" v="25585"/>
          <ac:picMkLst>
            <pc:docMk/>
            <pc:sldMk cId="3742562142" sldId="282"/>
            <ac:picMk id="27" creationId="{19023577-D1CA-25DC-16E2-650E1B320861}"/>
          </ac:picMkLst>
        </pc:picChg>
        <pc:cxnChg chg="add del mod">
          <ac:chgData name="DENGYAO LI" userId="14cc8a7cd33302d5" providerId="LiveId" clId="{D839F4BB-6B00-4328-BD93-E72EF7391933}" dt="2024-05-16T02:37:00.148" v="9455" actId="478"/>
          <ac:cxnSpMkLst>
            <pc:docMk/>
            <pc:sldMk cId="3742562142" sldId="282"/>
            <ac:cxnSpMk id="20" creationId="{62967E94-AC69-98FF-4E80-29900F85ADBE}"/>
          </ac:cxnSpMkLst>
        </pc:cxnChg>
        <pc:cxnChg chg="add mod">
          <ac:chgData name="DENGYAO LI" userId="14cc8a7cd33302d5" providerId="LiveId" clId="{D839F4BB-6B00-4328-BD93-E72EF7391933}" dt="2024-06-01T09:06:17.551" v="25597" actId="1076"/>
          <ac:cxnSpMkLst>
            <pc:docMk/>
            <pc:sldMk cId="3742562142" sldId="282"/>
            <ac:cxnSpMk id="21" creationId="{DBAB6F28-77D8-B47B-4C45-F53352A164F8}"/>
          </ac:cxnSpMkLst>
        </pc:cxnChg>
        <pc:cxnChg chg="add mod">
          <ac:chgData name="DENGYAO LI" userId="14cc8a7cd33302d5" providerId="LiveId" clId="{D839F4BB-6B00-4328-BD93-E72EF7391933}" dt="2024-06-01T09:05:58.981" v="25595" actId="14100"/>
          <ac:cxnSpMkLst>
            <pc:docMk/>
            <pc:sldMk cId="3742562142" sldId="282"/>
            <ac:cxnSpMk id="22" creationId="{5C1D19A6-DDD5-DB24-4607-9433BAC73C58}"/>
          </ac:cxnSpMkLst>
        </pc:cxnChg>
        <pc:cxnChg chg="add mod">
          <ac:chgData name="DENGYAO LI" userId="14cc8a7cd33302d5" providerId="LiveId" clId="{D839F4BB-6B00-4328-BD93-E72EF7391933}" dt="2024-06-01T09:04:08.874" v="25572" actId="1035"/>
          <ac:cxnSpMkLst>
            <pc:docMk/>
            <pc:sldMk cId="3742562142" sldId="282"/>
            <ac:cxnSpMk id="23" creationId="{58CAD0A3-8E67-284A-C5AD-88A23264BA49}"/>
          </ac:cxnSpMkLst>
        </pc:cxnChg>
        <pc:cxnChg chg="add del mod">
          <ac:chgData name="DENGYAO LI" userId="14cc8a7cd33302d5" providerId="LiveId" clId="{D839F4BB-6B00-4328-BD93-E72EF7391933}" dt="2024-05-16T02:42:05.138" v="9534" actId="478"/>
          <ac:cxnSpMkLst>
            <pc:docMk/>
            <pc:sldMk cId="3742562142" sldId="282"/>
            <ac:cxnSpMk id="24" creationId="{4E84927D-2388-A91C-FFB3-11026B80C2C9}"/>
          </ac:cxnSpMkLst>
        </pc:cxnChg>
        <pc:cxnChg chg="add mod">
          <ac:chgData name="DENGYAO LI" userId="14cc8a7cd33302d5" providerId="LiveId" clId="{D839F4BB-6B00-4328-BD93-E72EF7391933}" dt="2024-06-01T09:06:03.899" v="25596" actId="1076"/>
          <ac:cxnSpMkLst>
            <pc:docMk/>
            <pc:sldMk cId="3742562142" sldId="282"/>
            <ac:cxnSpMk id="28" creationId="{4AE74F26-76AA-6F4B-EC63-2FD2C338CFC6}"/>
          </ac:cxnSpMkLst>
        </pc:cxnChg>
        <pc:cxnChg chg="add del mod">
          <ac:chgData name="DENGYAO LI" userId="14cc8a7cd33302d5" providerId="LiveId" clId="{D839F4BB-6B00-4328-BD93-E72EF7391933}" dt="2024-05-16T02:38:06.533" v="9487" actId="11529"/>
          <ac:cxnSpMkLst>
            <pc:docMk/>
            <pc:sldMk cId="3742562142" sldId="282"/>
            <ac:cxnSpMk id="30" creationId="{AC3849D8-BD6B-A862-2496-80AE52AF7213}"/>
          </ac:cxnSpMkLst>
        </pc:cxnChg>
        <pc:cxnChg chg="add del mod">
          <ac:chgData name="DENGYAO LI" userId="14cc8a7cd33302d5" providerId="LiveId" clId="{D839F4BB-6B00-4328-BD93-E72EF7391933}" dt="2024-06-01T08:58:50.611" v="25479" actId="21"/>
          <ac:cxnSpMkLst>
            <pc:docMk/>
            <pc:sldMk cId="3742562142" sldId="282"/>
            <ac:cxnSpMk id="32" creationId="{AA179AB4-D8D3-0F56-F102-1DBA3666A05E}"/>
          </ac:cxnSpMkLst>
        </pc:cxnChg>
        <pc:cxnChg chg="add del mod">
          <ac:chgData name="DENGYAO LI" userId="14cc8a7cd33302d5" providerId="LiveId" clId="{D839F4BB-6B00-4328-BD93-E72EF7391933}" dt="2024-06-01T08:58:50.611" v="25479" actId="21"/>
          <ac:cxnSpMkLst>
            <pc:docMk/>
            <pc:sldMk cId="3742562142" sldId="282"/>
            <ac:cxnSpMk id="33" creationId="{22877C2F-27AE-ABE5-6420-82AD497AE821}"/>
          </ac:cxnSpMkLst>
        </pc:cxnChg>
        <pc:cxnChg chg="add mod">
          <ac:chgData name="DENGYAO LI" userId="14cc8a7cd33302d5" providerId="LiveId" clId="{D839F4BB-6B00-4328-BD93-E72EF7391933}" dt="2024-06-01T09:06:20.138" v="25598" actId="1076"/>
          <ac:cxnSpMkLst>
            <pc:docMk/>
            <pc:sldMk cId="3742562142" sldId="282"/>
            <ac:cxnSpMk id="37" creationId="{4DF09926-9F40-CA4F-6AB0-CBFFACEED1F8}"/>
          </ac:cxnSpMkLst>
        </pc:cxnChg>
        <pc:cxnChg chg="add del mod">
          <ac:chgData name="DENGYAO LI" userId="14cc8a7cd33302d5" providerId="LiveId" clId="{D839F4BB-6B00-4328-BD93-E72EF7391933}" dt="2024-06-01T08:58:50.611" v="25479" actId="21"/>
          <ac:cxnSpMkLst>
            <pc:docMk/>
            <pc:sldMk cId="3742562142" sldId="282"/>
            <ac:cxnSpMk id="39" creationId="{03565573-E522-7FFD-D48A-2A06CAC1224D}"/>
          </ac:cxnSpMkLst>
        </pc:cxnChg>
        <pc:cxnChg chg="add mod">
          <ac:chgData name="DENGYAO LI" userId="14cc8a7cd33302d5" providerId="LiveId" clId="{D839F4BB-6B00-4328-BD93-E72EF7391933}" dt="2024-06-01T09:06:30.845" v="25601" actId="1036"/>
          <ac:cxnSpMkLst>
            <pc:docMk/>
            <pc:sldMk cId="3742562142" sldId="282"/>
            <ac:cxnSpMk id="40" creationId="{65DBA05D-3647-E1A4-5200-F985DA56577E}"/>
          </ac:cxnSpMkLst>
        </pc:cxnChg>
        <pc:cxnChg chg="add del mod">
          <ac:chgData name="DENGYAO LI" userId="14cc8a7cd33302d5" providerId="LiveId" clId="{D839F4BB-6B00-4328-BD93-E72EF7391933}" dt="2024-06-01T08:58:50.611" v="25479" actId="21"/>
          <ac:cxnSpMkLst>
            <pc:docMk/>
            <pc:sldMk cId="3742562142" sldId="282"/>
            <ac:cxnSpMk id="47" creationId="{91131337-38DA-24FD-6699-5F6F1CBF5C7F}"/>
          </ac:cxnSpMkLst>
        </pc:cxnChg>
        <pc:cxnChg chg="add del mod">
          <ac:chgData name="DENGYAO LI" userId="14cc8a7cd33302d5" providerId="LiveId" clId="{D839F4BB-6B00-4328-BD93-E72EF7391933}" dt="2024-06-01T09:02:10.299" v="25518" actId="21"/>
          <ac:cxnSpMkLst>
            <pc:docMk/>
            <pc:sldMk cId="3742562142" sldId="282"/>
            <ac:cxnSpMk id="57" creationId="{D8D43606-CDEB-3665-2E08-E8ECD41CDEEF}"/>
          </ac:cxnSpMkLst>
        </pc:cxnChg>
        <pc:cxnChg chg="add del mod">
          <ac:chgData name="DENGYAO LI" userId="14cc8a7cd33302d5" providerId="LiveId" clId="{D839F4BB-6B00-4328-BD93-E72EF7391933}" dt="2024-06-01T09:01:13.144" v="25504" actId="21"/>
          <ac:cxnSpMkLst>
            <pc:docMk/>
            <pc:sldMk cId="3742562142" sldId="282"/>
            <ac:cxnSpMk id="63" creationId="{9614072C-8BA7-409F-8D3C-FE87A616ECB4}"/>
          </ac:cxnSpMkLst>
        </pc:cxnChg>
      </pc:sldChg>
      <pc:sldChg chg="addSp delSp modSp new mod">
        <pc:chgData name="DENGYAO LI" userId="14cc8a7cd33302d5" providerId="LiveId" clId="{D839F4BB-6B00-4328-BD93-E72EF7391933}" dt="2024-06-01T09:08:43.178" v="25689" actId="1037"/>
        <pc:sldMkLst>
          <pc:docMk/>
          <pc:sldMk cId="49896229" sldId="283"/>
        </pc:sldMkLst>
        <pc:spChg chg="del">
          <ac:chgData name="DENGYAO LI" userId="14cc8a7cd33302d5" providerId="LiveId" clId="{D839F4BB-6B00-4328-BD93-E72EF7391933}" dt="2024-05-16T03:07:53.541" v="9741" actId="478"/>
          <ac:spMkLst>
            <pc:docMk/>
            <pc:sldMk cId="49896229" sldId="283"/>
            <ac:spMk id="2" creationId="{AB936BFD-35E4-44A5-7D6E-4379D9D97948}"/>
          </ac:spMkLst>
        </pc:spChg>
        <pc:spChg chg="del">
          <ac:chgData name="DENGYAO LI" userId="14cc8a7cd33302d5" providerId="LiveId" clId="{D839F4BB-6B00-4328-BD93-E72EF7391933}" dt="2024-05-16T03:07:52.213" v="9740" actId="478"/>
          <ac:spMkLst>
            <pc:docMk/>
            <pc:sldMk cId="49896229" sldId="283"/>
            <ac:spMk id="3" creationId="{9BBDE914-CBD7-7181-926A-957D642FDDEA}"/>
          </ac:spMkLst>
        </pc:spChg>
        <pc:spChg chg="del">
          <ac:chgData name="DENGYAO LI" userId="14cc8a7cd33302d5" providerId="LiveId" clId="{D839F4BB-6B00-4328-BD93-E72EF7391933}" dt="2024-06-01T09:03:37.335" v="25535" actId="21"/>
          <ac:spMkLst>
            <pc:docMk/>
            <pc:sldMk cId="49896229" sldId="283"/>
            <ac:spMk id="4" creationId="{0E52195F-F158-B928-516E-7DB0749C2994}"/>
          </ac:spMkLst>
        </pc:spChg>
        <pc:spChg chg="add del mod">
          <ac:chgData name="DENGYAO LI" userId="14cc8a7cd33302d5" providerId="LiveId" clId="{D839F4BB-6B00-4328-BD93-E72EF7391933}" dt="2024-06-01T09:07:01.550" v="25609" actId="478"/>
          <ac:spMkLst>
            <pc:docMk/>
            <pc:sldMk cId="49896229" sldId="283"/>
            <ac:spMk id="5" creationId="{8FAB2D5C-704F-ECAA-7F64-8F56DE9C3BA4}"/>
          </ac:spMkLst>
        </pc:spChg>
        <pc:spChg chg="add del mod">
          <ac:chgData name="DENGYAO LI" userId="14cc8a7cd33302d5" providerId="LiveId" clId="{D839F4BB-6B00-4328-BD93-E72EF7391933}" dt="2024-06-01T09:03:37.335" v="25535" actId="21"/>
          <ac:spMkLst>
            <pc:docMk/>
            <pc:sldMk cId="49896229" sldId="283"/>
            <ac:spMk id="6" creationId="{59EAFFEC-5821-875C-D4D0-47C479ABCBDD}"/>
          </ac:spMkLst>
        </pc:spChg>
        <pc:spChg chg="add mod">
          <ac:chgData name="DENGYAO LI" userId="14cc8a7cd33302d5" providerId="LiveId" clId="{D839F4BB-6B00-4328-BD93-E72EF7391933}" dt="2024-06-01T09:06:59.289" v="25608"/>
          <ac:spMkLst>
            <pc:docMk/>
            <pc:sldMk cId="49896229" sldId="283"/>
            <ac:spMk id="7" creationId="{5652460A-3C44-F4A6-DD24-CA775AD22B78}"/>
          </ac:spMkLst>
        </pc:spChg>
        <pc:spChg chg="add del mod">
          <ac:chgData name="DENGYAO LI" userId="14cc8a7cd33302d5" providerId="LiveId" clId="{D839F4BB-6B00-4328-BD93-E72EF7391933}" dt="2024-06-01T09:03:37.335" v="25535" actId="21"/>
          <ac:spMkLst>
            <pc:docMk/>
            <pc:sldMk cId="49896229" sldId="283"/>
            <ac:spMk id="8" creationId="{CC317D78-CEFF-71EA-4BDA-6A1810B4280B}"/>
          </ac:spMkLst>
        </pc:spChg>
        <pc:spChg chg="add mod">
          <ac:chgData name="DENGYAO LI" userId="14cc8a7cd33302d5" providerId="LiveId" clId="{D839F4BB-6B00-4328-BD93-E72EF7391933}" dt="2024-06-01T09:08:27.998" v="25682" actId="1037"/>
          <ac:spMkLst>
            <pc:docMk/>
            <pc:sldMk cId="49896229" sldId="283"/>
            <ac:spMk id="9" creationId="{743618DE-215B-EEE0-C851-CC7439C11EFE}"/>
          </ac:spMkLst>
        </pc:spChg>
        <pc:spChg chg="add del mod">
          <ac:chgData name="DENGYAO LI" userId="14cc8a7cd33302d5" providerId="LiveId" clId="{D839F4BB-6B00-4328-BD93-E72EF7391933}" dt="2024-06-01T09:03:37.335" v="25535" actId="21"/>
          <ac:spMkLst>
            <pc:docMk/>
            <pc:sldMk cId="49896229" sldId="283"/>
            <ac:spMk id="10" creationId="{504AD9CC-5BD9-B806-E8DD-C5F750683BF8}"/>
          </ac:spMkLst>
        </pc:spChg>
        <pc:spChg chg="add mod">
          <ac:chgData name="DENGYAO LI" userId="14cc8a7cd33302d5" providerId="LiveId" clId="{D839F4BB-6B00-4328-BD93-E72EF7391933}" dt="2024-06-01T09:08:15.871" v="25658" actId="14100"/>
          <ac:spMkLst>
            <pc:docMk/>
            <pc:sldMk cId="49896229" sldId="283"/>
            <ac:spMk id="11" creationId="{41B51CB3-2E56-87E8-6924-3683FF7283D8}"/>
          </ac:spMkLst>
        </pc:spChg>
        <pc:spChg chg="add del mod">
          <ac:chgData name="DENGYAO LI" userId="14cc8a7cd33302d5" providerId="LiveId" clId="{D839F4BB-6B00-4328-BD93-E72EF7391933}" dt="2024-06-01T09:03:37.335" v="25535" actId="21"/>
          <ac:spMkLst>
            <pc:docMk/>
            <pc:sldMk cId="49896229" sldId="283"/>
            <ac:spMk id="12" creationId="{53A16F6E-262A-153F-D7B3-4330663919C7}"/>
          </ac:spMkLst>
        </pc:spChg>
        <pc:spChg chg="add mod">
          <ac:chgData name="DENGYAO LI" userId="14cc8a7cd33302d5" providerId="LiveId" clId="{D839F4BB-6B00-4328-BD93-E72EF7391933}" dt="2024-06-01T09:08:27.998" v="25682" actId="1037"/>
          <ac:spMkLst>
            <pc:docMk/>
            <pc:sldMk cId="49896229" sldId="283"/>
            <ac:spMk id="13" creationId="{AD9AFE2C-45DE-47E3-306B-80CABF798EDB}"/>
          </ac:spMkLst>
        </pc:spChg>
        <pc:spChg chg="add del mod">
          <ac:chgData name="DENGYAO LI" userId="14cc8a7cd33302d5" providerId="LiveId" clId="{D839F4BB-6B00-4328-BD93-E72EF7391933}" dt="2024-06-01T09:03:37.335" v="25535" actId="21"/>
          <ac:spMkLst>
            <pc:docMk/>
            <pc:sldMk cId="49896229" sldId="283"/>
            <ac:spMk id="14" creationId="{90DD4638-6B56-54E5-74CE-97021DB7D7EE}"/>
          </ac:spMkLst>
        </pc:spChg>
        <pc:spChg chg="add mod">
          <ac:chgData name="DENGYAO LI" userId="14cc8a7cd33302d5" providerId="LiveId" clId="{D839F4BB-6B00-4328-BD93-E72EF7391933}" dt="2024-06-01T09:08:27.998" v="25682" actId="1037"/>
          <ac:spMkLst>
            <pc:docMk/>
            <pc:sldMk cId="49896229" sldId="283"/>
            <ac:spMk id="15" creationId="{A027E327-D2C1-42B5-501E-868BF4BC6046}"/>
          </ac:spMkLst>
        </pc:spChg>
        <pc:spChg chg="add del mod">
          <ac:chgData name="DENGYAO LI" userId="14cc8a7cd33302d5" providerId="LiveId" clId="{D839F4BB-6B00-4328-BD93-E72EF7391933}" dt="2024-06-01T09:03:37.335" v="25535" actId="21"/>
          <ac:spMkLst>
            <pc:docMk/>
            <pc:sldMk cId="49896229" sldId="283"/>
            <ac:spMk id="16" creationId="{EAE60DD9-F7B9-92A6-40DF-6B50C57782F0}"/>
          </ac:spMkLst>
        </pc:spChg>
        <pc:spChg chg="add mod">
          <ac:chgData name="DENGYAO LI" userId="14cc8a7cd33302d5" providerId="LiveId" clId="{D839F4BB-6B00-4328-BD93-E72EF7391933}" dt="2024-06-01T09:08:10.325" v="25656" actId="1038"/>
          <ac:spMkLst>
            <pc:docMk/>
            <pc:sldMk cId="49896229" sldId="283"/>
            <ac:spMk id="17" creationId="{52D54855-46BE-8791-651D-71C80C01B32F}"/>
          </ac:spMkLst>
        </pc:spChg>
        <pc:spChg chg="add del mod">
          <ac:chgData name="DENGYAO LI" userId="14cc8a7cd33302d5" providerId="LiveId" clId="{D839F4BB-6B00-4328-BD93-E72EF7391933}" dt="2024-06-01T09:03:37.335" v="25535" actId="21"/>
          <ac:spMkLst>
            <pc:docMk/>
            <pc:sldMk cId="49896229" sldId="283"/>
            <ac:spMk id="18" creationId="{23BE70B2-F9CD-7352-4C75-DC3BBD804129}"/>
          </ac:spMkLst>
        </pc:spChg>
        <pc:spChg chg="add mod">
          <ac:chgData name="DENGYAO LI" userId="14cc8a7cd33302d5" providerId="LiveId" clId="{D839F4BB-6B00-4328-BD93-E72EF7391933}" dt="2024-06-01T09:08:10.325" v="25656" actId="1038"/>
          <ac:spMkLst>
            <pc:docMk/>
            <pc:sldMk cId="49896229" sldId="283"/>
            <ac:spMk id="19" creationId="{799EF829-231D-3917-DBB6-CDA11D6F9DA9}"/>
          </ac:spMkLst>
        </pc:spChg>
        <pc:spChg chg="add mod">
          <ac:chgData name="DENGYAO LI" userId="14cc8a7cd33302d5" providerId="LiveId" clId="{D839F4BB-6B00-4328-BD93-E72EF7391933}" dt="2024-06-01T09:08:10.325" v="25656" actId="1038"/>
          <ac:spMkLst>
            <pc:docMk/>
            <pc:sldMk cId="49896229" sldId="283"/>
            <ac:spMk id="20" creationId="{B373656C-BF21-13AC-FC5C-EF433F2C39E6}"/>
          </ac:spMkLst>
        </pc:spChg>
        <pc:spChg chg="add mod">
          <ac:chgData name="DENGYAO LI" userId="14cc8a7cd33302d5" providerId="LiveId" clId="{D839F4BB-6B00-4328-BD93-E72EF7391933}" dt="2024-06-01T09:08:10.325" v="25656" actId="1038"/>
          <ac:spMkLst>
            <pc:docMk/>
            <pc:sldMk cId="49896229" sldId="283"/>
            <ac:spMk id="21" creationId="{93ED0E01-EBCC-6CA5-E116-04D817A82A0B}"/>
          </ac:spMkLst>
        </pc:spChg>
        <pc:spChg chg="add del mod">
          <ac:chgData name="DENGYAO LI" userId="14cc8a7cd33302d5" providerId="LiveId" clId="{D839F4BB-6B00-4328-BD93-E72EF7391933}" dt="2024-05-16T12:08:48.692" v="13648" actId="478"/>
          <ac:spMkLst>
            <pc:docMk/>
            <pc:sldMk cId="49896229" sldId="283"/>
            <ac:spMk id="24" creationId="{A39986D6-5BF4-2ED3-B61E-615711DA3EAC}"/>
          </ac:spMkLst>
        </pc:spChg>
        <pc:spChg chg="add mod">
          <ac:chgData name="DENGYAO LI" userId="14cc8a7cd33302d5" providerId="LiveId" clId="{D839F4BB-6B00-4328-BD93-E72EF7391933}" dt="2024-06-01T09:08:10.325" v="25656" actId="1038"/>
          <ac:spMkLst>
            <pc:docMk/>
            <pc:sldMk cId="49896229" sldId="283"/>
            <ac:spMk id="24" creationId="{BAE945B7-F442-364B-33D0-64E1B2DA5073}"/>
          </ac:spMkLst>
        </pc:spChg>
        <pc:spChg chg="add mod">
          <ac:chgData name="DENGYAO LI" userId="14cc8a7cd33302d5" providerId="LiveId" clId="{D839F4BB-6B00-4328-BD93-E72EF7391933}" dt="2024-06-01T09:08:10.325" v="25656" actId="1038"/>
          <ac:spMkLst>
            <pc:docMk/>
            <pc:sldMk cId="49896229" sldId="283"/>
            <ac:spMk id="25" creationId="{A47F105E-73CB-B193-BF7E-2DBD015A4754}"/>
          </ac:spMkLst>
        </pc:spChg>
        <pc:spChg chg="add mod">
          <ac:chgData name="DENGYAO LI" userId="14cc8a7cd33302d5" providerId="LiveId" clId="{D839F4BB-6B00-4328-BD93-E72EF7391933}" dt="2024-06-01T09:08:10.325" v="25656" actId="1038"/>
          <ac:spMkLst>
            <pc:docMk/>
            <pc:sldMk cId="49896229" sldId="283"/>
            <ac:spMk id="29" creationId="{A82CA11A-78C8-11DD-6DC1-1D48827644D7}"/>
          </ac:spMkLst>
        </pc:spChg>
        <pc:spChg chg="add mod">
          <ac:chgData name="DENGYAO LI" userId="14cc8a7cd33302d5" providerId="LiveId" clId="{D839F4BB-6B00-4328-BD93-E72EF7391933}" dt="2024-06-01T09:08:10.325" v="25656" actId="1038"/>
          <ac:spMkLst>
            <pc:docMk/>
            <pc:sldMk cId="49896229" sldId="283"/>
            <ac:spMk id="31" creationId="{55450BB5-ECB7-FC2A-52AD-9A2619E34B9A}"/>
          </ac:spMkLst>
        </pc:spChg>
        <pc:spChg chg="add mod">
          <ac:chgData name="DENGYAO LI" userId="14cc8a7cd33302d5" providerId="LiveId" clId="{D839F4BB-6B00-4328-BD93-E72EF7391933}" dt="2024-06-01T09:06:46.815" v="25604" actId="6549"/>
          <ac:spMkLst>
            <pc:docMk/>
            <pc:sldMk cId="49896229" sldId="283"/>
            <ac:spMk id="43" creationId="{61C20A4D-B44B-5629-07FC-83D01B1EDEF8}"/>
          </ac:spMkLst>
        </pc:spChg>
        <pc:picChg chg="add mod">
          <ac:chgData name="DENGYAO LI" userId="14cc8a7cd33302d5" providerId="LiveId" clId="{D839F4BB-6B00-4328-BD93-E72EF7391933}" dt="2024-06-01T09:08:43.178" v="25689" actId="1037"/>
          <ac:picMkLst>
            <pc:docMk/>
            <pc:sldMk cId="49896229" sldId="283"/>
            <ac:picMk id="2" creationId="{CAA1B638-744E-9E56-7641-E96E46DAEC88}"/>
          </ac:picMkLst>
        </pc:picChg>
        <pc:cxnChg chg="add del mod">
          <ac:chgData name="DENGYAO LI" userId="14cc8a7cd33302d5" providerId="LiveId" clId="{D839F4BB-6B00-4328-BD93-E72EF7391933}" dt="2024-05-16T03:30:58.442" v="9982" actId="478"/>
          <ac:cxnSpMkLst>
            <pc:docMk/>
            <pc:sldMk cId="49896229" sldId="283"/>
            <ac:cxnSpMk id="20" creationId="{4D895BCA-9AB8-36D0-1E98-CB4B2CCD60B4}"/>
          </ac:cxnSpMkLst>
        </pc:cxnChg>
        <pc:cxnChg chg="add del mod">
          <ac:chgData name="DENGYAO LI" userId="14cc8a7cd33302d5" providerId="LiveId" clId="{D839F4BB-6B00-4328-BD93-E72EF7391933}" dt="2024-06-01T09:03:37.335" v="25535" actId="21"/>
          <ac:cxnSpMkLst>
            <pc:docMk/>
            <pc:sldMk cId="49896229" sldId="283"/>
            <ac:cxnSpMk id="22" creationId="{5C1D19A6-DDD5-DB24-4607-9433BAC73C58}"/>
          </ac:cxnSpMkLst>
        </pc:cxnChg>
        <pc:cxnChg chg="add del mod">
          <ac:chgData name="DENGYAO LI" userId="14cc8a7cd33302d5" providerId="LiveId" clId="{D839F4BB-6B00-4328-BD93-E72EF7391933}" dt="2024-06-01T09:03:37.335" v="25535" actId="21"/>
          <ac:cxnSpMkLst>
            <pc:docMk/>
            <pc:sldMk cId="49896229" sldId="283"/>
            <ac:cxnSpMk id="23" creationId="{58CAD0A3-8E67-284A-C5AD-88A23264BA49}"/>
          </ac:cxnSpMkLst>
        </pc:cxnChg>
        <pc:cxnChg chg="add mod">
          <ac:chgData name="DENGYAO LI" userId="14cc8a7cd33302d5" providerId="LiveId" clId="{D839F4BB-6B00-4328-BD93-E72EF7391933}" dt="2024-06-01T09:08:10.325" v="25656" actId="1038"/>
          <ac:cxnSpMkLst>
            <pc:docMk/>
            <pc:sldMk cId="49896229" sldId="283"/>
            <ac:cxnSpMk id="26" creationId="{3160E05A-CCB4-AD0F-4FD8-D8E44C666CB2}"/>
          </ac:cxnSpMkLst>
        </pc:cxnChg>
        <pc:cxnChg chg="add mod">
          <ac:chgData name="DENGYAO LI" userId="14cc8a7cd33302d5" providerId="LiveId" clId="{D839F4BB-6B00-4328-BD93-E72EF7391933}" dt="2024-06-01T09:08:10.325" v="25656" actId="1038"/>
          <ac:cxnSpMkLst>
            <pc:docMk/>
            <pc:sldMk cId="49896229" sldId="283"/>
            <ac:cxnSpMk id="27" creationId="{B61DAB52-2FE4-C02E-2E5B-1D72A044A768}"/>
          </ac:cxnSpMkLst>
        </pc:cxnChg>
        <pc:cxnChg chg="add del mod">
          <ac:chgData name="DENGYAO LI" userId="14cc8a7cd33302d5" providerId="LiveId" clId="{D839F4BB-6B00-4328-BD93-E72EF7391933}" dt="2024-06-01T09:03:37.335" v="25535" actId="21"/>
          <ac:cxnSpMkLst>
            <pc:docMk/>
            <pc:sldMk cId="49896229" sldId="283"/>
            <ac:cxnSpMk id="28" creationId="{4AE74F26-76AA-6F4B-EC63-2FD2C338CFC6}"/>
          </ac:cxnSpMkLst>
        </pc:cxnChg>
        <pc:cxnChg chg="add del mod">
          <ac:chgData name="DENGYAO LI" userId="14cc8a7cd33302d5" providerId="LiveId" clId="{D839F4BB-6B00-4328-BD93-E72EF7391933}" dt="2024-06-01T09:03:37.335" v="25535" actId="21"/>
          <ac:cxnSpMkLst>
            <pc:docMk/>
            <pc:sldMk cId="49896229" sldId="283"/>
            <ac:cxnSpMk id="32" creationId="{DBAB6F28-77D8-B47B-4C45-F53352A164F8}"/>
          </ac:cxnSpMkLst>
        </pc:cxnChg>
        <pc:cxnChg chg="add mod">
          <ac:chgData name="DENGYAO LI" userId="14cc8a7cd33302d5" providerId="LiveId" clId="{D839F4BB-6B00-4328-BD93-E72EF7391933}" dt="2024-06-01T09:08:10.325" v="25656" actId="1038"/>
          <ac:cxnSpMkLst>
            <pc:docMk/>
            <pc:sldMk cId="49896229" sldId="283"/>
            <ac:cxnSpMk id="36" creationId="{182C7583-0DE6-81B9-1AC1-F0BC3BCB0A4D}"/>
          </ac:cxnSpMkLst>
        </pc:cxnChg>
        <pc:cxnChg chg="add del mod">
          <ac:chgData name="DENGYAO LI" userId="14cc8a7cd33302d5" providerId="LiveId" clId="{D839F4BB-6B00-4328-BD93-E72EF7391933}" dt="2024-06-01T09:03:37.335" v="25535" actId="21"/>
          <ac:cxnSpMkLst>
            <pc:docMk/>
            <pc:sldMk cId="49896229" sldId="283"/>
            <ac:cxnSpMk id="37" creationId="{4DF09926-9F40-CA4F-6AB0-CBFFACEED1F8}"/>
          </ac:cxnSpMkLst>
        </pc:cxnChg>
        <pc:cxnChg chg="add mod">
          <ac:chgData name="DENGYAO LI" userId="14cc8a7cd33302d5" providerId="LiveId" clId="{D839F4BB-6B00-4328-BD93-E72EF7391933}" dt="2024-06-01T09:07:24.696" v="25634" actId="1038"/>
          <ac:cxnSpMkLst>
            <pc:docMk/>
            <pc:sldMk cId="49896229" sldId="283"/>
            <ac:cxnSpMk id="39" creationId="{F5F15420-DD07-109C-E109-043321D4943D}"/>
          </ac:cxnSpMkLst>
        </pc:cxnChg>
        <pc:cxnChg chg="add del mod">
          <ac:chgData name="DENGYAO LI" userId="14cc8a7cd33302d5" providerId="LiveId" clId="{D839F4BB-6B00-4328-BD93-E72EF7391933}" dt="2024-06-01T09:03:37.335" v="25535" actId="21"/>
          <ac:cxnSpMkLst>
            <pc:docMk/>
            <pc:sldMk cId="49896229" sldId="283"/>
            <ac:cxnSpMk id="40" creationId="{65DBA05D-3647-E1A4-5200-F985DA56577E}"/>
          </ac:cxnSpMkLst>
        </pc:cxnChg>
        <pc:cxnChg chg="add mod">
          <ac:chgData name="DENGYAO LI" userId="14cc8a7cd33302d5" providerId="LiveId" clId="{D839F4BB-6B00-4328-BD93-E72EF7391933}" dt="2024-06-01T09:08:10.325" v="25656" actId="1038"/>
          <ac:cxnSpMkLst>
            <pc:docMk/>
            <pc:sldMk cId="49896229" sldId="283"/>
            <ac:cxnSpMk id="46" creationId="{E83E349A-AB67-23A6-1CFA-6D55C98655C6}"/>
          </ac:cxnSpMkLst>
        </pc:cxnChg>
        <pc:cxnChg chg="add mod">
          <ac:chgData name="DENGYAO LI" userId="14cc8a7cd33302d5" providerId="LiveId" clId="{D839F4BB-6B00-4328-BD93-E72EF7391933}" dt="2024-06-01T09:08:10.325" v="25656" actId="1038"/>
          <ac:cxnSpMkLst>
            <pc:docMk/>
            <pc:sldMk cId="49896229" sldId="283"/>
            <ac:cxnSpMk id="49" creationId="{98DEE4C8-EDB0-C04A-E4C0-F4DF3C4D747F}"/>
          </ac:cxnSpMkLst>
        </pc:cxnChg>
        <pc:cxnChg chg="add mod">
          <ac:chgData name="DENGYAO LI" userId="14cc8a7cd33302d5" providerId="LiveId" clId="{D839F4BB-6B00-4328-BD93-E72EF7391933}" dt="2024-06-01T09:08:10.325" v="25656" actId="1038"/>
          <ac:cxnSpMkLst>
            <pc:docMk/>
            <pc:sldMk cId="49896229" sldId="283"/>
            <ac:cxnSpMk id="56" creationId="{8175AF94-4E39-6028-8EBC-33174BC1A70D}"/>
          </ac:cxnSpMkLst>
        </pc:cxnChg>
        <pc:cxnChg chg="add mod">
          <ac:chgData name="DENGYAO LI" userId="14cc8a7cd33302d5" providerId="LiveId" clId="{D839F4BB-6B00-4328-BD93-E72EF7391933}" dt="2024-06-01T09:08:10.325" v="25656" actId="1038"/>
          <ac:cxnSpMkLst>
            <pc:docMk/>
            <pc:sldMk cId="49896229" sldId="283"/>
            <ac:cxnSpMk id="60" creationId="{2FE7E61E-3E4A-9A70-89C0-91FA110C863B}"/>
          </ac:cxnSpMkLst>
        </pc:cxnChg>
      </pc:sldChg>
      <pc:sldChg chg="addSp delSp modSp new mod">
        <pc:chgData name="DENGYAO LI" userId="14cc8a7cd33302d5" providerId="LiveId" clId="{D839F4BB-6B00-4328-BD93-E72EF7391933}" dt="2024-06-01T09:12:32.261" v="25730" actId="208"/>
        <pc:sldMkLst>
          <pc:docMk/>
          <pc:sldMk cId="1556564843" sldId="284"/>
        </pc:sldMkLst>
        <pc:spChg chg="del">
          <ac:chgData name="DENGYAO LI" userId="14cc8a7cd33302d5" providerId="LiveId" clId="{D839F4BB-6B00-4328-BD93-E72EF7391933}" dt="2024-05-16T03:33:44.294" v="10091" actId="478"/>
          <ac:spMkLst>
            <pc:docMk/>
            <pc:sldMk cId="1556564843" sldId="284"/>
            <ac:spMk id="2" creationId="{CF1C8E65-F0EC-DBC0-7B3D-4765DB157673}"/>
          </ac:spMkLst>
        </pc:spChg>
        <pc:spChg chg="del">
          <ac:chgData name="DENGYAO LI" userId="14cc8a7cd33302d5" providerId="LiveId" clId="{D839F4BB-6B00-4328-BD93-E72EF7391933}" dt="2024-05-16T03:33:45.721" v="10092" actId="478"/>
          <ac:spMkLst>
            <pc:docMk/>
            <pc:sldMk cId="1556564843" sldId="284"/>
            <ac:spMk id="3" creationId="{8A7E7F55-2987-D4DD-6DF1-3F78D1D550AF}"/>
          </ac:spMkLst>
        </pc:spChg>
        <pc:spChg chg="add mod">
          <ac:chgData name="DENGYAO LI" userId="14cc8a7cd33302d5" providerId="LiveId" clId="{D839F4BB-6B00-4328-BD93-E72EF7391933}" dt="2024-06-01T09:11:02.423" v="25710" actId="1035"/>
          <ac:spMkLst>
            <pc:docMk/>
            <pc:sldMk cId="1556564843" sldId="284"/>
            <ac:spMk id="3" creationId="{9FAF78F2-29C2-AAF6-4B66-55C8C0783FC2}"/>
          </ac:spMkLst>
        </pc:spChg>
        <pc:spChg chg="mod">
          <ac:chgData name="DENGYAO LI" userId="14cc8a7cd33302d5" providerId="LiveId" clId="{D839F4BB-6B00-4328-BD93-E72EF7391933}" dt="2024-05-16T03:37:53.735" v="10114" actId="13926"/>
          <ac:spMkLst>
            <pc:docMk/>
            <pc:sldMk cId="1556564843" sldId="284"/>
            <ac:spMk id="4" creationId="{8A9676E1-201D-1343-85C5-3D0EE725BBDA}"/>
          </ac:spMkLst>
        </pc:spChg>
        <pc:spChg chg="add mod">
          <ac:chgData name="DENGYAO LI" userId="14cc8a7cd33302d5" providerId="LiveId" clId="{D839F4BB-6B00-4328-BD93-E72EF7391933}" dt="2024-06-01T09:12:17.449" v="25729" actId="1076"/>
          <ac:spMkLst>
            <pc:docMk/>
            <pc:sldMk cId="1556564843" sldId="284"/>
            <ac:spMk id="5" creationId="{25833114-E08F-8E45-AE2B-9A46CBE09DBC}"/>
          </ac:spMkLst>
        </pc:spChg>
        <pc:spChg chg="add del mod">
          <ac:chgData name="DENGYAO LI" userId="14cc8a7cd33302d5" providerId="LiveId" clId="{D839F4BB-6B00-4328-BD93-E72EF7391933}" dt="2024-05-16T12:08:52.381" v="13649" actId="478"/>
          <ac:spMkLst>
            <pc:docMk/>
            <pc:sldMk cId="1556564843" sldId="284"/>
            <ac:spMk id="5" creationId="{4CB03807-C279-4B43-3C6B-354BB61FAA65}"/>
          </ac:spMkLst>
        </pc:spChg>
        <pc:spChg chg="add mod">
          <ac:chgData name="DENGYAO LI" userId="14cc8a7cd33302d5" providerId="LiveId" clId="{D839F4BB-6B00-4328-BD93-E72EF7391933}" dt="2024-06-01T09:11:21.408" v="25721" actId="1035"/>
          <ac:spMkLst>
            <pc:docMk/>
            <pc:sldMk cId="1556564843" sldId="284"/>
            <ac:spMk id="6" creationId="{8E03C8F4-C711-3788-0017-F4878BCDF10D}"/>
          </ac:spMkLst>
        </pc:spChg>
        <pc:spChg chg="add del mod">
          <ac:chgData name="DENGYAO LI" userId="14cc8a7cd33302d5" providerId="LiveId" clId="{D839F4BB-6B00-4328-BD93-E72EF7391933}" dt="2024-06-01T09:07:18.047" v="25611" actId="21"/>
          <ac:spMkLst>
            <pc:docMk/>
            <pc:sldMk cId="1556564843" sldId="284"/>
            <ac:spMk id="7" creationId="{743618DE-215B-EEE0-C851-CC7439C11EFE}"/>
          </ac:spMkLst>
        </pc:spChg>
        <pc:spChg chg="add mod">
          <ac:chgData name="DENGYAO LI" userId="14cc8a7cd33302d5" providerId="LiveId" clId="{D839F4BB-6B00-4328-BD93-E72EF7391933}" dt="2024-06-01T09:11:07.510" v="25711" actId="14100"/>
          <ac:spMkLst>
            <pc:docMk/>
            <pc:sldMk cId="1556564843" sldId="284"/>
            <ac:spMk id="8" creationId="{99C512A2-FEA4-5C51-EB19-6DEC058B8CBD}"/>
          </ac:spMkLst>
        </pc:spChg>
        <pc:spChg chg="add del mod">
          <ac:chgData name="DENGYAO LI" userId="14cc8a7cd33302d5" providerId="LiveId" clId="{D839F4BB-6B00-4328-BD93-E72EF7391933}" dt="2024-06-01T09:07:18.047" v="25611" actId="21"/>
          <ac:spMkLst>
            <pc:docMk/>
            <pc:sldMk cId="1556564843" sldId="284"/>
            <ac:spMk id="9" creationId="{41B51CB3-2E56-87E8-6924-3683FF7283D8}"/>
          </ac:spMkLst>
        </pc:spChg>
        <pc:spChg chg="add mod">
          <ac:chgData name="DENGYAO LI" userId="14cc8a7cd33302d5" providerId="LiveId" clId="{D839F4BB-6B00-4328-BD93-E72EF7391933}" dt="2024-06-01T09:11:50.040" v="25725" actId="14100"/>
          <ac:spMkLst>
            <pc:docMk/>
            <pc:sldMk cId="1556564843" sldId="284"/>
            <ac:spMk id="10" creationId="{60727537-DA28-25BF-41BE-7B00996D36FF}"/>
          </ac:spMkLst>
        </pc:spChg>
        <pc:spChg chg="add del mod">
          <ac:chgData name="DENGYAO LI" userId="14cc8a7cd33302d5" providerId="LiveId" clId="{D839F4BB-6B00-4328-BD93-E72EF7391933}" dt="2024-06-01T09:07:18.047" v="25611" actId="21"/>
          <ac:spMkLst>
            <pc:docMk/>
            <pc:sldMk cId="1556564843" sldId="284"/>
            <ac:spMk id="11" creationId="{AD9AFE2C-45DE-47E3-306B-80CABF798EDB}"/>
          </ac:spMkLst>
        </pc:spChg>
        <pc:spChg chg="add del mod">
          <ac:chgData name="DENGYAO LI" userId="14cc8a7cd33302d5" providerId="LiveId" clId="{D839F4BB-6B00-4328-BD93-E72EF7391933}" dt="2024-06-01T09:07:18.047" v="25611" actId="21"/>
          <ac:spMkLst>
            <pc:docMk/>
            <pc:sldMk cId="1556564843" sldId="284"/>
            <ac:spMk id="13" creationId="{A027E327-D2C1-42B5-501E-868BF4BC6046}"/>
          </ac:spMkLst>
        </pc:spChg>
        <pc:spChg chg="add del mod">
          <ac:chgData name="DENGYAO LI" userId="14cc8a7cd33302d5" providerId="LiveId" clId="{D839F4BB-6B00-4328-BD93-E72EF7391933}" dt="2024-06-01T09:07:18.047" v="25611" actId="21"/>
          <ac:spMkLst>
            <pc:docMk/>
            <pc:sldMk cId="1556564843" sldId="284"/>
            <ac:spMk id="15" creationId="{52D54855-46BE-8791-651D-71C80C01B32F}"/>
          </ac:spMkLst>
        </pc:spChg>
        <pc:spChg chg="add del mod">
          <ac:chgData name="DENGYAO LI" userId="14cc8a7cd33302d5" providerId="LiveId" clId="{D839F4BB-6B00-4328-BD93-E72EF7391933}" dt="2024-06-01T09:07:18.047" v="25611" actId="21"/>
          <ac:spMkLst>
            <pc:docMk/>
            <pc:sldMk cId="1556564843" sldId="284"/>
            <ac:spMk id="17" creationId="{799EF829-231D-3917-DBB6-CDA11D6F9DA9}"/>
          </ac:spMkLst>
        </pc:spChg>
        <pc:spChg chg="add del mod">
          <ac:chgData name="DENGYAO LI" userId="14cc8a7cd33302d5" providerId="LiveId" clId="{D839F4BB-6B00-4328-BD93-E72EF7391933}" dt="2024-06-01T09:07:18.047" v="25611" actId="21"/>
          <ac:spMkLst>
            <pc:docMk/>
            <pc:sldMk cId="1556564843" sldId="284"/>
            <ac:spMk id="19" creationId="{B373656C-BF21-13AC-FC5C-EF433F2C39E6}"/>
          </ac:spMkLst>
        </pc:spChg>
        <pc:spChg chg="add del mod">
          <ac:chgData name="DENGYAO LI" userId="14cc8a7cd33302d5" providerId="LiveId" clId="{D839F4BB-6B00-4328-BD93-E72EF7391933}" dt="2024-06-01T09:07:18.047" v="25611" actId="21"/>
          <ac:spMkLst>
            <pc:docMk/>
            <pc:sldMk cId="1556564843" sldId="284"/>
            <ac:spMk id="21" creationId="{93ED0E01-EBCC-6CA5-E116-04D817A82A0B}"/>
          </ac:spMkLst>
        </pc:spChg>
        <pc:spChg chg="add del mod">
          <ac:chgData name="DENGYAO LI" userId="14cc8a7cd33302d5" providerId="LiveId" clId="{D839F4BB-6B00-4328-BD93-E72EF7391933}" dt="2024-06-01T09:07:18.047" v="25611" actId="21"/>
          <ac:spMkLst>
            <pc:docMk/>
            <pc:sldMk cId="1556564843" sldId="284"/>
            <ac:spMk id="23" creationId="{BAE945B7-F442-364B-33D0-64E1B2DA5073}"/>
          </ac:spMkLst>
        </pc:spChg>
        <pc:spChg chg="add del mod">
          <ac:chgData name="DENGYAO LI" userId="14cc8a7cd33302d5" providerId="LiveId" clId="{D839F4BB-6B00-4328-BD93-E72EF7391933}" dt="2024-06-01T09:07:18.047" v="25611" actId="21"/>
          <ac:spMkLst>
            <pc:docMk/>
            <pc:sldMk cId="1556564843" sldId="284"/>
            <ac:spMk id="25" creationId="{A47F105E-73CB-B193-BF7E-2DBD015A4754}"/>
          </ac:spMkLst>
        </pc:spChg>
        <pc:spChg chg="add del mod">
          <ac:chgData name="DENGYAO LI" userId="14cc8a7cd33302d5" providerId="LiveId" clId="{D839F4BB-6B00-4328-BD93-E72EF7391933}" dt="2024-05-16T03:53:57.868" v="10308" actId="478"/>
          <ac:spMkLst>
            <pc:docMk/>
            <pc:sldMk cId="1556564843" sldId="284"/>
            <ac:spMk id="27" creationId="{7A103986-1538-FFBD-F0DA-6B5F1CBA179E}"/>
          </ac:spMkLst>
        </pc:spChg>
        <pc:spChg chg="add del mod">
          <ac:chgData name="DENGYAO LI" userId="14cc8a7cd33302d5" providerId="LiveId" clId="{D839F4BB-6B00-4328-BD93-E72EF7391933}" dt="2024-06-01T09:07:18.047" v="25611" actId="21"/>
          <ac:spMkLst>
            <pc:docMk/>
            <pc:sldMk cId="1556564843" sldId="284"/>
            <ac:spMk id="29" creationId="{A82CA11A-78C8-11DD-6DC1-1D48827644D7}"/>
          </ac:spMkLst>
        </pc:spChg>
        <pc:spChg chg="add del mod">
          <ac:chgData name="DENGYAO LI" userId="14cc8a7cd33302d5" providerId="LiveId" clId="{D839F4BB-6B00-4328-BD93-E72EF7391933}" dt="2024-06-01T09:07:18.047" v="25611" actId="21"/>
          <ac:spMkLst>
            <pc:docMk/>
            <pc:sldMk cId="1556564843" sldId="284"/>
            <ac:spMk id="31" creationId="{55450BB5-ECB7-FC2A-52AD-9A2619E34B9A}"/>
          </ac:spMkLst>
        </pc:spChg>
        <pc:spChg chg="add mod">
          <ac:chgData name="DENGYAO LI" userId="14cc8a7cd33302d5" providerId="LiveId" clId="{D839F4BB-6B00-4328-BD93-E72EF7391933}" dt="2024-06-01T09:12:01.617" v="25727" actId="20577"/>
          <ac:spMkLst>
            <pc:docMk/>
            <pc:sldMk cId="1556564843" sldId="284"/>
            <ac:spMk id="63" creationId="{693CA6E3-B1AF-68C5-8E65-69032B0126D9}"/>
          </ac:spMkLst>
        </pc:spChg>
        <pc:spChg chg="add mod">
          <ac:chgData name="DENGYAO LI" userId="14cc8a7cd33302d5" providerId="LiveId" clId="{D839F4BB-6B00-4328-BD93-E72EF7391933}" dt="2024-06-01T09:11:41.328" v="25723"/>
          <ac:spMkLst>
            <pc:docMk/>
            <pc:sldMk cId="1556564843" sldId="284"/>
            <ac:spMk id="64" creationId="{73226630-8BCA-80A0-A1A5-FEAFBFD2E0FD}"/>
          </ac:spMkLst>
        </pc:spChg>
        <pc:spChg chg="add mod">
          <ac:chgData name="DENGYAO LI" userId="14cc8a7cd33302d5" providerId="LiveId" clId="{D839F4BB-6B00-4328-BD93-E72EF7391933}" dt="2024-06-01T09:11:41.328" v="25723"/>
          <ac:spMkLst>
            <pc:docMk/>
            <pc:sldMk cId="1556564843" sldId="284"/>
            <ac:spMk id="65" creationId="{936A56B3-7D3D-5F5E-7493-7FB9CCEFBD2C}"/>
          </ac:spMkLst>
        </pc:spChg>
        <pc:spChg chg="add mod">
          <ac:chgData name="DENGYAO LI" userId="14cc8a7cd33302d5" providerId="LiveId" clId="{D839F4BB-6B00-4328-BD93-E72EF7391933}" dt="2024-06-01T09:11:41.328" v="25723"/>
          <ac:spMkLst>
            <pc:docMk/>
            <pc:sldMk cId="1556564843" sldId="284"/>
            <ac:spMk id="66" creationId="{26E4F4C0-6EBA-9B43-7064-91D487E518BE}"/>
          </ac:spMkLst>
        </pc:spChg>
        <pc:spChg chg="add mod">
          <ac:chgData name="DENGYAO LI" userId="14cc8a7cd33302d5" providerId="LiveId" clId="{D839F4BB-6B00-4328-BD93-E72EF7391933}" dt="2024-06-01T09:11:41.328" v="25723"/>
          <ac:spMkLst>
            <pc:docMk/>
            <pc:sldMk cId="1556564843" sldId="284"/>
            <ac:spMk id="67" creationId="{DE6ECCD6-56AF-8852-02F4-96EA379DD380}"/>
          </ac:spMkLst>
        </pc:spChg>
        <pc:picChg chg="add mod">
          <ac:chgData name="DENGYAO LI" userId="14cc8a7cd33302d5" providerId="LiveId" clId="{D839F4BB-6B00-4328-BD93-E72EF7391933}" dt="2024-06-01T09:11:11.490" v="25716" actId="1037"/>
          <ac:picMkLst>
            <pc:docMk/>
            <pc:sldMk cId="1556564843" sldId="284"/>
            <ac:picMk id="2" creationId="{E4736AB0-EDBA-839B-F3AE-9492ECBD31B0}"/>
          </ac:picMkLst>
        </pc:picChg>
        <pc:cxnChg chg="add mod">
          <ac:chgData name="DENGYAO LI" userId="14cc8a7cd33302d5" providerId="LiveId" clId="{D839F4BB-6B00-4328-BD93-E72EF7391933}" dt="2024-06-01T09:12:32.261" v="25730" actId="208"/>
          <ac:cxnSpMkLst>
            <pc:docMk/>
            <pc:sldMk cId="1556564843" sldId="284"/>
            <ac:cxnSpMk id="14" creationId="{19ED9462-FFB3-EA4B-BA9F-50FC814585D2}"/>
          </ac:cxnSpMkLst>
        </pc:cxnChg>
        <pc:cxnChg chg="add del mod">
          <ac:chgData name="DENGYAO LI" userId="14cc8a7cd33302d5" providerId="LiveId" clId="{D839F4BB-6B00-4328-BD93-E72EF7391933}" dt="2024-06-01T09:07:18.047" v="25611" actId="21"/>
          <ac:cxnSpMkLst>
            <pc:docMk/>
            <pc:sldMk cId="1556564843" sldId="284"/>
            <ac:cxnSpMk id="32" creationId="{3160E05A-CCB4-AD0F-4FD8-D8E44C666CB2}"/>
          </ac:cxnSpMkLst>
        </pc:cxnChg>
        <pc:cxnChg chg="add del mod">
          <ac:chgData name="DENGYAO LI" userId="14cc8a7cd33302d5" providerId="LiveId" clId="{D839F4BB-6B00-4328-BD93-E72EF7391933}" dt="2024-06-01T09:07:18.047" v="25611" actId="21"/>
          <ac:cxnSpMkLst>
            <pc:docMk/>
            <pc:sldMk cId="1556564843" sldId="284"/>
            <ac:cxnSpMk id="36" creationId="{182C7583-0DE6-81B9-1AC1-F0BC3BCB0A4D}"/>
          </ac:cxnSpMkLst>
        </pc:cxnChg>
        <pc:cxnChg chg="add del mod">
          <ac:chgData name="DENGYAO LI" userId="14cc8a7cd33302d5" providerId="LiveId" clId="{D839F4BB-6B00-4328-BD93-E72EF7391933}" dt="2024-06-01T09:07:18.047" v="25611" actId="21"/>
          <ac:cxnSpMkLst>
            <pc:docMk/>
            <pc:sldMk cId="1556564843" sldId="284"/>
            <ac:cxnSpMk id="39" creationId="{F5F15420-DD07-109C-E109-043321D4943D}"/>
          </ac:cxnSpMkLst>
        </pc:cxnChg>
        <pc:cxnChg chg="add del mod">
          <ac:chgData name="DENGYAO LI" userId="14cc8a7cd33302d5" providerId="LiveId" clId="{D839F4BB-6B00-4328-BD93-E72EF7391933}" dt="2024-06-01T09:07:18.047" v="25611" actId="21"/>
          <ac:cxnSpMkLst>
            <pc:docMk/>
            <pc:sldMk cId="1556564843" sldId="284"/>
            <ac:cxnSpMk id="43" creationId="{B61DAB52-2FE4-C02E-2E5B-1D72A044A768}"/>
          </ac:cxnSpMkLst>
        </pc:cxnChg>
        <pc:cxnChg chg="add del mod">
          <ac:chgData name="DENGYAO LI" userId="14cc8a7cd33302d5" providerId="LiveId" clId="{D839F4BB-6B00-4328-BD93-E72EF7391933}" dt="2024-06-01T09:07:18.047" v="25611" actId="21"/>
          <ac:cxnSpMkLst>
            <pc:docMk/>
            <pc:sldMk cId="1556564843" sldId="284"/>
            <ac:cxnSpMk id="46" creationId="{E83E349A-AB67-23A6-1CFA-6D55C98655C6}"/>
          </ac:cxnSpMkLst>
        </pc:cxnChg>
        <pc:cxnChg chg="add del mod">
          <ac:chgData name="DENGYAO LI" userId="14cc8a7cd33302d5" providerId="LiveId" clId="{D839F4BB-6B00-4328-BD93-E72EF7391933}" dt="2024-06-01T09:07:18.047" v="25611" actId="21"/>
          <ac:cxnSpMkLst>
            <pc:docMk/>
            <pc:sldMk cId="1556564843" sldId="284"/>
            <ac:cxnSpMk id="49" creationId="{98DEE4C8-EDB0-C04A-E4C0-F4DF3C4D747F}"/>
          </ac:cxnSpMkLst>
        </pc:cxnChg>
        <pc:cxnChg chg="add del mod">
          <ac:chgData name="DENGYAO LI" userId="14cc8a7cd33302d5" providerId="LiveId" clId="{D839F4BB-6B00-4328-BD93-E72EF7391933}" dt="2024-06-01T09:07:18.047" v="25611" actId="21"/>
          <ac:cxnSpMkLst>
            <pc:docMk/>
            <pc:sldMk cId="1556564843" sldId="284"/>
            <ac:cxnSpMk id="56" creationId="{8175AF94-4E39-6028-8EBC-33174BC1A70D}"/>
          </ac:cxnSpMkLst>
        </pc:cxnChg>
        <pc:cxnChg chg="add del mod">
          <ac:chgData name="DENGYAO LI" userId="14cc8a7cd33302d5" providerId="LiveId" clId="{D839F4BB-6B00-4328-BD93-E72EF7391933}" dt="2024-06-01T09:07:18.047" v="25611" actId="21"/>
          <ac:cxnSpMkLst>
            <pc:docMk/>
            <pc:sldMk cId="1556564843" sldId="284"/>
            <ac:cxnSpMk id="60" creationId="{2FE7E61E-3E4A-9A70-89C0-91FA110C863B}"/>
          </ac:cxnSpMkLst>
        </pc:cxnChg>
        <pc:cxnChg chg="add mod">
          <ac:chgData name="DENGYAO LI" userId="14cc8a7cd33302d5" providerId="LiveId" clId="{D839F4BB-6B00-4328-BD93-E72EF7391933}" dt="2024-06-01T09:11:41.328" v="25723"/>
          <ac:cxnSpMkLst>
            <pc:docMk/>
            <pc:sldMk cId="1556564843" sldId="284"/>
            <ac:cxnSpMk id="68" creationId="{3D9B411E-3913-EABD-8124-02292EC8F881}"/>
          </ac:cxnSpMkLst>
        </pc:cxnChg>
        <pc:cxnChg chg="add mod">
          <ac:chgData name="DENGYAO LI" userId="14cc8a7cd33302d5" providerId="LiveId" clId="{D839F4BB-6B00-4328-BD93-E72EF7391933}" dt="2024-06-01T09:11:41.328" v="25723"/>
          <ac:cxnSpMkLst>
            <pc:docMk/>
            <pc:sldMk cId="1556564843" sldId="284"/>
            <ac:cxnSpMk id="69" creationId="{83ABBF3B-6155-9196-6B77-9D90B3007917}"/>
          </ac:cxnSpMkLst>
        </pc:cxnChg>
        <pc:cxnChg chg="add mod">
          <ac:chgData name="DENGYAO LI" userId="14cc8a7cd33302d5" providerId="LiveId" clId="{D839F4BB-6B00-4328-BD93-E72EF7391933}" dt="2024-06-01T09:11:41.328" v="25723"/>
          <ac:cxnSpMkLst>
            <pc:docMk/>
            <pc:sldMk cId="1556564843" sldId="284"/>
            <ac:cxnSpMk id="70" creationId="{5FEF7593-E66E-5BC3-5179-F67A49D79E17}"/>
          </ac:cxnSpMkLst>
        </pc:cxnChg>
        <pc:cxnChg chg="add mod">
          <ac:chgData name="DENGYAO LI" userId="14cc8a7cd33302d5" providerId="LiveId" clId="{D839F4BB-6B00-4328-BD93-E72EF7391933}" dt="2024-06-01T09:11:41.328" v="25723"/>
          <ac:cxnSpMkLst>
            <pc:docMk/>
            <pc:sldMk cId="1556564843" sldId="284"/>
            <ac:cxnSpMk id="71" creationId="{773E0EB3-5ABC-DD86-F81D-1B09BD0C8A93}"/>
          </ac:cxnSpMkLst>
        </pc:cxnChg>
      </pc:sldChg>
      <pc:sldChg chg="addSp delSp modSp new del mod">
        <pc:chgData name="DENGYAO LI" userId="14cc8a7cd33302d5" providerId="LiveId" clId="{D839F4BB-6B00-4328-BD93-E72EF7391933}" dt="2024-06-01T09:12:44.744" v="25731" actId="47"/>
        <pc:sldMkLst>
          <pc:docMk/>
          <pc:sldMk cId="224909627" sldId="285"/>
        </pc:sldMkLst>
        <pc:spChg chg="del">
          <ac:chgData name="DENGYAO LI" userId="14cc8a7cd33302d5" providerId="LiveId" clId="{D839F4BB-6B00-4328-BD93-E72EF7391933}" dt="2024-05-16T03:57:48.900" v="10349" actId="478"/>
          <ac:spMkLst>
            <pc:docMk/>
            <pc:sldMk cId="224909627" sldId="285"/>
            <ac:spMk id="2" creationId="{96D8C891-24EA-40E9-EED9-FFD23266FC37}"/>
          </ac:spMkLst>
        </pc:spChg>
        <pc:spChg chg="del">
          <ac:chgData name="DENGYAO LI" userId="14cc8a7cd33302d5" providerId="LiveId" clId="{D839F4BB-6B00-4328-BD93-E72EF7391933}" dt="2024-05-16T03:57:48.209" v="10348" actId="478"/>
          <ac:spMkLst>
            <pc:docMk/>
            <pc:sldMk cId="224909627" sldId="285"/>
            <ac:spMk id="3" creationId="{F36D973D-AA83-F46A-748A-650E6489A317}"/>
          </ac:spMkLst>
        </pc:spChg>
        <pc:spChg chg="del">
          <ac:chgData name="DENGYAO LI" userId="14cc8a7cd33302d5" providerId="LiveId" clId="{D839F4BB-6B00-4328-BD93-E72EF7391933}" dt="2024-05-16T07:17:11.083" v="10830" actId="21"/>
          <ac:spMkLst>
            <pc:docMk/>
            <pc:sldMk cId="224909627" sldId="285"/>
            <ac:spMk id="4" creationId="{3BF469D7-AFAE-1D7F-13CE-B57A6BA058D2}"/>
          </ac:spMkLst>
        </pc:spChg>
        <pc:spChg chg="add del mod">
          <ac:chgData name="DENGYAO LI" userId="14cc8a7cd33302d5" providerId="LiveId" clId="{D839F4BB-6B00-4328-BD93-E72EF7391933}" dt="2024-05-16T12:08:57.328" v="13650" actId="478"/>
          <ac:spMkLst>
            <pc:docMk/>
            <pc:sldMk cId="224909627" sldId="285"/>
            <ac:spMk id="5" creationId="{81426F07-4962-D4CC-AB71-ED450FD66E1A}"/>
          </ac:spMkLst>
        </pc:spChg>
        <pc:spChg chg="add mod">
          <ac:chgData name="DENGYAO LI" userId="14cc8a7cd33302d5" providerId="LiveId" clId="{D839F4BB-6B00-4328-BD93-E72EF7391933}" dt="2024-05-16T12:16:22.530" v="13854" actId="1036"/>
          <ac:spMkLst>
            <pc:docMk/>
            <pc:sldMk cId="224909627" sldId="285"/>
            <ac:spMk id="7" creationId="{9AE6BC46-7197-4295-6B9E-265F3EA5E1CA}"/>
          </ac:spMkLst>
        </pc:spChg>
        <pc:spChg chg="add mod">
          <ac:chgData name="DENGYAO LI" userId="14cc8a7cd33302d5" providerId="LiveId" clId="{D839F4BB-6B00-4328-BD93-E72EF7391933}" dt="2024-05-16T12:16:22.530" v="13854" actId="1036"/>
          <ac:spMkLst>
            <pc:docMk/>
            <pc:sldMk cId="224909627" sldId="285"/>
            <ac:spMk id="9" creationId="{65690D94-BA29-8FEC-9BFB-0766CBFCAC54}"/>
          </ac:spMkLst>
        </pc:spChg>
        <pc:spChg chg="add mod">
          <ac:chgData name="DENGYAO LI" userId="14cc8a7cd33302d5" providerId="LiveId" clId="{D839F4BB-6B00-4328-BD93-E72EF7391933}" dt="2024-05-16T12:16:22.530" v="13854" actId="1036"/>
          <ac:spMkLst>
            <pc:docMk/>
            <pc:sldMk cId="224909627" sldId="285"/>
            <ac:spMk id="11" creationId="{ABF91340-0309-7EBE-9400-4508035DFB2E}"/>
          </ac:spMkLst>
        </pc:spChg>
        <pc:spChg chg="add del mod">
          <ac:chgData name="DENGYAO LI" userId="14cc8a7cd33302d5" providerId="LiveId" clId="{D839F4BB-6B00-4328-BD93-E72EF7391933}" dt="2024-05-16T07:17:11.083" v="10830" actId="21"/>
          <ac:spMkLst>
            <pc:docMk/>
            <pc:sldMk cId="224909627" sldId="285"/>
            <ac:spMk id="13" creationId="{60727537-DA28-25BF-41BE-7B00996D36FF}"/>
          </ac:spMkLst>
        </pc:spChg>
        <pc:spChg chg="add del mod">
          <ac:chgData name="DENGYAO LI" userId="14cc8a7cd33302d5" providerId="LiveId" clId="{D839F4BB-6B00-4328-BD93-E72EF7391933}" dt="2024-05-16T07:17:11.083" v="10830" actId="21"/>
          <ac:spMkLst>
            <pc:docMk/>
            <pc:sldMk cId="224909627" sldId="285"/>
            <ac:spMk id="15" creationId="{73226630-8BCA-80A0-A1A5-FEAFBFD2E0FD}"/>
          </ac:spMkLst>
        </pc:spChg>
        <pc:spChg chg="add del mod">
          <ac:chgData name="DENGYAO LI" userId="14cc8a7cd33302d5" providerId="LiveId" clId="{D839F4BB-6B00-4328-BD93-E72EF7391933}" dt="2024-05-16T07:17:11.083" v="10830" actId="21"/>
          <ac:spMkLst>
            <pc:docMk/>
            <pc:sldMk cId="224909627" sldId="285"/>
            <ac:spMk id="17" creationId="{936A56B3-7D3D-5F5E-7493-7FB9CCEFBD2C}"/>
          </ac:spMkLst>
        </pc:spChg>
        <pc:spChg chg="add del mod">
          <ac:chgData name="DENGYAO LI" userId="14cc8a7cd33302d5" providerId="LiveId" clId="{D839F4BB-6B00-4328-BD93-E72EF7391933}" dt="2024-05-16T07:17:11.083" v="10830" actId="21"/>
          <ac:spMkLst>
            <pc:docMk/>
            <pc:sldMk cId="224909627" sldId="285"/>
            <ac:spMk id="19" creationId="{26E4F4C0-6EBA-9B43-7064-91D487E518BE}"/>
          </ac:spMkLst>
        </pc:spChg>
        <pc:spChg chg="add del mod">
          <ac:chgData name="DENGYAO LI" userId="14cc8a7cd33302d5" providerId="LiveId" clId="{D839F4BB-6B00-4328-BD93-E72EF7391933}" dt="2024-05-16T07:17:11.083" v="10830" actId="21"/>
          <ac:spMkLst>
            <pc:docMk/>
            <pc:sldMk cId="224909627" sldId="285"/>
            <ac:spMk id="21" creationId="{DE6ECCD6-56AF-8852-02F4-96EA379DD380}"/>
          </ac:spMkLst>
        </pc:spChg>
        <pc:spChg chg="add del mod">
          <ac:chgData name="DENGYAO LI" userId="14cc8a7cd33302d5" providerId="LiveId" clId="{D839F4BB-6B00-4328-BD93-E72EF7391933}" dt="2024-05-16T07:31:26.321" v="11033" actId="21"/>
          <ac:spMkLst>
            <pc:docMk/>
            <pc:sldMk cId="224909627" sldId="285"/>
            <ac:spMk id="38" creationId="{D69F80F8-CA09-D5BD-E42F-8E39AAD910C9}"/>
          </ac:spMkLst>
        </pc:spChg>
        <pc:spChg chg="add del mod">
          <ac:chgData name="DENGYAO LI" userId="14cc8a7cd33302d5" providerId="LiveId" clId="{D839F4BB-6B00-4328-BD93-E72EF7391933}" dt="2024-05-16T07:31:26.321" v="11033" actId="21"/>
          <ac:spMkLst>
            <pc:docMk/>
            <pc:sldMk cId="224909627" sldId="285"/>
            <ac:spMk id="40" creationId="{3640CD5F-52F3-DAB4-879B-A7C428DA9EBE}"/>
          </ac:spMkLst>
        </pc:spChg>
        <pc:spChg chg="add del mod">
          <ac:chgData name="DENGYAO LI" userId="14cc8a7cd33302d5" providerId="LiveId" clId="{D839F4BB-6B00-4328-BD93-E72EF7391933}" dt="2024-05-16T07:31:26.321" v="11033" actId="21"/>
          <ac:spMkLst>
            <pc:docMk/>
            <pc:sldMk cId="224909627" sldId="285"/>
            <ac:spMk id="42" creationId="{ABA011A4-F2C8-C39E-C30C-533BEDA8122F}"/>
          </ac:spMkLst>
        </pc:spChg>
        <pc:spChg chg="add del mod">
          <ac:chgData name="DENGYAO LI" userId="14cc8a7cd33302d5" providerId="LiveId" clId="{D839F4BB-6B00-4328-BD93-E72EF7391933}" dt="2024-05-16T07:31:26.321" v="11033" actId="21"/>
          <ac:spMkLst>
            <pc:docMk/>
            <pc:sldMk cId="224909627" sldId="285"/>
            <ac:spMk id="44" creationId="{445FAAB1-3699-456E-8FDF-5721FF94145C}"/>
          </ac:spMkLst>
        </pc:spChg>
        <pc:spChg chg="add del mod">
          <ac:chgData name="DENGYAO LI" userId="14cc8a7cd33302d5" providerId="LiveId" clId="{D839F4BB-6B00-4328-BD93-E72EF7391933}" dt="2024-05-16T07:31:26.321" v="11033" actId="21"/>
          <ac:spMkLst>
            <pc:docMk/>
            <pc:sldMk cId="224909627" sldId="285"/>
            <ac:spMk id="46" creationId="{DE9FFE66-3444-A007-BE28-8D03AED9EFFE}"/>
          </ac:spMkLst>
        </pc:spChg>
        <pc:spChg chg="add del mod">
          <ac:chgData name="DENGYAO LI" userId="14cc8a7cd33302d5" providerId="LiveId" clId="{D839F4BB-6B00-4328-BD93-E72EF7391933}" dt="2024-05-16T07:31:26.321" v="11033" actId="21"/>
          <ac:spMkLst>
            <pc:docMk/>
            <pc:sldMk cId="224909627" sldId="285"/>
            <ac:spMk id="48" creationId="{09180B02-1529-4F18-D42D-EFB73BB7DDD6}"/>
          </ac:spMkLst>
        </pc:spChg>
        <pc:spChg chg="add del mod">
          <ac:chgData name="DENGYAO LI" userId="14cc8a7cd33302d5" providerId="LiveId" clId="{D839F4BB-6B00-4328-BD93-E72EF7391933}" dt="2024-06-01T09:11:39.447" v="25722" actId="21"/>
          <ac:spMkLst>
            <pc:docMk/>
            <pc:sldMk cId="224909627" sldId="285"/>
            <ac:spMk id="63" creationId="{60727537-DA28-25BF-41BE-7B00996D36FF}"/>
          </ac:spMkLst>
        </pc:spChg>
        <pc:spChg chg="add del mod">
          <ac:chgData name="DENGYAO LI" userId="14cc8a7cd33302d5" providerId="LiveId" clId="{D839F4BB-6B00-4328-BD93-E72EF7391933}" dt="2024-06-01T09:11:39.447" v="25722" actId="21"/>
          <ac:spMkLst>
            <pc:docMk/>
            <pc:sldMk cId="224909627" sldId="285"/>
            <ac:spMk id="64" creationId="{73226630-8BCA-80A0-A1A5-FEAFBFD2E0FD}"/>
          </ac:spMkLst>
        </pc:spChg>
        <pc:spChg chg="add del mod">
          <ac:chgData name="DENGYAO LI" userId="14cc8a7cd33302d5" providerId="LiveId" clId="{D839F4BB-6B00-4328-BD93-E72EF7391933}" dt="2024-06-01T09:11:39.447" v="25722" actId="21"/>
          <ac:spMkLst>
            <pc:docMk/>
            <pc:sldMk cId="224909627" sldId="285"/>
            <ac:spMk id="65" creationId="{936A56B3-7D3D-5F5E-7493-7FB9CCEFBD2C}"/>
          </ac:spMkLst>
        </pc:spChg>
        <pc:spChg chg="add del mod">
          <ac:chgData name="DENGYAO LI" userId="14cc8a7cd33302d5" providerId="LiveId" clId="{D839F4BB-6B00-4328-BD93-E72EF7391933}" dt="2024-06-01T09:11:39.447" v="25722" actId="21"/>
          <ac:spMkLst>
            <pc:docMk/>
            <pc:sldMk cId="224909627" sldId="285"/>
            <ac:spMk id="66" creationId="{26E4F4C0-6EBA-9B43-7064-91D487E518BE}"/>
          </ac:spMkLst>
        </pc:spChg>
        <pc:spChg chg="add del mod">
          <ac:chgData name="DENGYAO LI" userId="14cc8a7cd33302d5" providerId="LiveId" clId="{D839F4BB-6B00-4328-BD93-E72EF7391933}" dt="2024-06-01T09:11:39.447" v="25722" actId="21"/>
          <ac:spMkLst>
            <pc:docMk/>
            <pc:sldMk cId="224909627" sldId="285"/>
            <ac:spMk id="67" creationId="{DE6ECCD6-56AF-8852-02F4-96EA379DD380}"/>
          </ac:spMkLst>
        </pc:spChg>
        <pc:spChg chg="add mod">
          <ac:chgData name="DENGYAO LI" userId="14cc8a7cd33302d5" providerId="LiveId" clId="{D839F4BB-6B00-4328-BD93-E72EF7391933}" dt="2024-05-16T12:16:15.725" v="13844" actId="20577"/>
          <ac:spMkLst>
            <pc:docMk/>
            <pc:sldMk cId="224909627" sldId="285"/>
            <ac:spMk id="72" creationId="{822D37C3-2684-FEC5-648A-A7DA162AC0CF}"/>
          </ac:spMkLst>
        </pc:spChg>
        <pc:picChg chg="add mod">
          <ac:chgData name="DENGYAO LI" userId="14cc8a7cd33302d5" providerId="LiveId" clId="{D839F4BB-6B00-4328-BD93-E72EF7391933}" dt="2024-05-18T01:50:46.345" v="17994" actId="1076"/>
          <ac:picMkLst>
            <pc:docMk/>
            <pc:sldMk cId="224909627" sldId="285"/>
            <ac:picMk id="2" creationId="{10E75A40-FE2D-2E7F-CA3D-4296CC992C1E}"/>
          </ac:picMkLst>
        </pc:picChg>
        <pc:cxnChg chg="add del mod">
          <ac:chgData name="DENGYAO LI" userId="14cc8a7cd33302d5" providerId="LiveId" clId="{D839F4BB-6B00-4328-BD93-E72EF7391933}" dt="2024-05-16T07:17:11.083" v="10830" actId="21"/>
          <ac:cxnSpMkLst>
            <pc:docMk/>
            <pc:sldMk cId="224909627" sldId="285"/>
            <ac:cxnSpMk id="23" creationId="{3D9B411E-3913-EABD-8124-02292EC8F881}"/>
          </ac:cxnSpMkLst>
        </pc:cxnChg>
        <pc:cxnChg chg="add del mod">
          <ac:chgData name="DENGYAO LI" userId="14cc8a7cd33302d5" providerId="LiveId" clId="{D839F4BB-6B00-4328-BD93-E72EF7391933}" dt="2024-05-16T07:17:11.083" v="10830" actId="21"/>
          <ac:cxnSpMkLst>
            <pc:docMk/>
            <pc:sldMk cId="224909627" sldId="285"/>
            <ac:cxnSpMk id="24" creationId="{83ABBF3B-6155-9196-6B77-9D90B3007917}"/>
          </ac:cxnSpMkLst>
        </pc:cxnChg>
        <pc:cxnChg chg="add del mod">
          <ac:chgData name="DENGYAO LI" userId="14cc8a7cd33302d5" providerId="LiveId" clId="{D839F4BB-6B00-4328-BD93-E72EF7391933}" dt="2024-05-16T07:17:11.083" v="10830" actId="21"/>
          <ac:cxnSpMkLst>
            <pc:docMk/>
            <pc:sldMk cId="224909627" sldId="285"/>
            <ac:cxnSpMk id="27" creationId="{5FEF7593-E66E-5BC3-5179-F67A49D79E17}"/>
          </ac:cxnSpMkLst>
        </pc:cxnChg>
        <pc:cxnChg chg="add del mod">
          <ac:chgData name="DENGYAO LI" userId="14cc8a7cd33302d5" providerId="LiveId" clId="{D839F4BB-6B00-4328-BD93-E72EF7391933}" dt="2024-05-16T06:59:21.951" v="10555" actId="11529"/>
          <ac:cxnSpMkLst>
            <pc:docMk/>
            <pc:sldMk cId="224909627" sldId="285"/>
            <ac:cxnSpMk id="32" creationId="{EEF11716-A64B-9DBF-8502-EE108A5155BB}"/>
          </ac:cxnSpMkLst>
        </pc:cxnChg>
        <pc:cxnChg chg="add del mod">
          <ac:chgData name="DENGYAO LI" userId="14cc8a7cd33302d5" providerId="LiveId" clId="{D839F4BB-6B00-4328-BD93-E72EF7391933}" dt="2024-05-16T07:17:11.083" v="10830" actId="21"/>
          <ac:cxnSpMkLst>
            <pc:docMk/>
            <pc:sldMk cId="224909627" sldId="285"/>
            <ac:cxnSpMk id="34" creationId="{773E0EB3-5ABC-DD86-F81D-1B09BD0C8A93}"/>
          </ac:cxnSpMkLst>
        </pc:cxnChg>
        <pc:cxnChg chg="add del mod">
          <ac:chgData name="DENGYAO LI" userId="14cc8a7cd33302d5" providerId="LiveId" clId="{D839F4BB-6B00-4328-BD93-E72EF7391933}" dt="2024-05-16T07:31:26.321" v="11033" actId="21"/>
          <ac:cxnSpMkLst>
            <pc:docMk/>
            <pc:sldMk cId="224909627" sldId="285"/>
            <ac:cxnSpMk id="50" creationId="{C6FF83F0-9615-85BC-9C14-C844FBF8577B}"/>
          </ac:cxnSpMkLst>
        </pc:cxnChg>
        <pc:cxnChg chg="add del mod">
          <ac:chgData name="DENGYAO LI" userId="14cc8a7cd33302d5" providerId="LiveId" clId="{D839F4BB-6B00-4328-BD93-E72EF7391933}" dt="2024-05-16T07:31:26.321" v="11033" actId="21"/>
          <ac:cxnSpMkLst>
            <pc:docMk/>
            <pc:sldMk cId="224909627" sldId="285"/>
            <ac:cxnSpMk id="52" creationId="{6CCF6AE3-3061-CBF1-B845-6CCD7AD7F401}"/>
          </ac:cxnSpMkLst>
        </pc:cxnChg>
        <pc:cxnChg chg="add del mod">
          <ac:chgData name="DENGYAO LI" userId="14cc8a7cd33302d5" providerId="LiveId" clId="{D839F4BB-6B00-4328-BD93-E72EF7391933}" dt="2024-05-16T07:31:26.321" v="11033" actId="21"/>
          <ac:cxnSpMkLst>
            <pc:docMk/>
            <pc:sldMk cId="224909627" sldId="285"/>
            <ac:cxnSpMk id="56" creationId="{26366B77-533E-BEFA-D81F-070CCB0D6E8F}"/>
          </ac:cxnSpMkLst>
        </pc:cxnChg>
        <pc:cxnChg chg="add del mod">
          <ac:chgData name="DENGYAO LI" userId="14cc8a7cd33302d5" providerId="LiveId" clId="{D839F4BB-6B00-4328-BD93-E72EF7391933}" dt="2024-05-16T07:31:26.321" v="11033" actId="21"/>
          <ac:cxnSpMkLst>
            <pc:docMk/>
            <pc:sldMk cId="224909627" sldId="285"/>
            <ac:cxnSpMk id="57" creationId="{ACEC6FB2-1F8E-2920-682C-C2EEE8A61CC5}"/>
          </ac:cxnSpMkLst>
        </pc:cxnChg>
        <pc:cxnChg chg="add del mod">
          <ac:chgData name="DENGYAO LI" userId="14cc8a7cd33302d5" providerId="LiveId" clId="{D839F4BB-6B00-4328-BD93-E72EF7391933}" dt="2024-05-16T07:31:26.321" v="11033" actId="21"/>
          <ac:cxnSpMkLst>
            <pc:docMk/>
            <pc:sldMk cId="224909627" sldId="285"/>
            <ac:cxnSpMk id="60" creationId="{10C879AF-D3DA-2DF4-B2AA-02E47082B7EF}"/>
          </ac:cxnSpMkLst>
        </pc:cxnChg>
        <pc:cxnChg chg="add del mod">
          <ac:chgData name="DENGYAO LI" userId="14cc8a7cd33302d5" providerId="LiveId" clId="{D839F4BB-6B00-4328-BD93-E72EF7391933}" dt="2024-06-01T09:11:39.447" v="25722" actId="21"/>
          <ac:cxnSpMkLst>
            <pc:docMk/>
            <pc:sldMk cId="224909627" sldId="285"/>
            <ac:cxnSpMk id="68" creationId="{3D9B411E-3913-EABD-8124-02292EC8F881}"/>
          </ac:cxnSpMkLst>
        </pc:cxnChg>
        <pc:cxnChg chg="add del mod">
          <ac:chgData name="DENGYAO LI" userId="14cc8a7cd33302d5" providerId="LiveId" clId="{D839F4BB-6B00-4328-BD93-E72EF7391933}" dt="2024-06-01T09:11:39.447" v="25722" actId="21"/>
          <ac:cxnSpMkLst>
            <pc:docMk/>
            <pc:sldMk cId="224909627" sldId="285"/>
            <ac:cxnSpMk id="69" creationId="{83ABBF3B-6155-9196-6B77-9D90B3007917}"/>
          </ac:cxnSpMkLst>
        </pc:cxnChg>
        <pc:cxnChg chg="add del mod">
          <ac:chgData name="DENGYAO LI" userId="14cc8a7cd33302d5" providerId="LiveId" clId="{D839F4BB-6B00-4328-BD93-E72EF7391933}" dt="2024-06-01T09:11:39.447" v="25722" actId="21"/>
          <ac:cxnSpMkLst>
            <pc:docMk/>
            <pc:sldMk cId="224909627" sldId="285"/>
            <ac:cxnSpMk id="70" creationId="{5FEF7593-E66E-5BC3-5179-F67A49D79E17}"/>
          </ac:cxnSpMkLst>
        </pc:cxnChg>
        <pc:cxnChg chg="add del mod">
          <ac:chgData name="DENGYAO LI" userId="14cc8a7cd33302d5" providerId="LiveId" clId="{D839F4BB-6B00-4328-BD93-E72EF7391933}" dt="2024-06-01T09:11:39.447" v="25722" actId="21"/>
          <ac:cxnSpMkLst>
            <pc:docMk/>
            <pc:sldMk cId="224909627" sldId="285"/>
            <ac:cxnSpMk id="71" creationId="{773E0EB3-5ABC-DD86-F81D-1B09BD0C8A93}"/>
          </ac:cxnSpMkLst>
        </pc:cxnChg>
      </pc:sldChg>
      <pc:sldChg chg="addSp delSp modSp new mod">
        <pc:chgData name="DENGYAO LI" userId="14cc8a7cd33302d5" providerId="LiveId" clId="{D839F4BB-6B00-4328-BD93-E72EF7391933}" dt="2024-06-02T07:57:58.760" v="28926" actId="14100"/>
        <pc:sldMkLst>
          <pc:docMk/>
          <pc:sldMk cId="3484274129" sldId="286"/>
        </pc:sldMkLst>
        <pc:spChg chg="del">
          <ac:chgData name="DENGYAO LI" userId="14cc8a7cd33302d5" providerId="LiveId" clId="{D839F4BB-6B00-4328-BD93-E72EF7391933}" dt="2024-05-16T06:59:59.408" v="10563" actId="478"/>
          <ac:spMkLst>
            <pc:docMk/>
            <pc:sldMk cId="3484274129" sldId="286"/>
            <ac:spMk id="2" creationId="{9FC172E1-579B-C938-DE6C-2D760B565C52}"/>
          </ac:spMkLst>
        </pc:spChg>
        <pc:spChg chg="add mod">
          <ac:chgData name="DENGYAO LI" userId="14cc8a7cd33302d5" providerId="LiveId" clId="{D839F4BB-6B00-4328-BD93-E72EF7391933}" dt="2024-06-02T07:57:45.342" v="28924"/>
          <ac:spMkLst>
            <pc:docMk/>
            <pc:sldMk cId="3484274129" sldId="286"/>
            <ac:spMk id="3" creationId="{ECBEAEA4-1B42-1765-C2DE-316C5AA222C8}"/>
          </ac:spMkLst>
        </pc:spChg>
        <pc:spChg chg="del">
          <ac:chgData name="DENGYAO LI" userId="14cc8a7cd33302d5" providerId="LiveId" clId="{D839F4BB-6B00-4328-BD93-E72EF7391933}" dt="2024-05-16T07:00:00.674" v="10564" actId="478"/>
          <ac:spMkLst>
            <pc:docMk/>
            <pc:sldMk cId="3484274129" sldId="286"/>
            <ac:spMk id="3" creationId="{F9A020D1-D988-7112-0E31-3B242D353B6D}"/>
          </ac:spMkLst>
        </pc:spChg>
        <pc:spChg chg="del mod">
          <ac:chgData name="DENGYAO LI" userId="14cc8a7cd33302d5" providerId="LiveId" clId="{D839F4BB-6B00-4328-BD93-E72EF7391933}" dt="2024-06-02T07:57:40.216" v="28923" actId="478"/>
          <ac:spMkLst>
            <pc:docMk/>
            <pc:sldMk cId="3484274129" sldId="286"/>
            <ac:spMk id="4" creationId="{3C23DB41-8891-1EFB-B932-299630A4A718}"/>
          </ac:spMkLst>
        </pc:spChg>
        <pc:spChg chg="add mod">
          <ac:chgData name="DENGYAO LI" userId="14cc8a7cd33302d5" providerId="LiveId" clId="{D839F4BB-6B00-4328-BD93-E72EF7391933}" dt="2024-06-02T07:57:58.760" v="28926" actId="14100"/>
          <ac:spMkLst>
            <pc:docMk/>
            <pc:sldMk cId="3484274129" sldId="286"/>
            <ac:spMk id="5" creationId="{FFA1D008-DE98-F8E9-BDB8-66ECA2D075EB}"/>
          </ac:spMkLst>
        </pc:spChg>
        <pc:spChg chg="add del mod">
          <ac:chgData name="DENGYAO LI" userId="14cc8a7cd33302d5" providerId="LiveId" clId="{D839F4BB-6B00-4328-BD93-E72EF7391933}" dt="2024-05-16T07:36:53.320" v="11149" actId="478"/>
          <ac:spMkLst>
            <pc:docMk/>
            <pc:sldMk cId="3484274129" sldId="286"/>
            <ac:spMk id="6" creationId="{2CA8E701-36D6-C416-EEEE-DC846FDC8ADB}"/>
          </ac:spMkLst>
        </pc:spChg>
        <pc:spChg chg="add mod">
          <ac:chgData name="DENGYAO LI" userId="14cc8a7cd33302d5" providerId="LiveId" clId="{D839F4BB-6B00-4328-BD93-E72EF7391933}" dt="2024-06-02T07:57:34.450" v="28922" actId="1037"/>
          <ac:spMkLst>
            <pc:docMk/>
            <pc:sldMk cId="3484274129" sldId="286"/>
            <ac:spMk id="6" creationId="{B5F932B3-2CAD-F4CF-0A36-0933EFAC4BF4}"/>
          </ac:spMkLst>
        </pc:spChg>
        <pc:spChg chg="add del mod">
          <ac:chgData name="DENGYAO LI" userId="14cc8a7cd33302d5" providerId="LiveId" clId="{D839F4BB-6B00-4328-BD93-E72EF7391933}" dt="2024-05-16T12:09:06.861" v="13652" actId="478"/>
          <ac:spMkLst>
            <pc:docMk/>
            <pc:sldMk cId="3484274129" sldId="286"/>
            <ac:spMk id="7" creationId="{27FD6293-A0D4-546C-2611-CDF32AFA86AE}"/>
          </ac:spMkLst>
        </pc:spChg>
        <pc:spChg chg="add mod">
          <ac:chgData name="DENGYAO LI" userId="14cc8a7cd33302d5" providerId="LiveId" clId="{D839F4BB-6B00-4328-BD93-E72EF7391933}" dt="2024-06-02T07:57:34.450" v="28922" actId="1037"/>
          <ac:spMkLst>
            <pc:docMk/>
            <pc:sldMk cId="3484274129" sldId="286"/>
            <ac:spMk id="8" creationId="{6FD50726-AC3E-B36F-FE22-991E819A1028}"/>
          </ac:spMkLst>
        </pc:spChg>
        <pc:spChg chg="add mod">
          <ac:chgData name="DENGYAO LI" userId="14cc8a7cd33302d5" providerId="LiveId" clId="{D839F4BB-6B00-4328-BD93-E72EF7391933}" dt="2024-06-02T07:57:34.450" v="28922" actId="1037"/>
          <ac:spMkLst>
            <pc:docMk/>
            <pc:sldMk cId="3484274129" sldId="286"/>
            <ac:spMk id="9" creationId="{FE6DC4F0-78F4-45DC-5BAC-9B408E623D6B}"/>
          </ac:spMkLst>
        </pc:spChg>
        <pc:spChg chg="add mod">
          <ac:chgData name="DENGYAO LI" userId="14cc8a7cd33302d5" providerId="LiveId" clId="{D839F4BB-6B00-4328-BD93-E72EF7391933}" dt="2024-06-02T07:57:34.450" v="28922" actId="1037"/>
          <ac:spMkLst>
            <pc:docMk/>
            <pc:sldMk cId="3484274129" sldId="286"/>
            <ac:spMk id="10" creationId="{23F51B15-FC07-C24D-DE36-B7001E194293}"/>
          </ac:spMkLst>
        </pc:spChg>
        <pc:spChg chg="add mod">
          <ac:chgData name="DENGYAO LI" userId="14cc8a7cd33302d5" providerId="LiveId" clId="{D839F4BB-6B00-4328-BD93-E72EF7391933}" dt="2024-06-02T07:57:34.450" v="28922" actId="1037"/>
          <ac:spMkLst>
            <pc:docMk/>
            <pc:sldMk cId="3484274129" sldId="286"/>
            <ac:spMk id="11" creationId="{E9248327-D63E-DC4B-A7C8-C89BA6398334}"/>
          </ac:spMkLst>
        </pc:spChg>
        <pc:spChg chg="add mod">
          <ac:chgData name="DENGYAO LI" userId="14cc8a7cd33302d5" providerId="LiveId" clId="{D839F4BB-6B00-4328-BD93-E72EF7391933}" dt="2024-06-02T07:57:34.450" v="28922" actId="1037"/>
          <ac:spMkLst>
            <pc:docMk/>
            <pc:sldMk cId="3484274129" sldId="286"/>
            <ac:spMk id="13" creationId="{F74AC883-1D2D-49CE-16DC-CCA49650C11E}"/>
          </ac:spMkLst>
        </pc:spChg>
        <pc:spChg chg="add mod">
          <ac:chgData name="DENGYAO LI" userId="14cc8a7cd33302d5" providerId="LiveId" clId="{D839F4BB-6B00-4328-BD93-E72EF7391933}" dt="2024-06-02T07:57:34.450" v="28922" actId="1037"/>
          <ac:spMkLst>
            <pc:docMk/>
            <pc:sldMk cId="3484274129" sldId="286"/>
            <ac:spMk id="15" creationId="{A84D7202-DDDA-775C-D293-7CE88BFA153B}"/>
          </ac:spMkLst>
        </pc:spChg>
        <pc:spChg chg="add mod">
          <ac:chgData name="DENGYAO LI" userId="14cc8a7cd33302d5" providerId="LiveId" clId="{D839F4BB-6B00-4328-BD93-E72EF7391933}" dt="2024-06-02T07:57:34.450" v="28922" actId="1037"/>
          <ac:spMkLst>
            <pc:docMk/>
            <pc:sldMk cId="3484274129" sldId="286"/>
            <ac:spMk id="17" creationId="{98CBF769-6B24-77E1-ECAA-CEF5372104F9}"/>
          </ac:spMkLst>
        </pc:spChg>
        <pc:spChg chg="add mod">
          <ac:chgData name="DENGYAO LI" userId="14cc8a7cd33302d5" providerId="LiveId" clId="{D839F4BB-6B00-4328-BD93-E72EF7391933}" dt="2024-06-02T07:57:34.450" v="28922" actId="1037"/>
          <ac:spMkLst>
            <pc:docMk/>
            <pc:sldMk cId="3484274129" sldId="286"/>
            <ac:spMk id="19" creationId="{237B71A8-DC92-3B07-4EC4-ABBDBCC33874}"/>
          </ac:spMkLst>
        </pc:spChg>
        <pc:spChg chg="add del">
          <ac:chgData name="DENGYAO LI" userId="14cc8a7cd33302d5" providerId="LiveId" clId="{D839F4BB-6B00-4328-BD93-E72EF7391933}" dt="2024-05-16T12:23:59.350" v="13959" actId="478"/>
          <ac:spMkLst>
            <pc:docMk/>
            <pc:sldMk cId="3484274129" sldId="286"/>
            <ac:spMk id="51" creationId="{333C990C-6620-4D73-743E-0102083097C8}"/>
          </ac:spMkLst>
        </pc:spChg>
        <pc:spChg chg="add mod">
          <ac:chgData name="DENGYAO LI" userId="14cc8a7cd33302d5" providerId="LiveId" clId="{D839F4BB-6B00-4328-BD93-E72EF7391933}" dt="2024-06-01T09:44:32.143" v="26075" actId="20577"/>
          <ac:spMkLst>
            <pc:docMk/>
            <pc:sldMk cId="3484274129" sldId="286"/>
            <ac:spMk id="52" creationId="{E84E289C-C696-7415-336D-A6A493823CCD}"/>
          </ac:spMkLst>
        </pc:spChg>
        <pc:picChg chg="add mod">
          <ac:chgData name="DENGYAO LI" userId="14cc8a7cd33302d5" providerId="LiveId" clId="{D839F4BB-6B00-4328-BD93-E72EF7391933}" dt="2024-06-02T07:57:18.600" v="28910" actId="1035"/>
          <ac:picMkLst>
            <pc:docMk/>
            <pc:sldMk cId="3484274129" sldId="286"/>
            <ac:picMk id="2" creationId="{02B1534E-924C-61A0-EEC9-23B4ACB96084}"/>
          </ac:picMkLst>
        </pc:picChg>
        <pc:picChg chg="add del mod">
          <ac:chgData name="DENGYAO LI" userId="14cc8a7cd33302d5" providerId="LiveId" clId="{D839F4BB-6B00-4328-BD93-E72EF7391933}" dt="2024-06-01T09:43:56.375" v="26048" actId="478"/>
          <ac:picMkLst>
            <pc:docMk/>
            <pc:sldMk cId="3484274129" sldId="286"/>
            <ac:picMk id="2" creationId="{BC9AA19F-F3AD-6EC6-30E4-14BF1435CEBD}"/>
          </ac:picMkLst>
        </pc:picChg>
        <pc:picChg chg="add del mod">
          <ac:chgData name="DENGYAO LI" userId="14cc8a7cd33302d5" providerId="LiveId" clId="{D839F4BB-6B00-4328-BD93-E72EF7391933}" dt="2024-06-01T09:43:57.403" v="26049" actId="478"/>
          <ac:picMkLst>
            <pc:docMk/>
            <pc:sldMk cId="3484274129" sldId="286"/>
            <ac:picMk id="7" creationId="{4BE73D3A-B976-E24F-A972-F62B64EAA6C1}"/>
          </ac:picMkLst>
        </pc:picChg>
        <pc:cxnChg chg="add mod">
          <ac:chgData name="DENGYAO LI" userId="14cc8a7cd33302d5" providerId="LiveId" clId="{D839F4BB-6B00-4328-BD93-E72EF7391933}" dt="2024-06-02T07:57:34.450" v="28922" actId="1037"/>
          <ac:cxnSpMkLst>
            <pc:docMk/>
            <pc:sldMk cId="3484274129" sldId="286"/>
            <ac:cxnSpMk id="21" creationId="{C16B1E37-E599-A86F-F1BD-1B0C33C53E07}"/>
          </ac:cxnSpMkLst>
        </pc:cxnChg>
        <pc:cxnChg chg="add mod">
          <ac:chgData name="DENGYAO LI" userId="14cc8a7cd33302d5" providerId="LiveId" clId="{D839F4BB-6B00-4328-BD93-E72EF7391933}" dt="2024-06-02T07:57:34.450" v="28922" actId="1037"/>
          <ac:cxnSpMkLst>
            <pc:docMk/>
            <pc:sldMk cId="3484274129" sldId="286"/>
            <ac:cxnSpMk id="23" creationId="{F46D86BF-F403-E318-683E-DF557BFA2155}"/>
          </ac:cxnSpMkLst>
        </pc:cxnChg>
        <pc:cxnChg chg="add del mod">
          <ac:chgData name="DENGYAO LI" userId="14cc8a7cd33302d5" providerId="LiveId" clId="{D839F4BB-6B00-4328-BD93-E72EF7391933}" dt="2024-05-16T07:10:23.116" v="10712" actId="478"/>
          <ac:cxnSpMkLst>
            <pc:docMk/>
            <pc:sldMk cId="3484274129" sldId="286"/>
            <ac:cxnSpMk id="25" creationId="{2D10BBA9-8C0D-7B6D-7DD7-8473FC5650D7}"/>
          </ac:cxnSpMkLst>
        </pc:cxnChg>
        <pc:cxnChg chg="add mod">
          <ac:chgData name="DENGYAO LI" userId="14cc8a7cd33302d5" providerId="LiveId" clId="{D839F4BB-6B00-4328-BD93-E72EF7391933}" dt="2024-06-02T07:57:34.450" v="28922" actId="1037"/>
          <ac:cxnSpMkLst>
            <pc:docMk/>
            <pc:sldMk cId="3484274129" sldId="286"/>
            <ac:cxnSpMk id="26" creationId="{805F892E-2D36-444B-F00D-34CBCB036CCF}"/>
          </ac:cxnSpMkLst>
        </pc:cxnChg>
        <pc:cxnChg chg="add mod">
          <ac:chgData name="DENGYAO LI" userId="14cc8a7cd33302d5" providerId="LiveId" clId="{D839F4BB-6B00-4328-BD93-E72EF7391933}" dt="2024-06-02T07:57:34.450" v="28922" actId="1037"/>
          <ac:cxnSpMkLst>
            <pc:docMk/>
            <pc:sldMk cId="3484274129" sldId="286"/>
            <ac:cxnSpMk id="40" creationId="{D7F8BA23-2352-209B-FC6C-EB2B2A0AF34E}"/>
          </ac:cxnSpMkLst>
        </pc:cxnChg>
        <pc:cxnChg chg="add mod">
          <ac:chgData name="DENGYAO LI" userId="14cc8a7cd33302d5" providerId="LiveId" clId="{D839F4BB-6B00-4328-BD93-E72EF7391933}" dt="2024-06-02T07:57:34.450" v="28922" actId="1037"/>
          <ac:cxnSpMkLst>
            <pc:docMk/>
            <pc:sldMk cId="3484274129" sldId="286"/>
            <ac:cxnSpMk id="45" creationId="{70F656A3-CA34-0459-6342-A63279D5E76B}"/>
          </ac:cxnSpMkLst>
        </pc:cxnChg>
      </pc:sldChg>
      <pc:sldChg chg="addSp delSp modSp new del mod chgLayout">
        <pc:chgData name="DENGYAO LI" userId="14cc8a7cd33302d5" providerId="LiveId" clId="{D839F4BB-6B00-4328-BD93-E72EF7391933}" dt="2024-05-16T08:36:12.933" v="11813" actId="47"/>
        <pc:sldMkLst>
          <pc:docMk/>
          <pc:sldMk cId="3467234536" sldId="287"/>
        </pc:sldMkLst>
        <pc:spChg chg="del">
          <ac:chgData name="DENGYAO LI" userId="14cc8a7cd33302d5" providerId="LiveId" clId="{D839F4BB-6B00-4328-BD93-E72EF7391933}" dt="2024-05-16T07:14:16.628" v="10767" actId="478"/>
          <ac:spMkLst>
            <pc:docMk/>
            <pc:sldMk cId="3467234536" sldId="287"/>
            <ac:spMk id="2" creationId="{51491B40-3787-0849-0DB0-749507021AB7}"/>
          </ac:spMkLst>
        </pc:spChg>
        <pc:spChg chg="del">
          <ac:chgData name="DENGYAO LI" userId="14cc8a7cd33302d5" providerId="LiveId" clId="{D839F4BB-6B00-4328-BD93-E72EF7391933}" dt="2024-05-16T07:14:15.489" v="10766" actId="478"/>
          <ac:spMkLst>
            <pc:docMk/>
            <pc:sldMk cId="3467234536" sldId="287"/>
            <ac:spMk id="3" creationId="{B1F94E3B-D9B7-9213-E750-3E8336E01DE8}"/>
          </ac:spMkLst>
        </pc:spChg>
        <pc:spChg chg="mod ord">
          <ac:chgData name="DENGYAO LI" userId="14cc8a7cd33302d5" providerId="LiveId" clId="{D839F4BB-6B00-4328-BD93-E72EF7391933}" dt="2024-05-16T08:35:52.881" v="11806" actId="6264"/>
          <ac:spMkLst>
            <pc:docMk/>
            <pc:sldMk cId="3467234536" sldId="287"/>
            <ac:spMk id="4" creationId="{8809F3E9-214A-5ABD-DB03-1E24E16DF1B9}"/>
          </ac:spMkLst>
        </pc:spChg>
        <pc:spChg chg="add mod">
          <ac:chgData name="DENGYAO LI" userId="14cc8a7cd33302d5" providerId="LiveId" clId="{D839F4BB-6B00-4328-BD93-E72EF7391933}" dt="2024-05-16T07:14:42.066" v="10774" actId="1076"/>
          <ac:spMkLst>
            <pc:docMk/>
            <pc:sldMk cId="3467234536" sldId="287"/>
            <ac:spMk id="6" creationId="{7E7E54AD-3838-7B62-1F5E-D0A6A9D50A57}"/>
          </ac:spMkLst>
        </pc:spChg>
        <pc:spChg chg="add mod">
          <ac:chgData name="DENGYAO LI" userId="14cc8a7cd33302d5" providerId="LiveId" clId="{D839F4BB-6B00-4328-BD93-E72EF7391933}" dt="2024-05-16T07:14:39.782" v="10773"/>
          <ac:spMkLst>
            <pc:docMk/>
            <pc:sldMk cId="3467234536" sldId="287"/>
            <ac:spMk id="7" creationId="{5D07B69A-AD16-1000-92E4-68437C2360F5}"/>
          </ac:spMkLst>
        </pc:spChg>
        <pc:spChg chg="add del mod">
          <ac:chgData name="DENGYAO LI" userId="14cc8a7cd33302d5" providerId="LiveId" clId="{D839F4BB-6B00-4328-BD93-E72EF7391933}" dt="2024-05-16T08:32:06.114" v="11759" actId="21"/>
          <ac:spMkLst>
            <pc:docMk/>
            <pc:sldMk cId="3467234536" sldId="287"/>
            <ac:spMk id="11" creationId="{F72C9065-6DF0-C743-0505-EE616CF12900}"/>
          </ac:spMkLst>
        </pc:spChg>
        <pc:spChg chg="add del mod">
          <ac:chgData name="DENGYAO LI" userId="14cc8a7cd33302d5" providerId="LiveId" clId="{D839F4BB-6B00-4328-BD93-E72EF7391933}" dt="2024-05-16T08:32:29.418" v="11768" actId="21"/>
          <ac:spMkLst>
            <pc:docMk/>
            <pc:sldMk cId="3467234536" sldId="287"/>
            <ac:spMk id="12" creationId="{F72C9065-6DF0-C743-0505-EE616CF12900}"/>
          </ac:spMkLst>
        </pc:spChg>
        <pc:spChg chg="add del mod">
          <ac:chgData name="DENGYAO LI" userId="14cc8a7cd33302d5" providerId="LiveId" clId="{D839F4BB-6B00-4328-BD93-E72EF7391933}" dt="2024-05-16T08:32:17.324" v="11762" actId="478"/>
          <ac:spMkLst>
            <pc:docMk/>
            <pc:sldMk cId="3467234536" sldId="287"/>
            <ac:spMk id="13" creationId="{256C4617-9EE2-EFDC-1C6A-790DD0735626}"/>
          </ac:spMkLst>
        </pc:spChg>
        <pc:spChg chg="add del mod">
          <ac:chgData name="DENGYAO LI" userId="14cc8a7cd33302d5" providerId="LiveId" clId="{D839F4BB-6B00-4328-BD93-E72EF7391933}" dt="2024-05-16T08:33:46.929" v="11778" actId="478"/>
          <ac:spMkLst>
            <pc:docMk/>
            <pc:sldMk cId="3467234536" sldId="287"/>
            <ac:spMk id="14" creationId="{F72C9065-6DF0-C743-0505-EE616CF12900}"/>
          </ac:spMkLst>
        </pc:spChg>
        <pc:spChg chg="add del mod">
          <ac:chgData name="DENGYAO LI" userId="14cc8a7cd33302d5" providerId="LiveId" clId="{D839F4BB-6B00-4328-BD93-E72EF7391933}" dt="2024-05-16T08:33:20.561" v="11775" actId="478"/>
          <ac:spMkLst>
            <pc:docMk/>
            <pc:sldMk cId="3467234536" sldId="287"/>
            <ac:spMk id="15" creationId="{4A1266E0-13C2-F6AD-1AE5-8BEEB760A804}"/>
          </ac:spMkLst>
        </pc:spChg>
        <pc:spChg chg="add del mod">
          <ac:chgData name="DENGYAO LI" userId="14cc8a7cd33302d5" providerId="LiveId" clId="{D839F4BB-6B00-4328-BD93-E72EF7391933}" dt="2024-05-16T08:33:19.165" v="11774" actId="478"/>
          <ac:spMkLst>
            <pc:docMk/>
            <pc:sldMk cId="3467234536" sldId="287"/>
            <ac:spMk id="16" creationId="{0772312C-BBA1-E946-4699-FFA66FD32B99}"/>
          </ac:spMkLst>
        </pc:spChg>
        <pc:spChg chg="add del mod">
          <ac:chgData name="DENGYAO LI" userId="14cc8a7cd33302d5" providerId="LiveId" clId="{D839F4BB-6B00-4328-BD93-E72EF7391933}" dt="2024-05-16T08:33:51.045" v="11780" actId="478"/>
          <ac:spMkLst>
            <pc:docMk/>
            <pc:sldMk cId="3467234536" sldId="287"/>
            <ac:spMk id="17" creationId="{89DECE83-ECB0-8E7F-FB52-F5751A38D78C}"/>
          </ac:spMkLst>
        </pc:spChg>
        <pc:spChg chg="add mod">
          <ac:chgData name="DENGYAO LI" userId="14cc8a7cd33302d5" providerId="LiveId" clId="{D839F4BB-6B00-4328-BD93-E72EF7391933}" dt="2024-05-16T08:34:18.919" v="11798" actId="404"/>
          <ac:spMkLst>
            <pc:docMk/>
            <pc:sldMk cId="3467234536" sldId="287"/>
            <ac:spMk id="18" creationId="{AB1C660D-E8A2-238F-314F-F0DA6BF9530C}"/>
          </ac:spMkLst>
        </pc:spChg>
        <pc:spChg chg="add del mod">
          <ac:chgData name="DENGYAO LI" userId="14cc8a7cd33302d5" providerId="LiveId" clId="{D839F4BB-6B00-4328-BD93-E72EF7391933}" dt="2024-05-16T08:35:08.984" v="11805" actId="478"/>
          <ac:spMkLst>
            <pc:docMk/>
            <pc:sldMk cId="3467234536" sldId="287"/>
            <ac:spMk id="20" creationId="{4B7B2C5A-683D-2486-F199-9C7ACAC47BF9}"/>
          </ac:spMkLst>
        </pc:spChg>
        <pc:spChg chg="add del">
          <ac:chgData name="DENGYAO LI" userId="14cc8a7cd33302d5" providerId="LiveId" clId="{D839F4BB-6B00-4328-BD93-E72EF7391933}" dt="2024-05-16T08:35:07.100" v="11804" actId="478"/>
          <ac:spMkLst>
            <pc:docMk/>
            <pc:sldMk cId="3467234536" sldId="287"/>
            <ac:spMk id="22" creationId="{DDCEF837-1BB1-6C11-61FA-7BBD6AFFEE89}"/>
          </ac:spMkLst>
        </pc:spChg>
        <pc:spChg chg="add del mod">
          <ac:chgData name="DENGYAO LI" userId="14cc8a7cd33302d5" providerId="LiveId" clId="{D839F4BB-6B00-4328-BD93-E72EF7391933}" dt="2024-05-16T08:35:52.881" v="11806" actId="6264"/>
          <ac:spMkLst>
            <pc:docMk/>
            <pc:sldMk cId="3467234536" sldId="287"/>
            <ac:spMk id="23" creationId="{9E5D7C35-0BC9-05DF-2439-DB494C7A0701}"/>
          </ac:spMkLst>
        </pc:spChg>
        <pc:spChg chg="add del mod ord">
          <ac:chgData name="DENGYAO LI" userId="14cc8a7cd33302d5" providerId="LiveId" clId="{D839F4BB-6B00-4328-BD93-E72EF7391933}" dt="2024-05-16T08:35:57.831" v="11808" actId="478"/>
          <ac:spMkLst>
            <pc:docMk/>
            <pc:sldMk cId="3467234536" sldId="287"/>
            <ac:spMk id="24" creationId="{963B3514-F7CB-7095-ECEC-C9C519A9C17B}"/>
          </ac:spMkLst>
        </pc:spChg>
        <pc:spChg chg="add del mod ord">
          <ac:chgData name="DENGYAO LI" userId="14cc8a7cd33302d5" providerId="LiveId" clId="{D839F4BB-6B00-4328-BD93-E72EF7391933}" dt="2024-05-16T08:35:56.190" v="11807" actId="478"/>
          <ac:spMkLst>
            <pc:docMk/>
            <pc:sldMk cId="3467234536" sldId="287"/>
            <ac:spMk id="25" creationId="{474FC6BA-1C9D-C260-3195-EF8BB8650A90}"/>
          </ac:spMkLst>
        </pc:spChg>
        <pc:picChg chg="add del mod">
          <ac:chgData name="DENGYAO LI" userId="14cc8a7cd33302d5" providerId="LiveId" clId="{D839F4BB-6B00-4328-BD93-E72EF7391933}" dt="2024-05-16T08:19:02.106" v="11522" actId="21"/>
          <ac:picMkLst>
            <pc:docMk/>
            <pc:sldMk cId="3467234536" sldId="287"/>
            <ac:picMk id="9" creationId="{6E79C4B2-C74F-B131-3EB0-EC8E19F34585}"/>
          </ac:picMkLst>
        </pc:picChg>
      </pc:sldChg>
      <pc:sldChg chg="addSp delSp modSp new mod">
        <pc:chgData name="DENGYAO LI" userId="14cc8a7cd33302d5" providerId="LiveId" clId="{D839F4BB-6B00-4328-BD93-E72EF7391933}" dt="2024-06-01T09:26:47.926" v="25917" actId="21"/>
        <pc:sldMkLst>
          <pc:docMk/>
          <pc:sldMk cId="3763042977" sldId="288"/>
        </pc:sldMkLst>
        <pc:spChg chg="del">
          <ac:chgData name="DENGYAO LI" userId="14cc8a7cd33302d5" providerId="LiveId" clId="{D839F4BB-6B00-4328-BD93-E72EF7391933}" dt="2024-05-16T07:17:04.591" v="10828" actId="478"/>
          <ac:spMkLst>
            <pc:docMk/>
            <pc:sldMk cId="3763042977" sldId="288"/>
            <ac:spMk id="2" creationId="{6DDF8B71-7149-EB2B-69AA-22C2D6D3AF66}"/>
          </ac:spMkLst>
        </pc:spChg>
        <pc:spChg chg="del">
          <ac:chgData name="DENGYAO LI" userId="14cc8a7cd33302d5" providerId="LiveId" clId="{D839F4BB-6B00-4328-BD93-E72EF7391933}" dt="2024-05-16T07:17:05.195" v="10829" actId="478"/>
          <ac:spMkLst>
            <pc:docMk/>
            <pc:sldMk cId="3763042977" sldId="288"/>
            <ac:spMk id="3" creationId="{ADC3891E-93AC-AA85-FE89-381F50E33BC9}"/>
          </ac:spMkLst>
        </pc:spChg>
        <pc:spChg chg="mod">
          <ac:chgData name="DENGYAO LI" userId="14cc8a7cd33302d5" providerId="LiveId" clId="{D839F4BB-6B00-4328-BD93-E72EF7391933}" dt="2024-05-16T07:30:18.916" v="10957" actId="1035"/>
          <ac:spMkLst>
            <pc:docMk/>
            <pc:sldMk cId="3763042977" sldId="288"/>
            <ac:spMk id="4" creationId="{E889880B-3122-3F68-97E7-DCFF2E9E36DD}"/>
          </ac:spMkLst>
        </pc:spChg>
        <pc:spChg chg="add mod">
          <ac:chgData name="DENGYAO LI" userId="14cc8a7cd33302d5" providerId="LiveId" clId="{D839F4BB-6B00-4328-BD93-E72EF7391933}" dt="2024-05-16T07:30:18.916" v="10957" actId="1035"/>
          <ac:spMkLst>
            <pc:docMk/>
            <pc:sldMk cId="3763042977" sldId="288"/>
            <ac:spMk id="5" creationId="{3BF469D7-AFAE-1D7F-13CE-B57A6BA058D2}"/>
          </ac:spMkLst>
        </pc:spChg>
        <pc:spChg chg="add del mod">
          <ac:chgData name="DENGYAO LI" userId="14cc8a7cd33302d5" providerId="LiveId" clId="{D839F4BB-6B00-4328-BD93-E72EF7391933}" dt="2024-05-16T12:09:00.922" v="13651" actId="478"/>
          <ac:spMkLst>
            <pc:docMk/>
            <pc:sldMk cId="3763042977" sldId="288"/>
            <ac:spMk id="6" creationId="{DD2564DE-955E-CCEB-73D2-AA0F40C377EC}"/>
          </ac:spMkLst>
        </pc:spChg>
        <pc:spChg chg="add mod">
          <ac:chgData name="DENGYAO LI" userId="14cc8a7cd33302d5" providerId="LiveId" clId="{D839F4BB-6B00-4328-BD93-E72EF7391933}" dt="2024-06-01T09:21:33.083" v="25849" actId="20577"/>
          <ac:spMkLst>
            <pc:docMk/>
            <pc:sldMk cId="3763042977" sldId="288"/>
            <ac:spMk id="6" creationId="{F7DFA53F-9223-7F4E-A931-AAE0EFE23BE8}"/>
          </ac:spMkLst>
        </pc:spChg>
        <pc:spChg chg="add del mod">
          <ac:chgData name="DENGYAO LI" userId="14cc8a7cd33302d5" providerId="LiveId" clId="{D839F4BB-6B00-4328-BD93-E72EF7391933}" dt="2024-06-01T09:25:25.815" v="25885" actId="478"/>
          <ac:spMkLst>
            <pc:docMk/>
            <pc:sldMk cId="3763042977" sldId="288"/>
            <ac:spMk id="8" creationId="{07ED6BBD-1F17-4571-389F-34C2F08D06F5}"/>
          </ac:spMkLst>
        </pc:spChg>
        <pc:spChg chg="add del mod">
          <ac:chgData name="DENGYAO LI" userId="14cc8a7cd33302d5" providerId="LiveId" clId="{D839F4BB-6B00-4328-BD93-E72EF7391933}" dt="2024-05-16T12:18:50.167" v="13940" actId="21"/>
          <ac:spMkLst>
            <pc:docMk/>
            <pc:sldMk cId="3763042977" sldId="288"/>
            <ac:spMk id="8" creationId="{9DBD7863-3FF5-BE53-E81E-A8D7F8B6FE79}"/>
          </ac:spMkLst>
        </pc:spChg>
        <pc:spChg chg="add mod">
          <ac:chgData name="DENGYAO LI" userId="14cc8a7cd33302d5" providerId="LiveId" clId="{D839F4BB-6B00-4328-BD93-E72EF7391933}" dt="2024-06-01T09:16:12.536" v="25781" actId="20577"/>
          <ac:spMkLst>
            <pc:docMk/>
            <pc:sldMk cId="3763042977" sldId="288"/>
            <ac:spMk id="10" creationId="{12C481A0-B5AF-7305-1EEF-90ACE4671549}"/>
          </ac:spMkLst>
        </pc:spChg>
        <pc:spChg chg="add mod">
          <ac:chgData name="DENGYAO LI" userId="14cc8a7cd33302d5" providerId="LiveId" clId="{D839F4BB-6B00-4328-BD93-E72EF7391933}" dt="2024-06-01T09:23:25.220" v="25880" actId="1076"/>
          <ac:spMkLst>
            <pc:docMk/>
            <pc:sldMk cId="3763042977" sldId="288"/>
            <ac:spMk id="11" creationId="{20EBE8DF-EB79-F15C-5E4A-CA1A89B95ACF}"/>
          </ac:spMkLst>
        </pc:spChg>
        <pc:spChg chg="add del mod">
          <ac:chgData name="DENGYAO LI" userId="14cc8a7cd33302d5" providerId="LiveId" clId="{D839F4BB-6B00-4328-BD93-E72EF7391933}" dt="2024-05-16T07:33:06.607" v="11035" actId="21"/>
          <ac:spMkLst>
            <pc:docMk/>
            <pc:sldMk cId="3763042977" sldId="288"/>
            <ac:spMk id="13" creationId="{60727537-DA28-25BF-41BE-7B00996D36FF}"/>
          </ac:spMkLst>
        </pc:spChg>
        <pc:spChg chg="add del mod">
          <ac:chgData name="DENGYAO LI" userId="14cc8a7cd33302d5" providerId="LiveId" clId="{D839F4BB-6B00-4328-BD93-E72EF7391933}" dt="2024-05-16T07:33:06.607" v="11035" actId="21"/>
          <ac:spMkLst>
            <pc:docMk/>
            <pc:sldMk cId="3763042977" sldId="288"/>
            <ac:spMk id="15" creationId="{73226630-8BCA-80A0-A1A5-FEAFBFD2E0FD}"/>
          </ac:spMkLst>
        </pc:spChg>
        <pc:spChg chg="add del mod">
          <ac:chgData name="DENGYAO LI" userId="14cc8a7cd33302d5" providerId="LiveId" clId="{D839F4BB-6B00-4328-BD93-E72EF7391933}" dt="2024-05-16T07:33:06.607" v="11035" actId="21"/>
          <ac:spMkLst>
            <pc:docMk/>
            <pc:sldMk cId="3763042977" sldId="288"/>
            <ac:spMk id="17" creationId="{936A56B3-7D3D-5F5E-7493-7FB9CCEFBD2C}"/>
          </ac:spMkLst>
        </pc:spChg>
        <pc:spChg chg="add mod">
          <ac:chgData name="DENGYAO LI" userId="14cc8a7cd33302d5" providerId="LiveId" clId="{D839F4BB-6B00-4328-BD93-E72EF7391933}" dt="2024-06-01T09:25:43.516" v="25897" actId="20577"/>
          <ac:spMkLst>
            <pc:docMk/>
            <pc:sldMk cId="3763042977" sldId="288"/>
            <ac:spMk id="17" creationId="{E3126AA7-6EBF-E640-51AC-B25B18CAD532}"/>
          </ac:spMkLst>
        </pc:spChg>
        <pc:spChg chg="add del mod">
          <ac:chgData name="DENGYAO LI" userId="14cc8a7cd33302d5" providerId="LiveId" clId="{D839F4BB-6B00-4328-BD93-E72EF7391933}" dt="2024-05-16T07:33:06.607" v="11035" actId="21"/>
          <ac:spMkLst>
            <pc:docMk/>
            <pc:sldMk cId="3763042977" sldId="288"/>
            <ac:spMk id="19" creationId="{26E4F4C0-6EBA-9B43-7064-91D487E518BE}"/>
          </ac:spMkLst>
        </pc:spChg>
        <pc:spChg chg="add del mod">
          <ac:chgData name="DENGYAO LI" userId="14cc8a7cd33302d5" providerId="LiveId" clId="{D839F4BB-6B00-4328-BD93-E72EF7391933}" dt="2024-06-01T09:26:47.926" v="25917" actId="21"/>
          <ac:spMkLst>
            <pc:docMk/>
            <pc:sldMk cId="3763042977" sldId="288"/>
            <ac:spMk id="19" creationId="{DDC01BC3-C5B3-7194-16F2-27C404D15390}"/>
          </ac:spMkLst>
        </pc:spChg>
        <pc:spChg chg="add del mod">
          <ac:chgData name="DENGYAO LI" userId="14cc8a7cd33302d5" providerId="LiveId" clId="{D839F4BB-6B00-4328-BD93-E72EF7391933}" dt="2024-05-16T07:33:06.607" v="11035" actId="21"/>
          <ac:spMkLst>
            <pc:docMk/>
            <pc:sldMk cId="3763042977" sldId="288"/>
            <ac:spMk id="21" creationId="{DE6ECCD6-56AF-8852-02F4-96EA379DD380}"/>
          </ac:spMkLst>
        </pc:spChg>
        <pc:spChg chg="add mod">
          <ac:chgData name="DENGYAO LI" userId="14cc8a7cd33302d5" providerId="LiveId" clId="{D839F4BB-6B00-4328-BD93-E72EF7391933}" dt="2024-06-01T09:22:19.181" v="25865" actId="20577"/>
          <ac:spMkLst>
            <pc:docMk/>
            <pc:sldMk cId="3763042977" sldId="288"/>
            <ac:spMk id="38" creationId="{D69F80F8-CA09-D5BD-E42F-8E39AAD910C9}"/>
          </ac:spMkLst>
        </pc:spChg>
        <pc:spChg chg="add mod">
          <ac:chgData name="DENGYAO LI" userId="14cc8a7cd33302d5" providerId="LiveId" clId="{D839F4BB-6B00-4328-BD93-E72EF7391933}" dt="2024-06-01T09:14:05.932" v="25779" actId="14100"/>
          <ac:spMkLst>
            <pc:docMk/>
            <pc:sldMk cId="3763042977" sldId="288"/>
            <ac:spMk id="40" creationId="{3640CD5F-52F3-DAB4-879B-A7C428DA9EBE}"/>
          </ac:spMkLst>
        </pc:spChg>
        <pc:spChg chg="add mod">
          <ac:chgData name="DENGYAO LI" userId="14cc8a7cd33302d5" providerId="LiveId" clId="{D839F4BB-6B00-4328-BD93-E72EF7391933}" dt="2024-06-01T09:14:05.932" v="25779" actId="14100"/>
          <ac:spMkLst>
            <pc:docMk/>
            <pc:sldMk cId="3763042977" sldId="288"/>
            <ac:spMk id="42" creationId="{ABA011A4-F2C8-C39E-C30C-533BEDA8122F}"/>
          </ac:spMkLst>
        </pc:spChg>
        <pc:spChg chg="add mod">
          <ac:chgData name="DENGYAO LI" userId="14cc8a7cd33302d5" providerId="LiveId" clId="{D839F4BB-6B00-4328-BD93-E72EF7391933}" dt="2024-06-01T09:14:05.932" v="25779" actId="14100"/>
          <ac:spMkLst>
            <pc:docMk/>
            <pc:sldMk cId="3763042977" sldId="288"/>
            <ac:spMk id="44" creationId="{445FAAB1-3699-456E-8FDF-5721FF94145C}"/>
          </ac:spMkLst>
        </pc:spChg>
        <pc:spChg chg="add mod">
          <ac:chgData name="DENGYAO LI" userId="14cc8a7cd33302d5" providerId="LiveId" clId="{D839F4BB-6B00-4328-BD93-E72EF7391933}" dt="2024-06-01T09:14:05.932" v="25779" actId="14100"/>
          <ac:spMkLst>
            <pc:docMk/>
            <pc:sldMk cId="3763042977" sldId="288"/>
            <ac:spMk id="46" creationId="{DE9FFE66-3444-A007-BE28-8D03AED9EFFE}"/>
          </ac:spMkLst>
        </pc:spChg>
        <pc:spChg chg="add mod">
          <ac:chgData name="DENGYAO LI" userId="14cc8a7cd33302d5" providerId="LiveId" clId="{D839F4BB-6B00-4328-BD93-E72EF7391933}" dt="2024-06-01T09:14:05.932" v="25779" actId="14100"/>
          <ac:spMkLst>
            <pc:docMk/>
            <pc:sldMk cId="3763042977" sldId="288"/>
            <ac:spMk id="48" creationId="{09180B02-1529-4F18-D42D-EFB73BB7DDD6}"/>
          </ac:spMkLst>
        </pc:spChg>
        <pc:picChg chg="add mod">
          <ac:chgData name="DENGYAO LI" userId="14cc8a7cd33302d5" providerId="LiveId" clId="{D839F4BB-6B00-4328-BD93-E72EF7391933}" dt="2024-06-01T09:13:53.870" v="25774" actId="1035"/>
          <ac:picMkLst>
            <pc:docMk/>
            <pc:sldMk cId="3763042977" sldId="288"/>
            <ac:picMk id="2" creationId="{46361605-A533-7014-23CD-A974F0E99BA8}"/>
          </ac:picMkLst>
        </pc:picChg>
        <pc:picChg chg="add del mod">
          <ac:chgData name="DENGYAO LI" userId="14cc8a7cd33302d5" providerId="LiveId" clId="{D839F4BB-6B00-4328-BD93-E72EF7391933}" dt="2024-05-16T12:18:50.167" v="13940" actId="21"/>
          <ac:picMkLst>
            <pc:docMk/>
            <pc:sldMk cId="3763042977" sldId="288"/>
            <ac:picMk id="9" creationId="{6E79C4B2-C74F-B131-3EB0-EC8E19F34585}"/>
          </ac:picMkLst>
        </pc:picChg>
        <pc:cxnChg chg="add del mod">
          <ac:chgData name="DENGYAO LI" userId="14cc8a7cd33302d5" providerId="LiveId" clId="{D839F4BB-6B00-4328-BD93-E72EF7391933}" dt="2024-05-16T07:33:06.607" v="11035" actId="21"/>
          <ac:cxnSpMkLst>
            <pc:docMk/>
            <pc:sldMk cId="3763042977" sldId="288"/>
            <ac:cxnSpMk id="23" creationId="{3D9B411E-3913-EABD-8124-02292EC8F881}"/>
          </ac:cxnSpMkLst>
        </pc:cxnChg>
        <pc:cxnChg chg="add del mod">
          <ac:chgData name="DENGYAO LI" userId="14cc8a7cd33302d5" providerId="LiveId" clId="{D839F4BB-6B00-4328-BD93-E72EF7391933}" dt="2024-05-16T07:33:06.607" v="11035" actId="21"/>
          <ac:cxnSpMkLst>
            <pc:docMk/>
            <pc:sldMk cId="3763042977" sldId="288"/>
            <ac:cxnSpMk id="24" creationId="{83ABBF3B-6155-9196-6B77-9D90B3007917}"/>
          </ac:cxnSpMkLst>
        </pc:cxnChg>
        <pc:cxnChg chg="add del mod">
          <ac:chgData name="DENGYAO LI" userId="14cc8a7cd33302d5" providerId="LiveId" clId="{D839F4BB-6B00-4328-BD93-E72EF7391933}" dt="2024-05-16T07:33:06.607" v="11035" actId="21"/>
          <ac:cxnSpMkLst>
            <pc:docMk/>
            <pc:sldMk cId="3763042977" sldId="288"/>
            <ac:cxnSpMk id="27" creationId="{5FEF7593-E66E-5BC3-5179-F67A49D79E17}"/>
          </ac:cxnSpMkLst>
        </pc:cxnChg>
        <pc:cxnChg chg="add del mod">
          <ac:chgData name="DENGYAO LI" userId="14cc8a7cd33302d5" providerId="LiveId" clId="{D839F4BB-6B00-4328-BD93-E72EF7391933}" dt="2024-05-16T07:33:06.607" v="11035" actId="21"/>
          <ac:cxnSpMkLst>
            <pc:docMk/>
            <pc:sldMk cId="3763042977" sldId="288"/>
            <ac:cxnSpMk id="34" creationId="{773E0EB3-5ABC-DD86-F81D-1B09BD0C8A93}"/>
          </ac:cxnSpMkLst>
        </pc:cxnChg>
        <pc:cxnChg chg="add mod">
          <ac:chgData name="DENGYAO LI" userId="14cc8a7cd33302d5" providerId="LiveId" clId="{D839F4BB-6B00-4328-BD93-E72EF7391933}" dt="2024-06-01T09:14:05.932" v="25779" actId="14100"/>
          <ac:cxnSpMkLst>
            <pc:docMk/>
            <pc:sldMk cId="3763042977" sldId="288"/>
            <ac:cxnSpMk id="50" creationId="{C6FF83F0-9615-85BC-9C14-C844FBF8577B}"/>
          </ac:cxnSpMkLst>
        </pc:cxnChg>
        <pc:cxnChg chg="add mod">
          <ac:chgData name="DENGYAO LI" userId="14cc8a7cd33302d5" providerId="LiveId" clId="{D839F4BB-6B00-4328-BD93-E72EF7391933}" dt="2024-06-01T09:14:05.932" v="25779" actId="14100"/>
          <ac:cxnSpMkLst>
            <pc:docMk/>
            <pc:sldMk cId="3763042977" sldId="288"/>
            <ac:cxnSpMk id="52" creationId="{6CCF6AE3-3061-CBF1-B845-6CCD7AD7F401}"/>
          </ac:cxnSpMkLst>
        </pc:cxnChg>
        <pc:cxnChg chg="add mod">
          <ac:chgData name="DENGYAO LI" userId="14cc8a7cd33302d5" providerId="LiveId" clId="{D839F4BB-6B00-4328-BD93-E72EF7391933}" dt="2024-06-01T09:22:23.114" v="25866" actId="14100"/>
          <ac:cxnSpMkLst>
            <pc:docMk/>
            <pc:sldMk cId="3763042977" sldId="288"/>
            <ac:cxnSpMk id="56" creationId="{26366B77-533E-BEFA-D81F-070CCB0D6E8F}"/>
          </ac:cxnSpMkLst>
        </pc:cxnChg>
        <pc:cxnChg chg="add mod">
          <ac:chgData name="DENGYAO LI" userId="14cc8a7cd33302d5" providerId="LiveId" clId="{D839F4BB-6B00-4328-BD93-E72EF7391933}" dt="2024-06-01T09:22:35.819" v="25870" actId="14100"/>
          <ac:cxnSpMkLst>
            <pc:docMk/>
            <pc:sldMk cId="3763042977" sldId="288"/>
            <ac:cxnSpMk id="57" creationId="{ACEC6FB2-1F8E-2920-682C-C2EEE8A61CC5}"/>
          </ac:cxnSpMkLst>
        </pc:cxnChg>
        <pc:cxnChg chg="add mod">
          <ac:chgData name="DENGYAO LI" userId="14cc8a7cd33302d5" providerId="LiveId" clId="{D839F4BB-6B00-4328-BD93-E72EF7391933}" dt="2024-06-01T09:22:40.713" v="25871" actId="14100"/>
          <ac:cxnSpMkLst>
            <pc:docMk/>
            <pc:sldMk cId="3763042977" sldId="288"/>
            <ac:cxnSpMk id="60" creationId="{10C879AF-D3DA-2DF4-B2AA-02E47082B7EF}"/>
          </ac:cxnSpMkLst>
        </pc:cxnChg>
      </pc:sldChg>
      <pc:sldChg chg="addSp delSp modSp new mod">
        <pc:chgData name="DENGYAO LI" userId="14cc8a7cd33302d5" providerId="LiveId" clId="{D839F4BB-6B00-4328-BD93-E72EF7391933}" dt="2024-06-01T10:05:34.937" v="26320" actId="1076"/>
        <pc:sldMkLst>
          <pc:docMk/>
          <pc:sldMk cId="1664760569" sldId="289"/>
        </pc:sldMkLst>
        <pc:spChg chg="del">
          <ac:chgData name="DENGYAO LI" userId="14cc8a7cd33302d5" providerId="LiveId" clId="{D839F4BB-6B00-4328-BD93-E72EF7391933}" dt="2024-05-16T07:53:56.119" v="11196" actId="478"/>
          <ac:spMkLst>
            <pc:docMk/>
            <pc:sldMk cId="1664760569" sldId="289"/>
            <ac:spMk id="2" creationId="{E461C04C-E9E1-E35D-9CA7-C00088F84D0F}"/>
          </ac:spMkLst>
        </pc:spChg>
        <pc:spChg chg="del">
          <ac:chgData name="DENGYAO LI" userId="14cc8a7cd33302d5" providerId="LiveId" clId="{D839F4BB-6B00-4328-BD93-E72EF7391933}" dt="2024-05-16T07:53:57.546" v="11197" actId="478"/>
          <ac:spMkLst>
            <pc:docMk/>
            <pc:sldMk cId="1664760569" sldId="289"/>
            <ac:spMk id="3" creationId="{9C1CC2EB-7F4A-F37B-6EC1-F51009BD2741}"/>
          </ac:spMkLst>
        </pc:spChg>
        <pc:spChg chg="add del">
          <ac:chgData name="DENGYAO LI" userId="14cc8a7cd33302d5" providerId="LiveId" clId="{D839F4BB-6B00-4328-BD93-E72EF7391933}" dt="2024-06-01T10:05:26.131" v="26319" actId="478"/>
          <ac:spMkLst>
            <pc:docMk/>
            <pc:sldMk cId="1664760569" sldId="289"/>
            <ac:spMk id="6" creationId="{109C3F1B-C051-EE67-C66A-B212CC32741E}"/>
          </ac:spMkLst>
        </pc:spChg>
        <pc:spChg chg="add del mod">
          <ac:chgData name="DENGYAO LI" userId="14cc8a7cd33302d5" providerId="LiveId" clId="{D839F4BB-6B00-4328-BD93-E72EF7391933}" dt="2024-05-16T12:25:24.932" v="13968" actId="478"/>
          <ac:spMkLst>
            <pc:docMk/>
            <pc:sldMk cId="1664760569" sldId="289"/>
            <ac:spMk id="6" creationId="{1D8EF763-1DC8-ECD9-DF55-0E47BBD652D9}"/>
          </ac:spMkLst>
        </pc:spChg>
        <pc:spChg chg="add mod">
          <ac:chgData name="DENGYAO LI" userId="14cc8a7cd33302d5" providerId="LiveId" clId="{D839F4BB-6B00-4328-BD93-E72EF7391933}" dt="2024-06-01T10:05:24.049" v="26318" actId="20577"/>
          <ac:spMkLst>
            <pc:docMk/>
            <pc:sldMk cId="1664760569" sldId="289"/>
            <ac:spMk id="7" creationId="{A410D95D-646A-E7DA-B996-2B1F5B357784}"/>
          </ac:spMkLst>
        </pc:spChg>
        <pc:spChg chg="add mod">
          <ac:chgData name="DENGYAO LI" userId="14cc8a7cd33302d5" providerId="LiveId" clId="{D839F4BB-6B00-4328-BD93-E72EF7391933}" dt="2024-06-01T10:05:15.080" v="26315" actId="1076"/>
          <ac:spMkLst>
            <pc:docMk/>
            <pc:sldMk cId="1664760569" sldId="289"/>
            <ac:spMk id="8" creationId="{7BA92E78-68F1-E083-49B8-DF880F9FF596}"/>
          </ac:spMkLst>
        </pc:spChg>
        <pc:spChg chg="add mod">
          <ac:chgData name="DENGYAO LI" userId="14cc8a7cd33302d5" providerId="LiveId" clId="{D839F4BB-6B00-4328-BD93-E72EF7391933}" dt="2024-06-01T10:05:34.937" v="26320" actId="1076"/>
          <ac:spMkLst>
            <pc:docMk/>
            <pc:sldMk cId="1664760569" sldId="289"/>
            <ac:spMk id="10" creationId="{CF2FFED4-0D72-212F-3A30-B07960C5D65C}"/>
          </ac:spMkLst>
        </pc:spChg>
        <pc:spChg chg="add del mod">
          <ac:chgData name="DENGYAO LI" userId="14cc8a7cd33302d5" providerId="LiveId" clId="{D839F4BB-6B00-4328-BD93-E72EF7391933}" dt="2024-05-16T08:05:44.575" v="11402" actId="21"/>
          <ac:spMkLst>
            <pc:docMk/>
            <pc:sldMk cId="1664760569" sldId="289"/>
            <ac:spMk id="12" creationId="{37AF7A60-E8F1-6908-5215-913D11B1D336}"/>
          </ac:spMkLst>
        </pc:spChg>
        <pc:spChg chg="add mod">
          <ac:chgData name="DENGYAO LI" userId="14cc8a7cd33302d5" providerId="LiveId" clId="{D839F4BB-6B00-4328-BD93-E72EF7391933}" dt="2024-05-16T08:33:53.841" v="11781"/>
          <ac:spMkLst>
            <pc:docMk/>
            <pc:sldMk cId="1664760569" sldId="289"/>
            <ac:spMk id="13" creationId="{0E036B99-7D4B-C840-0187-922175B7DC06}"/>
          </ac:spMkLst>
        </pc:spChg>
        <pc:spChg chg="add del">
          <ac:chgData name="DENGYAO LI" userId="14cc8a7cd33302d5" providerId="LiveId" clId="{D839F4BB-6B00-4328-BD93-E72EF7391933}" dt="2024-05-16T08:34:50.177" v="11802" actId="478"/>
          <ac:spMkLst>
            <pc:docMk/>
            <pc:sldMk cId="1664760569" sldId="289"/>
            <ac:spMk id="15" creationId="{6C0047E6-6E8F-0D94-1CA2-9EB8C9389C4B}"/>
          </ac:spMkLst>
        </pc:spChg>
        <pc:spChg chg="add mod">
          <ac:chgData name="DENGYAO LI" userId="14cc8a7cd33302d5" providerId="LiveId" clId="{D839F4BB-6B00-4328-BD93-E72EF7391933}" dt="2024-06-01T10:04:49.195" v="26308" actId="21"/>
          <ac:spMkLst>
            <pc:docMk/>
            <pc:sldMk cId="1664760569" sldId="289"/>
            <ac:spMk id="16" creationId="{29435FC2-446F-C422-A125-6A178A187550}"/>
          </ac:spMkLst>
        </pc:spChg>
        <pc:picChg chg="add mod">
          <ac:chgData name="DENGYAO LI" userId="14cc8a7cd33302d5" providerId="LiveId" clId="{D839F4BB-6B00-4328-BD93-E72EF7391933}" dt="2024-06-01T10:05:04.799" v="26313" actId="1076"/>
          <ac:picMkLst>
            <pc:docMk/>
            <pc:sldMk cId="1664760569" sldId="289"/>
            <ac:picMk id="3" creationId="{97F6CBF7-A1E6-AD3F-1B21-90196FB56821}"/>
          </ac:picMkLst>
        </pc:picChg>
        <pc:cxnChg chg="add mod">
          <ac:chgData name="DENGYAO LI" userId="14cc8a7cd33302d5" providerId="LiveId" clId="{D839F4BB-6B00-4328-BD93-E72EF7391933}" dt="2024-06-01T10:05:34.937" v="26320" actId="1076"/>
          <ac:cxnSpMkLst>
            <pc:docMk/>
            <pc:sldMk cId="1664760569" sldId="289"/>
            <ac:cxnSpMk id="2" creationId="{6FBB0006-CEA4-8EC1-0114-1756E788A72A}"/>
          </ac:cxnSpMkLst>
        </pc:cxnChg>
      </pc:sldChg>
      <pc:sldChg chg="addSp delSp modSp new mod">
        <pc:chgData name="DENGYAO LI" userId="14cc8a7cd33302d5" providerId="LiveId" clId="{D839F4BB-6B00-4328-BD93-E72EF7391933}" dt="2024-06-02T07:58:09.895" v="28934" actId="1036"/>
        <pc:sldMkLst>
          <pc:docMk/>
          <pc:sldMk cId="3406575567" sldId="290"/>
        </pc:sldMkLst>
        <pc:spChg chg="del">
          <ac:chgData name="DENGYAO LI" userId="14cc8a7cd33302d5" providerId="LiveId" clId="{D839F4BB-6B00-4328-BD93-E72EF7391933}" dt="2024-05-16T07:57:45.592" v="11260" actId="478"/>
          <ac:spMkLst>
            <pc:docMk/>
            <pc:sldMk cId="3406575567" sldId="290"/>
            <ac:spMk id="2" creationId="{CCCBD0DE-2364-8EF7-408B-C1F34172181E}"/>
          </ac:spMkLst>
        </pc:spChg>
        <pc:spChg chg="del">
          <ac:chgData name="DENGYAO LI" userId="14cc8a7cd33302d5" providerId="LiveId" clId="{D839F4BB-6B00-4328-BD93-E72EF7391933}" dt="2024-05-16T07:57:41.922" v="11259" actId="478"/>
          <ac:spMkLst>
            <pc:docMk/>
            <pc:sldMk cId="3406575567" sldId="290"/>
            <ac:spMk id="3" creationId="{BF521323-DB01-6884-FE34-14C3629501E9}"/>
          </ac:spMkLst>
        </pc:spChg>
        <pc:spChg chg="mod">
          <ac:chgData name="DENGYAO LI" userId="14cc8a7cd33302d5" providerId="LiveId" clId="{D839F4BB-6B00-4328-BD93-E72EF7391933}" dt="2024-05-16T07:58:41.661" v="11285"/>
          <ac:spMkLst>
            <pc:docMk/>
            <pc:sldMk cId="3406575567" sldId="290"/>
            <ac:spMk id="4" creationId="{BE66BCFD-9A9F-23BF-1C8F-5A2382FA7EE1}"/>
          </ac:spMkLst>
        </pc:spChg>
        <pc:spChg chg="add mod">
          <ac:chgData name="DENGYAO LI" userId="14cc8a7cd33302d5" providerId="LiveId" clId="{D839F4BB-6B00-4328-BD93-E72EF7391933}" dt="2024-06-01T10:06:30.740" v="26345"/>
          <ac:spMkLst>
            <pc:docMk/>
            <pc:sldMk cId="3406575567" sldId="290"/>
            <ac:spMk id="5" creationId="{6CE364BE-B510-60AB-3A56-0C0676FF1D00}"/>
          </ac:spMkLst>
        </pc:spChg>
        <pc:spChg chg="add mod">
          <ac:chgData name="DENGYAO LI" userId="14cc8a7cd33302d5" providerId="LiveId" clId="{D839F4BB-6B00-4328-BD93-E72EF7391933}" dt="2024-06-01T10:07:04.116" v="26357" actId="1036"/>
          <ac:spMkLst>
            <pc:docMk/>
            <pc:sldMk cId="3406575567" sldId="290"/>
            <ac:spMk id="6" creationId="{0DBE0A48-F19F-ECF0-2082-512DF7CE2634}"/>
          </ac:spMkLst>
        </pc:spChg>
        <pc:spChg chg="add mod">
          <ac:chgData name="DENGYAO LI" userId="14cc8a7cd33302d5" providerId="LiveId" clId="{D839F4BB-6B00-4328-BD93-E72EF7391933}" dt="2024-06-01T10:06:25.673" v="26344" actId="1036"/>
          <ac:spMkLst>
            <pc:docMk/>
            <pc:sldMk cId="3406575567" sldId="290"/>
            <ac:spMk id="8" creationId="{07001BD7-C513-6A3D-42CB-C02CABF2CE38}"/>
          </ac:spMkLst>
        </pc:spChg>
        <pc:spChg chg="add mod">
          <ac:chgData name="DENGYAO LI" userId="14cc8a7cd33302d5" providerId="LiveId" clId="{D839F4BB-6B00-4328-BD93-E72EF7391933}" dt="2024-06-01T10:06:25.673" v="26344" actId="1036"/>
          <ac:spMkLst>
            <pc:docMk/>
            <pc:sldMk cId="3406575567" sldId="290"/>
            <ac:spMk id="10" creationId="{D3F49109-71FC-AEB7-84A4-179616A76FC8}"/>
          </ac:spMkLst>
        </pc:spChg>
        <pc:spChg chg="add mod">
          <ac:chgData name="DENGYAO LI" userId="14cc8a7cd33302d5" providerId="LiveId" clId="{D839F4BB-6B00-4328-BD93-E72EF7391933}" dt="2024-06-01T10:06:25.673" v="26344" actId="1036"/>
          <ac:spMkLst>
            <pc:docMk/>
            <pc:sldMk cId="3406575567" sldId="290"/>
            <ac:spMk id="12" creationId="{4EB1A80F-34B0-9A41-C23E-16FCFFEAC6AE}"/>
          </ac:spMkLst>
        </pc:spChg>
        <pc:spChg chg="add mod">
          <ac:chgData name="DENGYAO LI" userId="14cc8a7cd33302d5" providerId="LiveId" clId="{D839F4BB-6B00-4328-BD93-E72EF7391933}" dt="2024-06-01T10:06:25.673" v="26344" actId="1036"/>
          <ac:spMkLst>
            <pc:docMk/>
            <pc:sldMk cId="3406575567" sldId="290"/>
            <ac:spMk id="14" creationId="{4DBAE75C-3234-37B9-4CAD-A147B4DE3B9C}"/>
          </ac:spMkLst>
        </pc:spChg>
        <pc:spChg chg="add mod">
          <ac:chgData name="DENGYAO LI" userId="14cc8a7cd33302d5" providerId="LiveId" clId="{D839F4BB-6B00-4328-BD93-E72EF7391933}" dt="2024-06-01T10:06:25.673" v="26344" actId="1036"/>
          <ac:spMkLst>
            <pc:docMk/>
            <pc:sldMk cId="3406575567" sldId="290"/>
            <ac:spMk id="16" creationId="{B944F548-C8FA-F464-6C25-E8BD9E85E161}"/>
          </ac:spMkLst>
        </pc:spChg>
        <pc:spChg chg="add mod">
          <ac:chgData name="DENGYAO LI" userId="14cc8a7cd33302d5" providerId="LiveId" clId="{D839F4BB-6B00-4328-BD93-E72EF7391933}" dt="2024-06-01T10:06:25.673" v="26344" actId="1036"/>
          <ac:spMkLst>
            <pc:docMk/>
            <pc:sldMk cId="3406575567" sldId="290"/>
            <ac:spMk id="18" creationId="{E5DD32B8-B1EA-FBAE-95BE-A9AFEDD7567E}"/>
          </ac:spMkLst>
        </pc:spChg>
        <pc:spChg chg="add mod">
          <ac:chgData name="DENGYAO LI" userId="14cc8a7cd33302d5" providerId="LiveId" clId="{D839F4BB-6B00-4328-BD93-E72EF7391933}" dt="2024-06-01T10:06:25.673" v="26344" actId="1036"/>
          <ac:spMkLst>
            <pc:docMk/>
            <pc:sldMk cId="3406575567" sldId="290"/>
            <ac:spMk id="19" creationId="{37AF7A60-E8F1-6908-5215-913D11B1D336}"/>
          </ac:spMkLst>
        </pc:spChg>
        <pc:spChg chg="add del mod">
          <ac:chgData name="DENGYAO LI" userId="14cc8a7cd33302d5" providerId="LiveId" clId="{D839F4BB-6B00-4328-BD93-E72EF7391933}" dt="2024-05-16T12:27:19.053" v="13994" actId="478"/>
          <ac:spMkLst>
            <pc:docMk/>
            <pc:sldMk cId="3406575567" sldId="290"/>
            <ac:spMk id="20" creationId="{63D1AFD5-7E3B-6611-76CE-E9C18631306C}"/>
          </ac:spMkLst>
        </pc:spChg>
        <pc:spChg chg="add mod">
          <ac:chgData name="DENGYAO LI" userId="14cc8a7cd33302d5" providerId="LiveId" clId="{D839F4BB-6B00-4328-BD93-E72EF7391933}" dt="2024-06-01T10:07:18.347" v="26360" actId="20577"/>
          <ac:spMkLst>
            <pc:docMk/>
            <pc:sldMk cId="3406575567" sldId="290"/>
            <ac:spMk id="21" creationId="{DA5B9492-0E73-28F9-D2B1-4C7CC5141336}"/>
          </ac:spMkLst>
        </pc:spChg>
        <pc:picChg chg="add mod">
          <ac:chgData name="DENGYAO LI" userId="14cc8a7cd33302d5" providerId="LiveId" clId="{D839F4BB-6B00-4328-BD93-E72EF7391933}" dt="2024-06-02T07:58:09.895" v="28934" actId="1036"/>
          <ac:picMkLst>
            <pc:docMk/>
            <pc:sldMk cId="3406575567" sldId="290"/>
            <ac:picMk id="3" creationId="{C7D0FDE4-0A87-AE0F-B11A-64E2F41B6138}"/>
          </ac:picMkLst>
        </pc:picChg>
        <pc:cxnChg chg="add mod">
          <ac:chgData name="DENGYAO LI" userId="14cc8a7cd33302d5" providerId="LiveId" clId="{D839F4BB-6B00-4328-BD93-E72EF7391933}" dt="2024-06-01T10:06:25.673" v="26344" actId="1036"/>
          <ac:cxnSpMkLst>
            <pc:docMk/>
            <pc:sldMk cId="3406575567" sldId="290"/>
            <ac:cxnSpMk id="2" creationId="{EE0E4209-8E4A-44F6-79D7-AB019A1C270A}"/>
          </ac:cxnSpMkLst>
        </pc:cxnChg>
        <pc:cxnChg chg="add mod">
          <ac:chgData name="DENGYAO LI" userId="14cc8a7cd33302d5" providerId="LiveId" clId="{D839F4BB-6B00-4328-BD93-E72EF7391933}" dt="2024-06-01T10:06:25.673" v="26344" actId="1036"/>
          <ac:cxnSpMkLst>
            <pc:docMk/>
            <pc:sldMk cId="3406575567" sldId="290"/>
            <ac:cxnSpMk id="7" creationId="{3E33F265-DCB3-C29A-3381-CF788223F2E9}"/>
          </ac:cxnSpMkLst>
        </pc:cxnChg>
        <pc:cxnChg chg="add mod">
          <ac:chgData name="DENGYAO LI" userId="14cc8a7cd33302d5" providerId="LiveId" clId="{D839F4BB-6B00-4328-BD93-E72EF7391933}" dt="2024-06-01T10:06:25.673" v="26344" actId="1036"/>
          <ac:cxnSpMkLst>
            <pc:docMk/>
            <pc:sldMk cId="3406575567" sldId="290"/>
            <ac:cxnSpMk id="13" creationId="{D1882C71-4DAE-23F7-B729-1CA7AB62B377}"/>
          </ac:cxnSpMkLst>
        </pc:cxnChg>
        <pc:cxnChg chg="add mod">
          <ac:chgData name="DENGYAO LI" userId="14cc8a7cd33302d5" providerId="LiveId" clId="{D839F4BB-6B00-4328-BD93-E72EF7391933}" dt="2024-06-01T10:06:25.673" v="26344" actId="1036"/>
          <ac:cxnSpMkLst>
            <pc:docMk/>
            <pc:sldMk cId="3406575567" sldId="290"/>
            <ac:cxnSpMk id="22" creationId="{51DE01A7-53FD-47A7-DEE2-1634A86F6847}"/>
          </ac:cxnSpMkLst>
        </pc:cxnChg>
        <pc:cxnChg chg="add mod">
          <ac:chgData name="DENGYAO LI" userId="14cc8a7cd33302d5" providerId="LiveId" clId="{D839F4BB-6B00-4328-BD93-E72EF7391933}" dt="2024-06-01T10:06:25.673" v="26344" actId="1036"/>
          <ac:cxnSpMkLst>
            <pc:docMk/>
            <pc:sldMk cId="3406575567" sldId="290"/>
            <ac:cxnSpMk id="25" creationId="{80DC4745-89FA-9AFD-E5CD-E0034C9450ED}"/>
          </ac:cxnSpMkLst>
        </pc:cxnChg>
        <pc:cxnChg chg="add mod">
          <ac:chgData name="DENGYAO LI" userId="14cc8a7cd33302d5" providerId="LiveId" clId="{D839F4BB-6B00-4328-BD93-E72EF7391933}" dt="2024-06-01T10:06:25.673" v="26344" actId="1036"/>
          <ac:cxnSpMkLst>
            <pc:docMk/>
            <pc:sldMk cId="3406575567" sldId="290"/>
            <ac:cxnSpMk id="28" creationId="{11B60C31-2370-8C41-DA61-F380F8F68E3E}"/>
          </ac:cxnSpMkLst>
        </pc:cxnChg>
        <pc:cxnChg chg="add mod">
          <ac:chgData name="DENGYAO LI" userId="14cc8a7cd33302d5" providerId="LiveId" clId="{D839F4BB-6B00-4328-BD93-E72EF7391933}" dt="2024-06-01T10:06:25.673" v="26344" actId="1036"/>
          <ac:cxnSpMkLst>
            <pc:docMk/>
            <pc:sldMk cId="3406575567" sldId="290"/>
            <ac:cxnSpMk id="32" creationId="{66B560B1-9235-39CC-D51F-9C0E3957CA48}"/>
          </ac:cxnSpMkLst>
        </pc:cxnChg>
      </pc:sldChg>
      <pc:sldChg chg="addSp delSp modSp new mod ord">
        <pc:chgData name="DENGYAO LI" userId="14cc8a7cd33302d5" providerId="LiveId" clId="{D839F4BB-6B00-4328-BD93-E72EF7391933}" dt="2024-06-01T10:04:37.434" v="26307" actId="1035"/>
        <pc:sldMkLst>
          <pc:docMk/>
          <pc:sldMk cId="4294405368" sldId="291"/>
        </pc:sldMkLst>
        <pc:spChg chg="del">
          <ac:chgData name="DENGYAO LI" userId="14cc8a7cd33302d5" providerId="LiveId" clId="{D839F4BB-6B00-4328-BD93-E72EF7391933}" dt="2024-05-16T08:09:49.860" v="11467" actId="478"/>
          <ac:spMkLst>
            <pc:docMk/>
            <pc:sldMk cId="4294405368" sldId="291"/>
            <ac:spMk id="2" creationId="{E73E8094-56AF-E2F8-18CE-95D6486CB023}"/>
          </ac:spMkLst>
        </pc:spChg>
        <pc:spChg chg="add mod">
          <ac:chgData name="DENGYAO LI" userId="14cc8a7cd33302d5" providerId="LiveId" clId="{D839F4BB-6B00-4328-BD93-E72EF7391933}" dt="2024-06-01T10:03:32.539" v="26265" actId="6549"/>
          <ac:spMkLst>
            <pc:docMk/>
            <pc:sldMk cId="4294405368" sldId="291"/>
            <ac:spMk id="3" creationId="{94B4AA6A-328A-BB13-499B-D5D967015CDE}"/>
          </ac:spMkLst>
        </pc:spChg>
        <pc:spChg chg="del">
          <ac:chgData name="DENGYAO LI" userId="14cc8a7cd33302d5" providerId="LiveId" clId="{D839F4BB-6B00-4328-BD93-E72EF7391933}" dt="2024-05-16T08:09:48.607" v="11466" actId="478"/>
          <ac:spMkLst>
            <pc:docMk/>
            <pc:sldMk cId="4294405368" sldId="291"/>
            <ac:spMk id="3" creationId="{EDAFBF17-1CF9-59B5-D40B-F41D8AB79AB2}"/>
          </ac:spMkLst>
        </pc:spChg>
        <pc:spChg chg="add mod">
          <ac:chgData name="DENGYAO LI" userId="14cc8a7cd33302d5" providerId="LiveId" clId="{D839F4BB-6B00-4328-BD93-E72EF7391933}" dt="2024-06-01T10:04:31.331" v="26302" actId="1076"/>
          <ac:spMkLst>
            <pc:docMk/>
            <pc:sldMk cId="4294405368" sldId="291"/>
            <ac:spMk id="5" creationId="{72C09BEE-803A-8A2E-0D92-2F771FF21E84}"/>
          </ac:spMkLst>
        </pc:spChg>
        <pc:spChg chg="add mod">
          <ac:chgData name="DENGYAO LI" userId="14cc8a7cd33302d5" providerId="LiveId" clId="{D839F4BB-6B00-4328-BD93-E72EF7391933}" dt="2024-06-01T10:04:37.434" v="26307" actId="1035"/>
          <ac:spMkLst>
            <pc:docMk/>
            <pc:sldMk cId="4294405368" sldId="291"/>
            <ac:spMk id="6" creationId="{3F82220F-8734-3B64-510F-ED4FAD4B0641}"/>
          </ac:spMkLst>
        </pc:spChg>
        <pc:spChg chg="add mod">
          <ac:chgData name="DENGYAO LI" userId="14cc8a7cd33302d5" providerId="LiveId" clId="{D839F4BB-6B00-4328-BD93-E72EF7391933}" dt="2024-06-01T10:04:15.579" v="26299" actId="1076"/>
          <ac:spMkLst>
            <pc:docMk/>
            <pc:sldMk cId="4294405368" sldId="291"/>
            <ac:spMk id="8" creationId="{4355D60F-226F-FD3B-DF19-72DCFFE609F2}"/>
          </ac:spMkLst>
        </pc:spChg>
        <pc:spChg chg="add del mod">
          <ac:chgData name="DENGYAO LI" userId="14cc8a7cd33302d5" providerId="LiveId" clId="{D839F4BB-6B00-4328-BD93-E72EF7391933}" dt="2024-05-16T12:29:28.039" v="14038" actId="478"/>
          <ac:spMkLst>
            <pc:docMk/>
            <pc:sldMk cId="4294405368" sldId="291"/>
            <ac:spMk id="9" creationId="{6B3D4FD0-16C4-A8A9-EFBA-9CB774CC878C}"/>
          </ac:spMkLst>
        </pc:spChg>
        <pc:spChg chg="add mod">
          <ac:chgData name="DENGYAO LI" userId="14cc8a7cd33302d5" providerId="LiveId" clId="{D839F4BB-6B00-4328-BD93-E72EF7391933}" dt="2024-06-01T10:02:50.033" v="26233" actId="20577"/>
          <ac:spMkLst>
            <pc:docMk/>
            <pc:sldMk cId="4294405368" sldId="291"/>
            <ac:spMk id="10" creationId="{0760496F-F705-C530-037A-B16F930C2545}"/>
          </ac:spMkLst>
        </pc:spChg>
        <pc:picChg chg="add mod">
          <ac:chgData name="DENGYAO LI" userId="14cc8a7cd33302d5" providerId="LiveId" clId="{D839F4BB-6B00-4328-BD93-E72EF7391933}" dt="2024-06-01T10:04:11.838" v="26298" actId="1036"/>
          <ac:picMkLst>
            <pc:docMk/>
            <pc:sldMk cId="4294405368" sldId="291"/>
            <ac:picMk id="2" creationId="{5477B2FA-4C25-0E3F-1625-6CDBDCA2AC94}"/>
          </ac:picMkLst>
        </pc:picChg>
      </pc:sldChg>
      <pc:sldChg chg="addSp delSp modSp new mod">
        <pc:chgData name="DENGYAO LI" userId="14cc8a7cd33302d5" providerId="LiveId" clId="{D839F4BB-6B00-4328-BD93-E72EF7391933}" dt="2024-06-02T07:58:47.430" v="28951" actId="1037"/>
        <pc:sldMkLst>
          <pc:docMk/>
          <pc:sldMk cId="1296610602" sldId="292"/>
        </pc:sldMkLst>
        <pc:spChg chg="del">
          <ac:chgData name="DENGYAO LI" userId="14cc8a7cd33302d5" providerId="LiveId" clId="{D839F4BB-6B00-4328-BD93-E72EF7391933}" dt="2024-05-16T08:13:13.922" v="11512" actId="478"/>
          <ac:spMkLst>
            <pc:docMk/>
            <pc:sldMk cId="1296610602" sldId="292"/>
            <ac:spMk id="2" creationId="{361C78B2-D283-36D0-A639-9EB6EC302EE2}"/>
          </ac:spMkLst>
        </pc:spChg>
        <pc:spChg chg="del">
          <ac:chgData name="DENGYAO LI" userId="14cc8a7cd33302d5" providerId="LiveId" clId="{D839F4BB-6B00-4328-BD93-E72EF7391933}" dt="2024-05-16T08:13:12.934" v="11511" actId="478"/>
          <ac:spMkLst>
            <pc:docMk/>
            <pc:sldMk cId="1296610602" sldId="292"/>
            <ac:spMk id="3" creationId="{6CB3269A-7AD2-6463-5122-2A6604578BFD}"/>
          </ac:spMkLst>
        </pc:spChg>
        <pc:spChg chg="add mod">
          <ac:chgData name="DENGYAO LI" userId="14cc8a7cd33302d5" providerId="LiveId" clId="{D839F4BB-6B00-4328-BD93-E72EF7391933}" dt="2024-06-02T07:58:38.815" v="28948" actId="1076"/>
          <ac:spMkLst>
            <pc:docMk/>
            <pc:sldMk cId="1296610602" sldId="292"/>
            <ac:spMk id="5" creationId="{D903E306-AB26-3D8C-5FC9-8AF662B74D65}"/>
          </ac:spMkLst>
        </pc:spChg>
        <pc:spChg chg="add mod">
          <ac:chgData name="DENGYAO LI" userId="14cc8a7cd33302d5" providerId="LiveId" clId="{D839F4BB-6B00-4328-BD93-E72EF7391933}" dt="2024-06-02T07:58:41.503" v="28949" actId="1036"/>
          <ac:spMkLst>
            <pc:docMk/>
            <pc:sldMk cId="1296610602" sldId="292"/>
            <ac:spMk id="6" creationId="{B851BCAA-6243-4DC7-F758-F0057E24C44A}"/>
          </ac:spMkLst>
        </pc:spChg>
        <pc:spChg chg="add mod">
          <ac:chgData name="DENGYAO LI" userId="14cc8a7cd33302d5" providerId="LiveId" clId="{D839F4BB-6B00-4328-BD93-E72EF7391933}" dt="2024-06-02T07:58:27.909" v="28945" actId="1038"/>
          <ac:spMkLst>
            <pc:docMk/>
            <pc:sldMk cId="1296610602" sldId="292"/>
            <ac:spMk id="8" creationId="{526DCB69-9516-43C8-BCB9-B6882A5C9E3F}"/>
          </ac:spMkLst>
        </pc:spChg>
        <pc:spChg chg="add del mod">
          <ac:chgData name="DENGYAO LI" userId="14cc8a7cd33302d5" providerId="LiveId" clId="{D839F4BB-6B00-4328-BD93-E72EF7391933}" dt="2024-05-16T12:33:36.268" v="14127" actId="478"/>
          <ac:spMkLst>
            <pc:docMk/>
            <pc:sldMk cId="1296610602" sldId="292"/>
            <ac:spMk id="9" creationId="{1C9CF346-2FEB-597A-60DA-95E77885CF78}"/>
          </ac:spMkLst>
        </pc:spChg>
        <pc:spChg chg="add mod">
          <ac:chgData name="DENGYAO LI" userId="14cc8a7cd33302d5" providerId="LiveId" clId="{D839F4BB-6B00-4328-BD93-E72EF7391933}" dt="2024-06-02T07:58:27.909" v="28945" actId="1038"/>
          <ac:spMkLst>
            <pc:docMk/>
            <pc:sldMk cId="1296610602" sldId="292"/>
            <ac:spMk id="9" creationId="{764121FF-A446-77F5-7F55-BE5AA1CB5E3D}"/>
          </ac:spMkLst>
        </pc:spChg>
        <pc:spChg chg="add del mod">
          <ac:chgData name="DENGYAO LI" userId="14cc8a7cd33302d5" providerId="LiveId" clId="{D839F4BB-6B00-4328-BD93-E72EF7391933}" dt="2024-06-01T10:15:37.899" v="26548" actId="478"/>
          <ac:spMkLst>
            <pc:docMk/>
            <pc:sldMk cId="1296610602" sldId="292"/>
            <ac:spMk id="10" creationId="{E55DE4C8-5084-94B1-7E96-65759DE597CC}"/>
          </ac:spMkLst>
        </pc:spChg>
        <pc:spChg chg="add del mod">
          <ac:chgData name="DENGYAO LI" userId="14cc8a7cd33302d5" providerId="LiveId" clId="{D839F4BB-6B00-4328-BD93-E72EF7391933}" dt="2024-06-01T10:26:02.335" v="26901" actId="21"/>
          <ac:spMkLst>
            <pc:docMk/>
            <pc:sldMk cId="1296610602" sldId="292"/>
            <ac:spMk id="11" creationId="{35486B28-5711-BA2A-36B6-DBA4FD6F9065}"/>
          </ac:spMkLst>
        </pc:spChg>
        <pc:spChg chg="add del mod">
          <ac:chgData name="DENGYAO LI" userId="14cc8a7cd33302d5" providerId="LiveId" clId="{D839F4BB-6B00-4328-BD93-E72EF7391933}" dt="2024-06-01T10:26:02.335" v="26901" actId="21"/>
          <ac:spMkLst>
            <pc:docMk/>
            <pc:sldMk cId="1296610602" sldId="292"/>
            <ac:spMk id="13" creationId="{7FECDA36-30E4-264C-C34D-FD5205BFE59B}"/>
          </ac:spMkLst>
        </pc:spChg>
        <pc:spChg chg="add del mod">
          <ac:chgData name="DENGYAO LI" userId="14cc8a7cd33302d5" providerId="LiveId" clId="{D839F4BB-6B00-4328-BD93-E72EF7391933}" dt="2024-06-01T10:26:02.335" v="26901" actId="21"/>
          <ac:spMkLst>
            <pc:docMk/>
            <pc:sldMk cId="1296610602" sldId="292"/>
            <ac:spMk id="15" creationId="{041210B9-037E-4801-57E1-8E6A203C7AA2}"/>
          </ac:spMkLst>
        </pc:spChg>
        <pc:spChg chg="add mod">
          <ac:chgData name="DENGYAO LI" userId="14cc8a7cd33302d5" providerId="LiveId" clId="{D839F4BB-6B00-4328-BD93-E72EF7391933}" dt="2024-06-02T07:58:34.037" v="28947" actId="1076"/>
          <ac:spMkLst>
            <pc:docMk/>
            <pc:sldMk cId="1296610602" sldId="292"/>
            <ac:spMk id="16" creationId="{5D803C6E-7060-D560-61B8-FCC276C8F200}"/>
          </ac:spMkLst>
        </pc:spChg>
        <pc:spChg chg="add mod">
          <ac:chgData name="DENGYAO LI" userId="14cc8a7cd33302d5" providerId="LiveId" clId="{D839F4BB-6B00-4328-BD93-E72EF7391933}" dt="2024-06-01T10:26:47.559" v="26930" actId="1076"/>
          <ac:spMkLst>
            <pc:docMk/>
            <pc:sldMk cId="1296610602" sldId="292"/>
            <ac:spMk id="44" creationId="{5B38E727-0F85-9FC4-A6B3-F662F5C60221}"/>
          </ac:spMkLst>
        </pc:spChg>
        <pc:spChg chg="add mod">
          <ac:chgData name="DENGYAO LI" userId="14cc8a7cd33302d5" providerId="LiveId" clId="{D839F4BB-6B00-4328-BD93-E72EF7391933}" dt="2024-06-01T10:26:42.626" v="26929" actId="1076"/>
          <ac:spMkLst>
            <pc:docMk/>
            <pc:sldMk cId="1296610602" sldId="292"/>
            <ac:spMk id="45" creationId="{80FDADB5-B166-2609-0F1C-102446016B12}"/>
          </ac:spMkLst>
        </pc:spChg>
        <pc:spChg chg="add mod">
          <ac:chgData name="DENGYAO LI" userId="14cc8a7cd33302d5" providerId="LiveId" clId="{D839F4BB-6B00-4328-BD93-E72EF7391933}" dt="2024-06-02T07:58:27.909" v="28945" actId="1038"/>
          <ac:spMkLst>
            <pc:docMk/>
            <pc:sldMk cId="1296610602" sldId="292"/>
            <ac:spMk id="63" creationId="{35486B28-5711-BA2A-36B6-DBA4FD6F9065}"/>
          </ac:spMkLst>
        </pc:spChg>
        <pc:spChg chg="add mod">
          <ac:chgData name="DENGYAO LI" userId="14cc8a7cd33302d5" providerId="LiveId" clId="{D839F4BB-6B00-4328-BD93-E72EF7391933}" dt="2024-06-02T07:58:27.909" v="28945" actId="1038"/>
          <ac:spMkLst>
            <pc:docMk/>
            <pc:sldMk cId="1296610602" sldId="292"/>
            <ac:spMk id="64" creationId="{7FECDA36-30E4-264C-C34D-FD5205BFE59B}"/>
          </ac:spMkLst>
        </pc:spChg>
        <pc:spChg chg="add mod">
          <ac:chgData name="DENGYAO LI" userId="14cc8a7cd33302d5" providerId="LiveId" clId="{D839F4BB-6B00-4328-BD93-E72EF7391933}" dt="2024-06-02T07:58:27.909" v="28945" actId="1038"/>
          <ac:spMkLst>
            <pc:docMk/>
            <pc:sldMk cId="1296610602" sldId="292"/>
            <ac:spMk id="65" creationId="{041210B9-037E-4801-57E1-8E6A203C7AA2}"/>
          </ac:spMkLst>
        </pc:spChg>
        <pc:picChg chg="add mod">
          <ac:chgData name="DENGYAO LI" userId="14cc8a7cd33302d5" providerId="LiveId" clId="{D839F4BB-6B00-4328-BD93-E72EF7391933}" dt="2024-06-02T07:58:47.430" v="28951" actId="1037"/>
          <ac:picMkLst>
            <pc:docMk/>
            <pc:sldMk cId="1296610602" sldId="292"/>
            <ac:picMk id="3" creationId="{ED2456EC-3B46-ACCF-BBF8-1FAAB183315C}"/>
          </ac:picMkLst>
        </pc:picChg>
        <pc:picChg chg="add mod">
          <ac:chgData name="DENGYAO LI" userId="14cc8a7cd33302d5" providerId="LiveId" clId="{D839F4BB-6B00-4328-BD93-E72EF7391933}" dt="2024-06-02T06:47:22.261" v="27933" actId="1076"/>
          <ac:picMkLst>
            <pc:docMk/>
            <pc:sldMk cId="1296610602" sldId="292"/>
            <ac:picMk id="7" creationId="{7F625741-81CB-BA60-C6B1-AA1B2DFED125}"/>
          </ac:picMkLst>
        </pc:picChg>
        <pc:picChg chg="add del mod">
          <ac:chgData name="DENGYAO LI" userId="14cc8a7cd33302d5" providerId="LiveId" clId="{D839F4BB-6B00-4328-BD93-E72EF7391933}" dt="2024-06-01T10:15:32.569" v="26547" actId="478"/>
          <ac:picMkLst>
            <pc:docMk/>
            <pc:sldMk cId="1296610602" sldId="292"/>
            <ac:picMk id="14" creationId="{E4FDF12E-80E8-8CFF-D763-B84DFC566DA6}"/>
          </ac:picMkLst>
        </pc:picChg>
        <pc:picChg chg="add del mod">
          <ac:chgData name="DENGYAO LI" userId="14cc8a7cd33302d5" providerId="LiveId" clId="{D839F4BB-6B00-4328-BD93-E72EF7391933}" dt="2024-06-01T10:27:01.778" v="26936" actId="478"/>
          <ac:picMkLst>
            <pc:docMk/>
            <pc:sldMk cId="1296610602" sldId="292"/>
            <ac:picMk id="62" creationId="{BC1BF154-E482-8B5C-D590-ADEB99CA868A}"/>
          </ac:picMkLst>
        </pc:picChg>
        <pc:cxnChg chg="add del mod">
          <ac:chgData name="DENGYAO LI" userId="14cc8a7cd33302d5" providerId="LiveId" clId="{D839F4BB-6B00-4328-BD93-E72EF7391933}" dt="2024-06-01T10:17:10.715" v="26562" actId="478"/>
          <ac:cxnSpMkLst>
            <pc:docMk/>
            <pc:sldMk cId="1296610602" sldId="292"/>
            <ac:cxnSpMk id="2" creationId="{9DB8547F-5581-9540-213A-1A2B7D301762}"/>
          </ac:cxnSpMkLst>
        </pc:cxnChg>
        <pc:cxnChg chg="add del mod">
          <ac:chgData name="DENGYAO LI" userId="14cc8a7cd33302d5" providerId="LiveId" clId="{D839F4BB-6B00-4328-BD93-E72EF7391933}" dt="2024-06-01T10:18:49.307" v="26622" actId="478"/>
          <ac:cxnSpMkLst>
            <pc:docMk/>
            <pc:sldMk cId="1296610602" sldId="292"/>
            <ac:cxnSpMk id="7" creationId="{735FB56C-4A8C-F291-F57E-25BABA0DF4B3}"/>
          </ac:cxnSpMkLst>
        </pc:cxnChg>
        <pc:cxnChg chg="add del mod">
          <ac:chgData name="DENGYAO LI" userId="14cc8a7cd33302d5" providerId="LiveId" clId="{D839F4BB-6B00-4328-BD93-E72EF7391933}" dt="2024-06-01T10:19:27.469" v="26681" actId="478"/>
          <ac:cxnSpMkLst>
            <pc:docMk/>
            <pc:sldMk cId="1296610602" sldId="292"/>
            <ac:cxnSpMk id="12" creationId="{93AACFBF-FC80-8AA1-BFAF-234E5CF72A1C}"/>
          </ac:cxnSpMkLst>
        </pc:cxnChg>
        <pc:cxnChg chg="add del mod">
          <ac:chgData name="DENGYAO LI" userId="14cc8a7cd33302d5" providerId="LiveId" clId="{D839F4BB-6B00-4328-BD93-E72EF7391933}" dt="2024-06-01T10:26:10.911" v="26904" actId="478"/>
          <ac:cxnSpMkLst>
            <pc:docMk/>
            <pc:sldMk cId="1296610602" sldId="292"/>
            <ac:cxnSpMk id="17" creationId="{FB60C86E-AC4C-0F4C-EE6A-B8DB9ECF320F}"/>
          </ac:cxnSpMkLst>
        </pc:cxnChg>
        <pc:cxnChg chg="add del mod">
          <ac:chgData name="DENGYAO LI" userId="14cc8a7cd33302d5" providerId="LiveId" clId="{D839F4BB-6B00-4328-BD93-E72EF7391933}" dt="2024-06-01T10:26:11.844" v="26905" actId="478"/>
          <ac:cxnSpMkLst>
            <pc:docMk/>
            <pc:sldMk cId="1296610602" sldId="292"/>
            <ac:cxnSpMk id="33" creationId="{C48B7F3F-DDEB-C68E-9131-1D348EEF859A}"/>
          </ac:cxnSpMkLst>
        </pc:cxnChg>
        <pc:cxnChg chg="add mod">
          <ac:chgData name="DENGYAO LI" userId="14cc8a7cd33302d5" providerId="LiveId" clId="{D839F4BB-6B00-4328-BD93-E72EF7391933}" dt="2024-06-02T07:58:27.909" v="28945" actId="1038"/>
          <ac:cxnSpMkLst>
            <pc:docMk/>
            <pc:sldMk cId="1296610602" sldId="292"/>
            <ac:cxnSpMk id="39" creationId="{61C26F67-FD5A-523E-8938-D80B8110BC89}"/>
          </ac:cxnSpMkLst>
        </pc:cxnChg>
        <pc:cxnChg chg="add mod">
          <ac:chgData name="DENGYAO LI" userId="14cc8a7cd33302d5" providerId="LiveId" clId="{D839F4BB-6B00-4328-BD93-E72EF7391933}" dt="2024-06-02T07:58:27.909" v="28945" actId="1038"/>
          <ac:cxnSpMkLst>
            <pc:docMk/>
            <pc:sldMk cId="1296610602" sldId="292"/>
            <ac:cxnSpMk id="74" creationId="{9BDDBE7F-441C-EF6D-8B67-9C293F55B7AD}"/>
          </ac:cxnSpMkLst>
        </pc:cxnChg>
        <pc:cxnChg chg="add mod">
          <ac:chgData name="DENGYAO LI" userId="14cc8a7cd33302d5" providerId="LiveId" clId="{D839F4BB-6B00-4328-BD93-E72EF7391933}" dt="2024-06-02T07:58:27.909" v="28945" actId="1038"/>
          <ac:cxnSpMkLst>
            <pc:docMk/>
            <pc:sldMk cId="1296610602" sldId="292"/>
            <ac:cxnSpMk id="76" creationId="{571E4A6B-2DDD-7B49-1535-28D151116472}"/>
          </ac:cxnSpMkLst>
        </pc:cxnChg>
      </pc:sldChg>
      <pc:sldChg chg="addSp delSp modSp new mod">
        <pc:chgData name="DENGYAO LI" userId="14cc8a7cd33302d5" providerId="LiveId" clId="{D839F4BB-6B00-4328-BD93-E72EF7391933}" dt="2024-06-01T10:45:09.355" v="27408" actId="14100"/>
        <pc:sldMkLst>
          <pc:docMk/>
          <pc:sldMk cId="1506043045" sldId="293"/>
        </pc:sldMkLst>
        <pc:spChg chg="del">
          <ac:chgData name="DENGYAO LI" userId="14cc8a7cd33302d5" providerId="LiveId" clId="{D839F4BB-6B00-4328-BD93-E72EF7391933}" dt="2024-05-16T15:34:30.322" v="14314" actId="478"/>
          <ac:spMkLst>
            <pc:docMk/>
            <pc:sldMk cId="1506043045" sldId="293"/>
            <ac:spMk id="2" creationId="{04B48397-270B-9960-0D85-818985C2B2D3}"/>
          </ac:spMkLst>
        </pc:spChg>
        <pc:spChg chg="del">
          <ac:chgData name="DENGYAO LI" userId="14cc8a7cd33302d5" providerId="LiveId" clId="{D839F4BB-6B00-4328-BD93-E72EF7391933}" dt="2024-05-16T15:34:31.682" v="14315" actId="478"/>
          <ac:spMkLst>
            <pc:docMk/>
            <pc:sldMk cId="1506043045" sldId="293"/>
            <ac:spMk id="3" creationId="{56A1DC7B-4837-92D0-6FA4-59B96A13C649}"/>
          </ac:spMkLst>
        </pc:spChg>
        <pc:spChg chg="add mod">
          <ac:chgData name="DENGYAO LI" userId="14cc8a7cd33302d5" providerId="LiveId" clId="{D839F4BB-6B00-4328-BD93-E72EF7391933}" dt="2024-06-01T10:45:09.355" v="27408" actId="14100"/>
          <ac:spMkLst>
            <pc:docMk/>
            <pc:sldMk cId="1506043045" sldId="293"/>
            <ac:spMk id="5" creationId="{1FA75F4B-367C-6F67-FEA4-4DFB928E7F7C}"/>
          </ac:spMkLst>
        </pc:spChg>
        <pc:spChg chg="add mod">
          <ac:chgData name="DENGYAO LI" userId="14cc8a7cd33302d5" providerId="LiveId" clId="{D839F4BB-6B00-4328-BD93-E72EF7391933}" dt="2024-06-01T10:39:58.047" v="27282" actId="1036"/>
          <ac:spMkLst>
            <pc:docMk/>
            <pc:sldMk cId="1506043045" sldId="293"/>
            <ac:spMk id="7" creationId="{3BD08E06-E0F6-DD87-BD02-E119160C9C98}"/>
          </ac:spMkLst>
        </pc:spChg>
        <pc:spChg chg="add mod">
          <ac:chgData name="DENGYAO LI" userId="14cc8a7cd33302d5" providerId="LiveId" clId="{D839F4BB-6B00-4328-BD93-E72EF7391933}" dt="2024-06-01T10:39:58.047" v="27282" actId="1036"/>
          <ac:spMkLst>
            <pc:docMk/>
            <pc:sldMk cId="1506043045" sldId="293"/>
            <ac:spMk id="9" creationId="{67687265-4A3A-5959-0BA1-F5AAF3FACBE7}"/>
          </ac:spMkLst>
        </pc:spChg>
        <pc:spChg chg="add mod">
          <ac:chgData name="DENGYAO LI" userId="14cc8a7cd33302d5" providerId="LiveId" clId="{D839F4BB-6B00-4328-BD93-E72EF7391933}" dt="2024-06-01T10:40:35.412" v="27300" actId="1036"/>
          <ac:spMkLst>
            <pc:docMk/>
            <pc:sldMk cId="1506043045" sldId="293"/>
            <ac:spMk id="10" creationId="{BEA9FFA2-2183-AB1E-1E86-26EA04C0B889}"/>
          </ac:spMkLst>
        </pc:spChg>
        <pc:spChg chg="add mod">
          <ac:chgData name="DENGYAO LI" userId="14cc8a7cd33302d5" providerId="LiveId" clId="{D839F4BB-6B00-4328-BD93-E72EF7391933}" dt="2024-06-01T10:39:58.047" v="27282" actId="1036"/>
          <ac:spMkLst>
            <pc:docMk/>
            <pc:sldMk cId="1506043045" sldId="293"/>
            <ac:spMk id="11" creationId="{DA74E8A2-F79D-0C3A-0E81-4ED6F02BE535}"/>
          </ac:spMkLst>
        </pc:spChg>
        <pc:spChg chg="add mod">
          <ac:chgData name="DENGYAO LI" userId="14cc8a7cd33302d5" providerId="LiveId" clId="{D839F4BB-6B00-4328-BD93-E72EF7391933}" dt="2024-06-01T10:39:58.047" v="27282" actId="1036"/>
          <ac:spMkLst>
            <pc:docMk/>
            <pc:sldMk cId="1506043045" sldId="293"/>
            <ac:spMk id="13" creationId="{62A87479-35C7-A5A0-F620-8AAD1190552E}"/>
          </ac:spMkLst>
        </pc:spChg>
        <pc:spChg chg="add mod">
          <ac:chgData name="DENGYAO LI" userId="14cc8a7cd33302d5" providerId="LiveId" clId="{D839F4BB-6B00-4328-BD93-E72EF7391933}" dt="2024-06-01T10:39:58.047" v="27282" actId="1036"/>
          <ac:spMkLst>
            <pc:docMk/>
            <pc:sldMk cId="1506043045" sldId="293"/>
            <ac:spMk id="15" creationId="{17AD9AA2-0A68-3087-CC21-6AC01D066569}"/>
          </ac:spMkLst>
        </pc:spChg>
        <pc:spChg chg="add mod">
          <ac:chgData name="DENGYAO LI" userId="14cc8a7cd33302d5" providerId="LiveId" clId="{D839F4BB-6B00-4328-BD93-E72EF7391933}" dt="2024-06-01T10:39:58.047" v="27282" actId="1036"/>
          <ac:spMkLst>
            <pc:docMk/>
            <pc:sldMk cId="1506043045" sldId="293"/>
            <ac:spMk id="17" creationId="{BEE56977-F2BD-B4E2-389A-39B8BB5A64D3}"/>
          </ac:spMkLst>
        </pc:spChg>
        <pc:spChg chg="add mod">
          <ac:chgData name="DENGYAO LI" userId="14cc8a7cd33302d5" providerId="LiveId" clId="{D839F4BB-6B00-4328-BD93-E72EF7391933}" dt="2024-06-01T10:39:58.047" v="27282" actId="1036"/>
          <ac:spMkLst>
            <pc:docMk/>
            <pc:sldMk cId="1506043045" sldId="293"/>
            <ac:spMk id="19" creationId="{876B35EA-BB84-AA89-0089-3A0CDA9B1982}"/>
          </ac:spMkLst>
        </pc:spChg>
        <pc:spChg chg="add mod">
          <ac:chgData name="DENGYAO LI" userId="14cc8a7cd33302d5" providerId="LiveId" clId="{D839F4BB-6B00-4328-BD93-E72EF7391933}" dt="2024-06-01T10:39:58.047" v="27282" actId="1036"/>
          <ac:spMkLst>
            <pc:docMk/>
            <pc:sldMk cId="1506043045" sldId="293"/>
            <ac:spMk id="21" creationId="{9295A6EF-F585-4A67-CAA9-8100ABFB24BE}"/>
          </ac:spMkLst>
        </pc:spChg>
        <pc:spChg chg="add mod">
          <ac:chgData name="DENGYAO LI" userId="14cc8a7cd33302d5" providerId="LiveId" clId="{D839F4BB-6B00-4328-BD93-E72EF7391933}" dt="2024-06-01T10:39:58.047" v="27282" actId="1036"/>
          <ac:spMkLst>
            <pc:docMk/>
            <pc:sldMk cId="1506043045" sldId="293"/>
            <ac:spMk id="23" creationId="{23585C44-24B7-6E96-5FC2-988DD3A947E7}"/>
          </ac:spMkLst>
        </pc:spChg>
        <pc:spChg chg="add mod">
          <ac:chgData name="DENGYAO LI" userId="14cc8a7cd33302d5" providerId="LiveId" clId="{D839F4BB-6B00-4328-BD93-E72EF7391933}" dt="2024-06-01T10:39:58.047" v="27282" actId="1036"/>
          <ac:spMkLst>
            <pc:docMk/>
            <pc:sldMk cId="1506043045" sldId="293"/>
            <ac:spMk id="25" creationId="{CF0BC4E4-16DB-A439-345B-AA98391146C6}"/>
          </ac:spMkLst>
        </pc:spChg>
        <pc:spChg chg="add mod">
          <ac:chgData name="DENGYAO LI" userId="14cc8a7cd33302d5" providerId="LiveId" clId="{D839F4BB-6B00-4328-BD93-E72EF7391933}" dt="2024-06-01T10:39:58.047" v="27282" actId="1036"/>
          <ac:spMkLst>
            <pc:docMk/>
            <pc:sldMk cId="1506043045" sldId="293"/>
            <ac:spMk id="27" creationId="{5C1C450A-4A48-98A0-A1CA-E4D645159E3F}"/>
          </ac:spMkLst>
        </pc:spChg>
        <pc:spChg chg="add mod">
          <ac:chgData name="DENGYAO LI" userId="14cc8a7cd33302d5" providerId="LiveId" clId="{D839F4BB-6B00-4328-BD93-E72EF7391933}" dt="2024-06-01T10:39:58.047" v="27282" actId="1036"/>
          <ac:spMkLst>
            <pc:docMk/>
            <pc:sldMk cId="1506043045" sldId="293"/>
            <ac:spMk id="29" creationId="{49023648-EF5F-404B-AB41-A146EE11AA39}"/>
          </ac:spMkLst>
        </pc:spChg>
        <pc:picChg chg="add mod">
          <ac:chgData name="DENGYAO LI" userId="14cc8a7cd33302d5" providerId="LiveId" clId="{D839F4BB-6B00-4328-BD93-E72EF7391933}" dt="2024-06-01T10:39:58.047" v="27282" actId="1036"/>
          <ac:picMkLst>
            <pc:docMk/>
            <pc:sldMk cId="1506043045" sldId="293"/>
            <ac:picMk id="2" creationId="{38EBBDE5-CFA2-0D16-05C8-595EA92A6C3C}"/>
          </ac:picMkLst>
        </pc:picChg>
        <pc:cxnChg chg="add mod">
          <ac:chgData name="DENGYAO LI" userId="14cc8a7cd33302d5" providerId="LiveId" clId="{D839F4BB-6B00-4328-BD93-E72EF7391933}" dt="2024-06-01T10:39:58.047" v="27282" actId="1036"/>
          <ac:cxnSpMkLst>
            <pc:docMk/>
            <pc:sldMk cId="1506043045" sldId="293"/>
            <ac:cxnSpMk id="3" creationId="{E5E9B5A6-ECF1-C13E-C4C7-D2F0643EBB16}"/>
          </ac:cxnSpMkLst>
        </pc:cxnChg>
        <pc:cxnChg chg="add mod">
          <ac:chgData name="DENGYAO LI" userId="14cc8a7cd33302d5" providerId="LiveId" clId="{D839F4BB-6B00-4328-BD93-E72EF7391933}" dt="2024-06-01T10:39:58.047" v="27282" actId="1036"/>
          <ac:cxnSpMkLst>
            <pc:docMk/>
            <pc:sldMk cId="1506043045" sldId="293"/>
            <ac:cxnSpMk id="8" creationId="{BE79E5EF-0319-E0A3-24D3-E6C40B3F6241}"/>
          </ac:cxnSpMkLst>
        </pc:cxnChg>
        <pc:cxnChg chg="add mod">
          <ac:chgData name="DENGYAO LI" userId="14cc8a7cd33302d5" providerId="LiveId" clId="{D839F4BB-6B00-4328-BD93-E72EF7391933}" dt="2024-06-01T10:39:58.047" v="27282" actId="1036"/>
          <ac:cxnSpMkLst>
            <pc:docMk/>
            <pc:sldMk cId="1506043045" sldId="293"/>
            <ac:cxnSpMk id="22" creationId="{B322E594-C9B0-0315-5DC7-F171A46E6E92}"/>
          </ac:cxnSpMkLst>
        </pc:cxnChg>
        <pc:cxnChg chg="add mod">
          <ac:chgData name="DENGYAO LI" userId="14cc8a7cd33302d5" providerId="LiveId" clId="{D839F4BB-6B00-4328-BD93-E72EF7391933}" dt="2024-06-01T10:39:58.047" v="27282" actId="1036"/>
          <ac:cxnSpMkLst>
            <pc:docMk/>
            <pc:sldMk cId="1506043045" sldId="293"/>
            <ac:cxnSpMk id="30" creationId="{20511F80-452D-A231-0DC4-8636D8651155}"/>
          </ac:cxnSpMkLst>
        </pc:cxnChg>
        <pc:cxnChg chg="add del mod">
          <ac:chgData name="DENGYAO LI" userId="14cc8a7cd33302d5" providerId="LiveId" clId="{D839F4BB-6B00-4328-BD93-E72EF7391933}" dt="2024-06-01T10:39:58.047" v="27282" actId="1036"/>
          <ac:cxnSpMkLst>
            <pc:docMk/>
            <pc:sldMk cId="1506043045" sldId="293"/>
            <ac:cxnSpMk id="32" creationId="{FD84E5A2-397C-8744-0F3A-D403F58189CB}"/>
          </ac:cxnSpMkLst>
        </pc:cxnChg>
        <pc:cxnChg chg="add mod">
          <ac:chgData name="DENGYAO LI" userId="14cc8a7cd33302d5" providerId="LiveId" clId="{D839F4BB-6B00-4328-BD93-E72EF7391933}" dt="2024-06-01T10:39:58.047" v="27282" actId="1036"/>
          <ac:cxnSpMkLst>
            <pc:docMk/>
            <pc:sldMk cId="1506043045" sldId="293"/>
            <ac:cxnSpMk id="35" creationId="{B30B8EF8-CCF7-FD81-D6F5-EFC37F99933D}"/>
          </ac:cxnSpMkLst>
        </pc:cxnChg>
        <pc:cxnChg chg="add mod">
          <ac:chgData name="DENGYAO LI" userId="14cc8a7cd33302d5" providerId="LiveId" clId="{D839F4BB-6B00-4328-BD93-E72EF7391933}" dt="2024-06-01T10:39:58.047" v="27282" actId="1036"/>
          <ac:cxnSpMkLst>
            <pc:docMk/>
            <pc:sldMk cId="1506043045" sldId="293"/>
            <ac:cxnSpMk id="38" creationId="{6E576192-E6C8-3F75-563D-AB2E5AE9E59A}"/>
          </ac:cxnSpMkLst>
        </pc:cxnChg>
        <pc:cxnChg chg="add del mod">
          <ac:chgData name="DENGYAO LI" userId="14cc8a7cd33302d5" providerId="LiveId" clId="{D839F4BB-6B00-4328-BD93-E72EF7391933}" dt="2024-05-17T02:10:27.513" v="14735" actId="478"/>
          <ac:cxnSpMkLst>
            <pc:docMk/>
            <pc:sldMk cId="1506043045" sldId="293"/>
            <ac:cxnSpMk id="41" creationId="{1F0A39CC-8FDE-D9B1-BBC2-D9A8FEED6913}"/>
          </ac:cxnSpMkLst>
        </pc:cxnChg>
        <pc:cxnChg chg="add mod">
          <ac:chgData name="DENGYAO LI" userId="14cc8a7cd33302d5" providerId="LiveId" clId="{D839F4BB-6B00-4328-BD93-E72EF7391933}" dt="2024-06-01T10:39:58.047" v="27282" actId="1036"/>
          <ac:cxnSpMkLst>
            <pc:docMk/>
            <pc:sldMk cId="1506043045" sldId="293"/>
            <ac:cxnSpMk id="53" creationId="{F039B90C-AE1F-735A-A727-5552D3D5FDBB}"/>
          </ac:cxnSpMkLst>
        </pc:cxnChg>
      </pc:sldChg>
      <pc:sldChg chg="addSp delSp modSp new mod ord">
        <pc:chgData name="DENGYAO LI" userId="14cc8a7cd33302d5" providerId="LiveId" clId="{D839F4BB-6B00-4328-BD93-E72EF7391933}" dt="2024-06-01T10:46:10.598" v="27439"/>
        <pc:sldMkLst>
          <pc:docMk/>
          <pc:sldMk cId="1139129571" sldId="294"/>
        </pc:sldMkLst>
        <pc:spChg chg="del">
          <ac:chgData name="DENGYAO LI" userId="14cc8a7cd33302d5" providerId="LiveId" clId="{D839F4BB-6B00-4328-BD93-E72EF7391933}" dt="2024-05-16T16:11:02.258" v="14501" actId="478"/>
          <ac:spMkLst>
            <pc:docMk/>
            <pc:sldMk cId="1139129571" sldId="294"/>
            <ac:spMk id="2" creationId="{C5B28EC6-43A8-90D2-96AE-88D4679F6370}"/>
          </ac:spMkLst>
        </pc:spChg>
        <pc:spChg chg="add mod">
          <ac:chgData name="DENGYAO LI" userId="14cc8a7cd33302d5" providerId="LiveId" clId="{D839F4BB-6B00-4328-BD93-E72EF7391933}" dt="2024-06-01T10:45:59.516" v="27435"/>
          <ac:spMkLst>
            <pc:docMk/>
            <pc:sldMk cId="1139129571" sldId="294"/>
            <ac:spMk id="2" creationId="{CC81E76E-9652-0915-8788-3F410E79AD42}"/>
          </ac:spMkLst>
        </pc:spChg>
        <pc:spChg chg="del">
          <ac:chgData name="DENGYAO LI" userId="14cc8a7cd33302d5" providerId="LiveId" clId="{D839F4BB-6B00-4328-BD93-E72EF7391933}" dt="2024-05-16T16:11:03.517" v="14502" actId="478"/>
          <ac:spMkLst>
            <pc:docMk/>
            <pc:sldMk cId="1139129571" sldId="294"/>
            <ac:spMk id="3" creationId="{D9828D4F-0DB9-3AEC-3CE8-E2EE8DED69CD}"/>
          </ac:spMkLst>
        </pc:spChg>
        <pc:spChg chg="add del mod">
          <ac:chgData name="DENGYAO LI" userId="14cc8a7cd33302d5" providerId="LiveId" clId="{D839F4BB-6B00-4328-BD93-E72EF7391933}" dt="2024-06-01T10:46:10.107" v="27438" actId="478"/>
          <ac:spMkLst>
            <pc:docMk/>
            <pc:sldMk cId="1139129571" sldId="294"/>
            <ac:spMk id="5" creationId="{CFA25580-7605-18C5-7277-CE5C9FC20A21}"/>
          </ac:spMkLst>
        </pc:spChg>
        <pc:spChg chg="add mod">
          <ac:chgData name="DENGYAO LI" userId="14cc8a7cd33302d5" providerId="LiveId" clId="{D839F4BB-6B00-4328-BD93-E72EF7391933}" dt="2024-06-01T10:45:41.806" v="27429" actId="1036"/>
          <ac:spMkLst>
            <pc:docMk/>
            <pc:sldMk cId="1139129571" sldId="294"/>
            <ac:spMk id="7" creationId="{B5F649CF-C470-1F16-33AB-0B5E777359B1}"/>
          </ac:spMkLst>
        </pc:spChg>
        <pc:spChg chg="add mod">
          <ac:chgData name="DENGYAO LI" userId="14cc8a7cd33302d5" providerId="LiveId" clId="{D839F4BB-6B00-4328-BD93-E72EF7391933}" dt="2024-06-01T10:45:41.806" v="27429" actId="1036"/>
          <ac:spMkLst>
            <pc:docMk/>
            <pc:sldMk cId="1139129571" sldId="294"/>
            <ac:spMk id="9" creationId="{38060F89-8C41-E6D6-5579-3BEBD3277023}"/>
          </ac:spMkLst>
        </pc:spChg>
        <pc:spChg chg="add mod">
          <ac:chgData name="DENGYAO LI" userId="14cc8a7cd33302d5" providerId="LiveId" clId="{D839F4BB-6B00-4328-BD93-E72EF7391933}" dt="2024-06-01T10:46:10.598" v="27439"/>
          <ac:spMkLst>
            <pc:docMk/>
            <pc:sldMk cId="1139129571" sldId="294"/>
            <ac:spMk id="10" creationId="{C16CECF5-BFB7-5297-B7BC-660DBAE209BC}"/>
          </ac:spMkLst>
        </pc:spChg>
        <pc:spChg chg="add mod">
          <ac:chgData name="DENGYAO LI" userId="14cc8a7cd33302d5" providerId="LiveId" clId="{D839F4BB-6B00-4328-BD93-E72EF7391933}" dt="2024-06-01T10:45:41.806" v="27429" actId="1036"/>
          <ac:spMkLst>
            <pc:docMk/>
            <pc:sldMk cId="1139129571" sldId="294"/>
            <ac:spMk id="11" creationId="{986B82E1-D146-FEE0-754C-72AC9712EFC8}"/>
          </ac:spMkLst>
        </pc:spChg>
        <pc:spChg chg="add mod">
          <ac:chgData name="DENGYAO LI" userId="14cc8a7cd33302d5" providerId="LiveId" clId="{D839F4BB-6B00-4328-BD93-E72EF7391933}" dt="2024-06-01T10:45:41.806" v="27429" actId="1036"/>
          <ac:spMkLst>
            <pc:docMk/>
            <pc:sldMk cId="1139129571" sldId="294"/>
            <ac:spMk id="13" creationId="{D99636B4-BD79-7065-AAF9-F777EE7B6821}"/>
          </ac:spMkLst>
        </pc:spChg>
        <pc:spChg chg="add mod">
          <ac:chgData name="DENGYAO LI" userId="14cc8a7cd33302d5" providerId="LiveId" clId="{D839F4BB-6B00-4328-BD93-E72EF7391933}" dt="2024-06-01T10:45:41.806" v="27429" actId="1036"/>
          <ac:spMkLst>
            <pc:docMk/>
            <pc:sldMk cId="1139129571" sldId="294"/>
            <ac:spMk id="15" creationId="{FAD9A60C-ED41-A613-6507-EB33F9679830}"/>
          </ac:spMkLst>
        </pc:spChg>
        <pc:picChg chg="add mod">
          <ac:chgData name="DENGYAO LI" userId="14cc8a7cd33302d5" providerId="LiveId" clId="{D839F4BB-6B00-4328-BD93-E72EF7391933}" dt="2024-06-01T10:45:41.806" v="27429" actId="1036"/>
          <ac:picMkLst>
            <pc:docMk/>
            <pc:sldMk cId="1139129571" sldId="294"/>
            <ac:picMk id="6" creationId="{40EEADBF-DC3A-F836-F95E-20D164C103E3}"/>
          </ac:picMkLst>
        </pc:picChg>
        <pc:cxnChg chg="add mod">
          <ac:chgData name="DENGYAO LI" userId="14cc8a7cd33302d5" providerId="LiveId" clId="{D839F4BB-6B00-4328-BD93-E72EF7391933}" dt="2024-06-01T10:45:41.806" v="27429" actId="1036"/>
          <ac:cxnSpMkLst>
            <pc:docMk/>
            <pc:sldMk cId="1139129571" sldId="294"/>
            <ac:cxnSpMk id="3" creationId="{0D5414A8-4837-974D-D7A9-167761791111}"/>
          </ac:cxnSpMkLst>
        </pc:cxnChg>
        <pc:cxnChg chg="add mod">
          <ac:chgData name="DENGYAO LI" userId="14cc8a7cd33302d5" providerId="LiveId" clId="{D839F4BB-6B00-4328-BD93-E72EF7391933}" dt="2024-06-01T10:45:41.806" v="27429" actId="1036"/>
          <ac:cxnSpMkLst>
            <pc:docMk/>
            <pc:sldMk cId="1139129571" sldId="294"/>
            <ac:cxnSpMk id="8" creationId="{78461C27-07D9-F407-6D60-8197B36F30A0}"/>
          </ac:cxnSpMkLst>
        </pc:cxnChg>
        <pc:cxnChg chg="add mod">
          <ac:chgData name="DENGYAO LI" userId="14cc8a7cd33302d5" providerId="LiveId" clId="{D839F4BB-6B00-4328-BD93-E72EF7391933}" dt="2024-06-01T10:45:41.806" v="27429" actId="1036"/>
          <ac:cxnSpMkLst>
            <pc:docMk/>
            <pc:sldMk cId="1139129571" sldId="294"/>
            <ac:cxnSpMk id="14" creationId="{89F8EE65-34AD-D3A4-A9D6-CECC82E69F14}"/>
          </ac:cxnSpMkLst>
        </pc:cxnChg>
      </pc:sldChg>
      <pc:sldChg chg="addSp delSp modSp new del mod">
        <pc:chgData name="DENGYAO LI" userId="14cc8a7cd33302d5" providerId="LiveId" clId="{D839F4BB-6B00-4328-BD93-E72EF7391933}" dt="2024-05-19T07:35:00.330" v="18292" actId="47"/>
        <pc:sldMkLst>
          <pc:docMk/>
          <pc:sldMk cId="275320013" sldId="295"/>
        </pc:sldMkLst>
        <pc:spChg chg="del">
          <ac:chgData name="DENGYAO LI" userId="14cc8a7cd33302d5" providerId="LiveId" clId="{D839F4BB-6B00-4328-BD93-E72EF7391933}" dt="2024-05-16T08:36:10.273" v="11811" actId="478"/>
          <ac:spMkLst>
            <pc:docMk/>
            <pc:sldMk cId="275320013" sldId="295"/>
            <ac:spMk id="2" creationId="{352B0B34-A19C-9107-57D9-A497FFE8172F}"/>
          </ac:spMkLst>
        </pc:spChg>
        <pc:spChg chg="del">
          <ac:chgData name="DENGYAO LI" userId="14cc8a7cd33302d5" providerId="LiveId" clId="{D839F4BB-6B00-4328-BD93-E72EF7391933}" dt="2024-05-16T08:36:11.043" v="11812" actId="478"/>
          <ac:spMkLst>
            <pc:docMk/>
            <pc:sldMk cId="275320013" sldId="295"/>
            <ac:spMk id="3" creationId="{D952038A-53EB-7A1D-48E3-CC3E5426AA5E}"/>
          </ac:spMkLst>
        </pc:spChg>
        <pc:spChg chg="add mod">
          <ac:chgData name="DENGYAO LI" userId="14cc8a7cd33302d5" providerId="LiveId" clId="{D839F4BB-6B00-4328-BD93-E72EF7391933}" dt="2024-05-16T12:24:50.684" v="13967" actId="20577"/>
          <ac:spMkLst>
            <pc:docMk/>
            <pc:sldMk cId="275320013" sldId="295"/>
            <ac:spMk id="5" creationId="{901FC08E-0DA2-1995-09AD-8E51B13004FB}"/>
          </ac:spMkLst>
        </pc:spChg>
        <pc:spChg chg="add del mod">
          <ac:chgData name="DENGYAO LI" userId="14cc8a7cd33302d5" providerId="LiveId" clId="{D839F4BB-6B00-4328-BD93-E72EF7391933}" dt="2024-05-16T12:24:19.410" v="13961" actId="478"/>
          <ac:spMkLst>
            <pc:docMk/>
            <pc:sldMk cId="275320013" sldId="295"/>
            <ac:spMk id="6" creationId="{F9129CF8-DC74-71AA-C54C-D75DBAFBF128}"/>
          </ac:spMkLst>
        </pc:spChg>
        <pc:spChg chg="add mod">
          <ac:chgData name="DENGYAO LI" userId="14cc8a7cd33302d5" providerId="LiveId" clId="{D839F4BB-6B00-4328-BD93-E72EF7391933}" dt="2024-05-16T12:24:34.026" v="13964" actId="14100"/>
          <ac:spMkLst>
            <pc:docMk/>
            <pc:sldMk cId="275320013" sldId="295"/>
            <ac:spMk id="8" creationId="{D47180CA-0859-AD2B-E36C-E260330688D4}"/>
          </ac:spMkLst>
        </pc:spChg>
        <pc:spChg chg="add mod">
          <ac:chgData name="DENGYAO LI" userId="14cc8a7cd33302d5" providerId="LiveId" clId="{D839F4BB-6B00-4328-BD93-E72EF7391933}" dt="2024-05-16T12:24:19.735" v="13962"/>
          <ac:spMkLst>
            <pc:docMk/>
            <pc:sldMk cId="275320013" sldId="295"/>
            <ac:spMk id="9" creationId="{497FE05D-DC89-49D4-6B86-AABE17F0F5B0}"/>
          </ac:spMkLst>
        </pc:spChg>
        <pc:picChg chg="add mod">
          <ac:chgData name="DENGYAO LI" userId="14cc8a7cd33302d5" providerId="LiveId" clId="{D839F4BB-6B00-4328-BD93-E72EF7391933}" dt="2024-05-18T01:51:08.673" v="18002" actId="1076"/>
          <ac:picMkLst>
            <pc:docMk/>
            <pc:sldMk cId="275320013" sldId="295"/>
            <ac:picMk id="2" creationId="{9389DD55-F066-ADA7-99E4-FF0F8592F4BD}"/>
          </ac:picMkLst>
        </pc:picChg>
      </pc:sldChg>
      <pc:sldChg chg="addSp delSp modSp add mod">
        <pc:chgData name="DENGYAO LI" userId="14cc8a7cd33302d5" providerId="LiveId" clId="{D839F4BB-6B00-4328-BD93-E72EF7391933}" dt="2024-06-01T15:38:31.690" v="27887" actId="1076"/>
        <pc:sldMkLst>
          <pc:docMk/>
          <pc:sldMk cId="1335721495" sldId="296"/>
        </pc:sldMkLst>
        <pc:spChg chg="add mod">
          <ac:chgData name="DENGYAO LI" userId="14cc8a7cd33302d5" providerId="LiveId" clId="{D839F4BB-6B00-4328-BD93-E72EF7391933}" dt="2024-06-01T10:45:00.196" v="27406" actId="12788"/>
          <ac:spMkLst>
            <pc:docMk/>
            <pc:sldMk cId="1335721495" sldId="296"/>
            <ac:spMk id="2" creationId="{18D38D51-1CBB-2F14-F4D8-28D3A16931B0}"/>
          </ac:spMkLst>
        </pc:spChg>
        <pc:spChg chg="add del mod">
          <ac:chgData name="DENGYAO LI" userId="14cc8a7cd33302d5" providerId="LiveId" clId="{D839F4BB-6B00-4328-BD93-E72EF7391933}" dt="2024-05-16T12:42:20.988" v="14313" actId="478"/>
          <ac:spMkLst>
            <pc:docMk/>
            <pc:sldMk cId="1335721495" sldId="296"/>
            <ac:spMk id="3" creationId="{63CDD612-7BCC-98AE-B87C-1657229B396B}"/>
          </ac:spMkLst>
        </pc:spChg>
        <pc:spChg chg="add mod">
          <ac:chgData name="DENGYAO LI" userId="14cc8a7cd33302d5" providerId="LiveId" clId="{D839F4BB-6B00-4328-BD93-E72EF7391933}" dt="2024-06-01T15:37:37.719" v="27869" actId="1076"/>
          <ac:spMkLst>
            <pc:docMk/>
            <pc:sldMk cId="1335721495" sldId="296"/>
            <ac:spMk id="6" creationId="{24A06C42-E40C-AC0A-65B2-5C1C3E0B751F}"/>
          </ac:spMkLst>
        </pc:spChg>
        <pc:spChg chg="del mod">
          <ac:chgData name="DENGYAO LI" userId="14cc8a7cd33302d5" providerId="LiveId" clId="{D839F4BB-6B00-4328-BD93-E72EF7391933}" dt="2024-05-16T12:41:54.106" v="14307" actId="478"/>
          <ac:spMkLst>
            <pc:docMk/>
            <pc:sldMk cId="1335721495" sldId="296"/>
            <ac:spMk id="24" creationId="{9A3EFAA8-743A-EC53-C901-4A5A7434761E}"/>
          </ac:spMkLst>
        </pc:spChg>
        <pc:picChg chg="add mod">
          <ac:chgData name="DENGYAO LI" userId="14cc8a7cd33302d5" providerId="LiveId" clId="{D839F4BB-6B00-4328-BD93-E72EF7391933}" dt="2024-06-01T15:38:31.690" v="27887" actId="1076"/>
          <ac:picMkLst>
            <pc:docMk/>
            <pc:sldMk cId="1335721495" sldId="296"/>
            <ac:picMk id="3" creationId="{5C8859DE-2C09-0673-952E-498DEDA8DED6}"/>
          </ac:picMkLst>
        </pc:picChg>
        <pc:picChg chg="add mod">
          <ac:chgData name="DENGYAO LI" userId="14cc8a7cd33302d5" providerId="LiveId" clId="{D839F4BB-6B00-4328-BD93-E72EF7391933}" dt="2024-06-01T15:38:21.664" v="27884" actId="108"/>
          <ac:picMkLst>
            <pc:docMk/>
            <pc:sldMk cId="1335721495" sldId="296"/>
            <ac:picMk id="5" creationId="{836CECB6-7FA2-3CCA-2710-6266AF6DA58B}"/>
          </ac:picMkLst>
        </pc:picChg>
        <pc:picChg chg="del mod">
          <ac:chgData name="DENGYAO LI" userId="14cc8a7cd33302d5" providerId="LiveId" clId="{D839F4BB-6B00-4328-BD93-E72EF7391933}" dt="2024-06-01T11:30:21.259" v="27575" actId="478"/>
          <ac:picMkLst>
            <pc:docMk/>
            <pc:sldMk cId="1335721495" sldId="296"/>
            <ac:picMk id="14" creationId="{71374AF0-64DD-287C-0DA9-A8AFE44BAED1}"/>
          </ac:picMkLst>
        </pc:picChg>
      </pc:sldChg>
      <pc:sldChg chg="addSp delSp modSp new del mod">
        <pc:chgData name="DENGYAO LI" userId="14cc8a7cd33302d5" providerId="LiveId" clId="{D839F4BB-6B00-4328-BD93-E72EF7391933}" dt="2024-05-16T11:12:50.555" v="12850" actId="2696"/>
        <pc:sldMkLst>
          <pc:docMk/>
          <pc:sldMk cId="2478580958" sldId="296"/>
        </pc:sldMkLst>
        <pc:spChg chg="del">
          <ac:chgData name="DENGYAO LI" userId="14cc8a7cd33302d5" providerId="LiveId" clId="{D839F4BB-6B00-4328-BD93-E72EF7391933}" dt="2024-05-16T08:59:11.005" v="12181" actId="478"/>
          <ac:spMkLst>
            <pc:docMk/>
            <pc:sldMk cId="2478580958" sldId="296"/>
            <ac:spMk id="2" creationId="{C391EEE3-2741-1134-7013-C6AA3E9C04AA}"/>
          </ac:spMkLst>
        </pc:spChg>
        <pc:spChg chg="del">
          <ac:chgData name="DENGYAO LI" userId="14cc8a7cd33302d5" providerId="LiveId" clId="{D839F4BB-6B00-4328-BD93-E72EF7391933}" dt="2024-05-16T08:59:10.042" v="12180" actId="478"/>
          <ac:spMkLst>
            <pc:docMk/>
            <pc:sldMk cId="2478580958" sldId="296"/>
            <ac:spMk id="3" creationId="{C61D81D3-D258-8937-F527-80DA7E955FEA}"/>
          </ac:spMkLst>
        </pc:spChg>
        <pc:spChg chg="add del mod">
          <ac:chgData name="DENGYAO LI" userId="14cc8a7cd33302d5" providerId="LiveId" clId="{D839F4BB-6B00-4328-BD93-E72EF7391933}" dt="2024-05-16T09:43:40.980" v="12350" actId="478"/>
          <ac:spMkLst>
            <pc:docMk/>
            <pc:sldMk cId="2478580958" sldId="296"/>
            <ac:spMk id="6" creationId="{C78FA77C-B5FE-082A-4A79-D7D91AAB8F0E}"/>
          </ac:spMkLst>
        </pc:spChg>
        <pc:spChg chg="add del mod">
          <ac:chgData name="DENGYAO LI" userId="14cc8a7cd33302d5" providerId="LiveId" clId="{D839F4BB-6B00-4328-BD93-E72EF7391933}" dt="2024-05-16T11:12:23.560" v="12845" actId="21"/>
          <ac:spMkLst>
            <pc:docMk/>
            <pc:sldMk cId="2478580958" sldId="296"/>
            <ac:spMk id="20" creationId="{AAE335C1-404E-39CD-9654-014621AE0FBA}"/>
          </ac:spMkLst>
        </pc:spChg>
        <pc:spChg chg="add del mod">
          <ac:chgData name="DENGYAO LI" userId="14cc8a7cd33302d5" providerId="LiveId" clId="{D839F4BB-6B00-4328-BD93-E72EF7391933}" dt="2024-05-16T11:12:15.516" v="12843" actId="21"/>
          <ac:spMkLst>
            <pc:docMk/>
            <pc:sldMk cId="2478580958" sldId="296"/>
            <ac:spMk id="22" creationId="{1592C035-AF1E-8F7E-F43A-CB8AD0D0C32C}"/>
          </ac:spMkLst>
        </pc:spChg>
        <pc:spChg chg="add mod">
          <ac:chgData name="DENGYAO LI" userId="14cc8a7cd33302d5" providerId="LiveId" clId="{D839F4BB-6B00-4328-BD93-E72EF7391933}" dt="2024-05-16T09:45:29.298" v="12384" actId="1076"/>
          <ac:spMkLst>
            <pc:docMk/>
            <pc:sldMk cId="2478580958" sldId="296"/>
            <ac:spMk id="24" creationId="{9A3EFAA8-743A-EC53-C901-4A5A7434761E}"/>
          </ac:spMkLst>
        </pc:spChg>
        <pc:picChg chg="add del mod">
          <ac:chgData name="DENGYAO LI" userId="14cc8a7cd33302d5" providerId="LiveId" clId="{D839F4BB-6B00-4328-BD93-E72EF7391933}" dt="2024-05-16T09:41:07.387" v="12314" actId="478"/>
          <ac:picMkLst>
            <pc:docMk/>
            <pc:sldMk cId="2478580958" sldId="296"/>
            <ac:picMk id="8" creationId="{B4A4E743-3E59-7DFD-5A24-0FBB8812CCF7}"/>
          </ac:picMkLst>
        </pc:picChg>
        <pc:picChg chg="add del mod">
          <ac:chgData name="DENGYAO LI" userId="14cc8a7cd33302d5" providerId="LiveId" clId="{D839F4BB-6B00-4328-BD93-E72EF7391933}" dt="2024-05-16T11:12:23.560" v="12845" actId="21"/>
          <ac:picMkLst>
            <pc:docMk/>
            <pc:sldMk cId="2478580958" sldId="296"/>
            <ac:picMk id="10" creationId="{37787E09-11DB-94B5-B4B1-27772C1D56E5}"/>
          </ac:picMkLst>
        </pc:picChg>
        <pc:picChg chg="add del mod">
          <ac:chgData name="DENGYAO LI" userId="14cc8a7cd33302d5" providerId="LiveId" clId="{D839F4BB-6B00-4328-BD93-E72EF7391933}" dt="2024-05-16T09:33:20.116" v="12274" actId="478"/>
          <ac:picMkLst>
            <pc:docMk/>
            <pc:sldMk cId="2478580958" sldId="296"/>
            <ac:picMk id="12" creationId="{97B3399F-AA42-2B6A-C7E9-43C8FEC72BBB}"/>
          </ac:picMkLst>
        </pc:picChg>
        <pc:picChg chg="add mod">
          <ac:chgData name="DENGYAO LI" userId="14cc8a7cd33302d5" providerId="LiveId" clId="{D839F4BB-6B00-4328-BD93-E72EF7391933}" dt="2024-05-16T09:45:14.197" v="12378" actId="1076"/>
          <ac:picMkLst>
            <pc:docMk/>
            <pc:sldMk cId="2478580958" sldId="296"/>
            <ac:picMk id="14" creationId="{71374AF0-64DD-287C-0DA9-A8AFE44BAED1}"/>
          </ac:picMkLst>
        </pc:picChg>
        <pc:picChg chg="add del mod">
          <ac:chgData name="DENGYAO LI" userId="14cc8a7cd33302d5" providerId="LiveId" clId="{D839F4BB-6B00-4328-BD93-E72EF7391933}" dt="2024-05-16T11:12:15.516" v="12843" actId="21"/>
          <ac:picMkLst>
            <pc:docMk/>
            <pc:sldMk cId="2478580958" sldId="296"/>
            <ac:picMk id="16" creationId="{450F5BBB-FDBD-B76B-79BA-5D949C0B490A}"/>
          </ac:picMkLst>
        </pc:picChg>
        <pc:picChg chg="add mod">
          <ac:chgData name="DENGYAO LI" userId="14cc8a7cd33302d5" providerId="LiveId" clId="{D839F4BB-6B00-4328-BD93-E72EF7391933}" dt="2024-05-16T09:40:46.013" v="12309" actId="571"/>
          <ac:picMkLst>
            <pc:docMk/>
            <pc:sldMk cId="2478580958" sldId="296"/>
            <ac:picMk id="17" creationId="{71E58B41-C79A-B5D4-061D-C9109AC7C4D1}"/>
          </ac:picMkLst>
        </pc:picChg>
        <pc:picChg chg="add mod">
          <ac:chgData name="DENGYAO LI" userId="14cc8a7cd33302d5" providerId="LiveId" clId="{D839F4BB-6B00-4328-BD93-E72EF7391933}" dt="2024-05-16T09:40:46.013" v="12309" actId="571"/>
          <ac:picMkLst>
            <pc:docMk/>
            <pc:sldMk cId="2478580958" sldId="296"/>
            <ac:picMk id="18" creationId="{E4B4D119-8913-22AF-B566-AF29F0C94B35}"/>
          </ac:picMkLst>
        </pc:picChg>
      </pc:sldChg>
      <pc:sldChg chg="addSp delSp modSp new mod">
        <pc:chgData name="DENGYAO LI" userId="14cc8a7cd33302d5" providerId="LiveId" clId="{D839F4BB-6B00-4328-BD93-E72EF7391933}" dt="2024-06-01T02:13:54.173" v="23577" actId="1076"/>
        <pc:sldMkLst>
          <pc:docMk/>
          <pc:sldMk cId="1985662964" sldId="297"/>
        </pc:sldMkLst>
        <pc:spChg chg="add mod">
          <ac:chgData name="DENGYAO LI" userId="14cc8a7cd33302d5" providerId="LiveId" clId="{D839F4BB-6B00-4328-BD93-E72EF7391933}" dt="2024-06-01T02:13:54.173" v="23577" actId="1076"/>
          <ac:spMkLst>
            <pc:docMk/>
            <pc:sldMk cId="1985662964" sldId="297"/>
            <ac:spMk id="2" creationId="{B5191F31-08D4-CB85-D828-04F957105E1F}"/>
          </ac:spMkLst>
        </pc:spChg>
        <pc:spChg chg="del">
          <ac:chgData name="DENGYAO LI" userId="14cc8a7cd33302d5" providerId="LiveId" clId="{D839F4BB-6B00-4328-BD93-E72EF7391933}" dt="2024-05-16T11:12:02.410" v="12841" actId="478"/>
          <ac:spMkLst>
            <pc:docMk/>
            <pc:sldMk cId="1985662964" sldId="297"/>
            <ac:spMk id="2" creationId="{DB339070-6CD1-B48A-BE82-F99C3004482C}"/>
          </ac:spMkLst>
        </pc:spChg>
        <pc:spChg chg="del">
          <ac:chgData name="DENGYAO LI" userId="14cc8a7cd33302d5" providerId="LiveId" clId="{D839F4BB-6B00-4328-BD93-E72EF7391933}" dt="2024-05-16T11:12:03.678" v="12842" actId="478"/>
          <ac:spMkLst>
            <pc:docMk/>
            <pc:sldMk cId="1985662964" sldId="297"/>
            <ac:spMk id="3" creationId="{3452D447-3E4F-EDB1-FECA-29EE9B10CEF9}"/>
          </ac:spMkLst>
        </pc:spChg>
        <pc:spChg chg="add del mod">
          <ac:chgData name="DENGYAO LI" userId="14cc8a7cd33302d5" providerId="LiveId" clId="{D839F4BB-6B00-4328-BD93-E72EF7391933}" dt="2024-06-01T02:13:45.991" v="23574" actId="478"/>
          <ac:spMkLst>
            <pc:docMk/>
            <pc:sldMk cId="1985662964" sldId="297"/>
            <ac:spMk id="7" creationId="{EE03CA14-B5D2-C0E0-FDF8-E3D3763C387E}"/>
          </ac:spMkLst>
        </pc:spChg>
        <pc:spChg chg="add mod">
          <ac:chgData name="DENGYAO LI" userId="14cc8a7cd33302d5" providerId="LiveId" clId="{D839F4BB-6B00-4328-BD93-E72EF7391933}" dt="2024-05-31T12:47:29.094" v="23408" actId="1076"/>
          <ac:spMkLst>
            <pc:docMk/>
            <pc:sldMk cId="1985662964" sldId="297"/>
            <ac:spMk id="22" creationId="{1592C035-AF1E-8F7E-F43A-CB8AD0D0C32C}"/>
          </ac:spMkLst>
        </pc:spChg>
        <pc:picChg chg="add del mod">
          <ac:chgData name="DENGYAO LI" userId="14cc8a7cd33302d5" providerId="LiveId" clId="{D839F4BB-6B00-4328-BD93-E72EF7391933}" dt="2024-05-31T12:23:02.294" v="23279" actId="478"/>
          <ac:picMkLst>
            <pc:docMk/>
            <pc:sldMk cId="1985662964" sldId="297"/>
            <ac:picMk id="3" creationId="{D7B09384-DE2B-168B-9E47-193422F952CC}"/>
          </ac:picMkLst>
        </pc:picChg>
        <pc:picChg chg="add mod">
          <ac:chgData name="DENGYAO LI" userId="14cc8a7cd33302d5" providerId="LiveId" clId="{D839F4BB-6B00-4328-BD93-E72EF7391933}" dt="2024-05-31T12:31:59.187" v="23301" actId="1076"/>
          <ac:picMkLst>
            <pc:docMk/>
            <pc:sldMk cId="1985662964" sldId="297"/>
            <ac:picMk id="6" creationId="{71B280EA-97DB-6C1E-3475-F571FC895DB6}"/>
          </ac:picMkLst>
        </pc:picChg>
        <pc:picChg chg="add mod">
          <ac:chgData name="DENGYAO LI" userId="14cc8a7cd33302d5" providerId="LiveId" clId="{D839F4BB-6B00-4328-BD93-E72EF7391933}" dt="2024-05-31T12:31:56.571" v="23300" actId="1076"/>
          <ac:picMkLst>
            <pc:docMk/>
            <pc:sldMk cId="1985662964" sldId="297"/>
            <ac:picMk id="16" creationId="{450F5BBB-FDBD-B76B-79BA-5D949C0B490A}"/>
          </ac:picMkLst>
        </pc:picChg>
      </pc:sldChg>
      <pc:sldChg chg="addSp delSp modSp new mod ord">
        <pc:chgData name="DENGYAO LI" userId="14cc8a7cd33302d5" providerId="LiveId" clId="{D839F4BB-6B00-4328-BD93-E72EF7391933}" dt="2024-06-01T10:01:37.482" v="26196" actId="1076"/>
        <pc:sldMkLst>
          <pc:docMk/>
          <pc:sldMk cId="417706970" sldId="298"/>
        </pc:sldMkLst>
        <pc:spChg chg="del">
          <ac:chgData name="DENGYAO LI" userId="14cc8a7cd33302d5" providerId="LiveId" clId="{D839F4BB-6B00-4328-BD93-E72EF7391933}" dt="2024-05-16T11:12:40.914" v="12848" actId="478"/>
          <ac:spMkLst>
            <pc:docMk/>
            <pc:sldMk cId="417706970" sldId="298"/>
            <ac:spMk id="2" creationId="{13225C9D-1469-F3D3-8F97-9D6BD4E258FF}"/>
          </ac:spMkLst>
        </pc:spChg>
        <pc:spChg chg="del">
          <ac:chgData name="DENGYAO LI" userId="14cc8a7cd33302d5" providerId="LiveId" clId="{D839F4BB-6B00-4328-BD93-E72EF7391933}" dt="2024-05-16T11:12:40.148" v="12847" actId="478"/>
          <ac:spMkLst>
            <pc:docMk/>
            <pc:sldMk cId="417706970" sldId="298"/>
            <ac:spMk id="3" creationId="{CA485B1D-35BD-DAC1-077C-84578B269086}"/>
          </ac:spMkLst>
        </pc:spChg>
        <pc:spChg chg="add del mod">
          <ac:chgData name="DENGYAO LI" userId="14cc8a7cd33302d5" providerId="LiveId" clId="{D839F4BB-6B00-4328-BD93-E72EF7391933}" dt="2024-05-16T12:41:08.601" v="14296" actId="478"/>
          <ac:spMkLst>
            <pc:docMk/>
            <pc:sldMk cId="417706970" sldId="298"/>
            <ac:spMk id="5" creationId="{E392D1FB-6C83-981E-4E36-67A7CC5086C7}"/>
          </ac:spMkLst>
        </pc:spChg>
        <pc:spChg chg="add mod">
          <ac:chgData name="DENGYAO LI" userId="14cc8a7cd33302d5" providerId="LiveId" clId="{D839F4BB-6B00-4328-BD93-E72EF7391933}" dt="2024-06-01T10:01:12.684" v="26178" actId="12788"/>
          <ac:spMkLst>
            <pc:docMk/>
            <pc:sldMk cId="417706970" sldId="298"/>
            <ac:spMk id="6" creationId="{11482A9C-1192-E397-581D-110BC062C1D0}"/>
          </ac:spMkLst>
        </pc:spChg>
        <pc:spChg chg="add del mod">
          <ac:chgData name="DENGYAO LI" userId="14cc8a7cd33302d5" providerId="LiveId" clId="{D839F4BB-6B00-4328-BD93-E72EF7391933}" dt="2024-05-16T12:41:15.930" v="14298" actId="478"/>
          <ac:spMkLst>
            <pc:docMk/>
            <pc:sldMk cId="417706970" sldId="298"/>
            <ac:spMk id="7" creationId="{A43F1A84-DEE4-81E3-4A09-E38F7D62CC51}"/>
          </ac:spMkLst>
        </pc:spChg>
        <pc:spChg chg="add mod">
          <ac:chgData name="DENGYAO LI" userId="14cc8a7cd33302d5" providerId="LiveId" clId="{D839F4BB-6B00-4328-BD93-E72EF7391933}" dt="2024-06-01T09:49:43.893" v="26162" actId="12788"/>
          <ac:spMkLst>
            <pc:docMk/>
            <pc:sldMk cId="417706970" sldId="298"/>
            <ac:spMk id="8" creationId="{0A7E1737-8D42-203A-BE58-F96CAAC489DD}"/>
          </ac:spMkLst>
        </pc:spChg>
        <pc:spChg chg="add del mod">
          <ac:chgData name="DENGYAO LI" userId="14cc8a7cd33302d5" providerId="LiveId" clId="{D839F4BB-6B00-4328-BD93-E72EF7391933}" dt="2024-05-16T12:40:28.014" v="14289" actId="478"/>
          <ac:spMkLst>
            <pc:docMk/>
            <pc:sldMk cId="417706970" sldId="298"/>
            <ac:spMk id="20" creationId="{AAE335C1-404E-39CD-9654-014621AE0FBA}"/>
          </ac:spMkLst>
        </pc:spChg>
        <pc:picChg chg="add mod">
          <ac:chgData name="DENGYAO LI" userId="14cc8a7cd33302d5" providerId="LiveId" clId="{D839F4BB-6B00-4328-BD93-E72EF7391933}" dt="2024-06-01T09:46:03.075" v="26087" actId="1076"/>
          <ac:picMkLst>
            <pc:docMk/>
            <pc:sldMk cId="417706970" sldId="298"/>
            <ac:picMk id="3" creationId="{FE6232F4-884E-6077-7E39-CED0A2E6CAE4}"/>
          </ac:picMkLst>
        </pc:picChg>
        <pc:picChg chg="add mod">
          <ac:chgData name="DENGYAO LI" userId="14cc8a7cd33302d5" providerId="LiveId" clId="{D839F4BB-6B00-4328-BD93-E72EF7391933}" dt="2024-06-01T10:01:37.482" v="26196" actId="1076"/>
          <ac:picMkLst>
            <pc:docMk/>
            <pc:sldMk cId="417706970" sldId="298"/>
            <ac:picMk id="7" creationId="{875286FD-DD09-A9DC-2B43-F0F5A65BE4F1}"/>
          </ac:picMkLst>
        </pc:picChg>
        <pc:picChg chg="add del mod">
          <ac:chgData name="DENGYAO LI" userId="14cc8a7cd33302d5" providerId="LiveId" clId="{D839F4BB-6B00-4328-BD93-E72EF7391933}" dt="2024-06-01T09:46:01.010" v="26086" actId="478"/>
          <ac:picMkLst>
            <pc:docMk/>
            <pc:sldMk cId="417706970" sldId="298"/>
            <ac:picMk id="10" creationId="{37787E09-11DB-94B5-B4B1-27772C1D56E5}"/>
          </ac:picMkLst>
        </pc:picChg>
      </pc:sldChg>
      <pc:sldChg chg="addSp delSp modSp new mod">
        <pc:chgData name="DENGYAO LI" userId="14cc8a7cd33302d5" providerId="LiveId" clId="{D839F4BB-6B00-4328-BD93-E72EF7391933}" dt="2024-06-02T07:57:10.689" v="28872" actId="14100"/>
        <pc:sldMkLst>
          <pc:docMk/>
          <pc:sldMk cId="853807154" sldId="299"/>
        </pc:sldMkLst>
        <pc:spChg chg="del">
          <ac:chgData name="DENGYAO LI" userId="14cc8a7cd33302d5" providerId="LiveId" clId="{D839F4BB-6B00-4328-BD93-E72EF7391933}" dt="2024-05-16T12:17:59.359" v="13896" actId="478"/>
          <ac:spMkLst>
            <pc:docMk/>
            <pc:sldMk cId="853807154" sldId="299"/>
            <ac:spMk id="2" creationId="{F0F04D8A-EC1D-3147-E816-E68DE036FFB6}"/>
          </ac:spMkLst>
        </pc:spChg>
        <pc:spChg chg="del">
          <ac:chgData name="DENGYAO LI" userId="14cc8a7cd33302d5" providerId="LiveId" clId="{D839F4BB-6B00-4328-BD93-E72EF7391933}" dt="2024-05-16T12:18:00.716" v="13897" actId="478"/>
          <ac:spMkLst>
            <pc:docMk/>
            <pc:sldMk cId="853807154" sldId="299"/>
            <ac:spMk id="3" creationId="{232FBB70-C6E2-B557-A4E6-38A1753998E3}"/>
          </ac:spMkLst>
        </pc:spChg>
        <pc:spChg chg="add mod">
          <ac:chgData name="DENGYAO LI" userId="14cc8a7cd33302d5" providerId="LiveId" clId="{D839F4BB-6B00-4328-BD93-E72EF7391933}" dt="2024-06-01T09:31:30.241" v="25959" actId="1076"/>
          <ac:spMkLst>
            <pc:docMk/>
            <pc:sldMk cId="853807154" sldId="299"/>
            <ac:spMk id="5" creationId="{99B8E585-B6E1-9E70-209A-9D885B406C5C}"/>
          </ac:spMkLst>
        </pc:spChg>
        <pc:spChg chg="add mod">
          <ac:chgData name="DENGYAO LI" userId="14cc8a7cd33302d5" providerId="LiveId" clId="{D839F4BB-6B00-4328-BD93-E72EF7391933}" dt="2024-06-02T07:57:06.469" v="28871" actId="1038"/>
          <ac:spMkLst>
            <pc:docMk/>
            <pc:sldMk cId="853807154" sldId="299"/>
            <ac:spMk id="6" creationId="{A3D86F34-67A9-535F-B907-85C9FDD31718}"/>
          </ac:spMkLst>
        </pc:spChg>
        <pc:spChg chg="add del mod">
          <ac:chgData name="DENGYAO LI" userId="14cc8a7cd33302d5" providerId="LiveId" clId="{D839F4BB-6B00-4328-BD93-E72EF7391933}" dt="2024-06-01T09:27:01.407" v="25918" actId="478"/>
          <ac:spMkLst>
            <pc:docMk/>
            <pc:sldMk cId="853807154" sldId="299"/>
            <ac:spMk id="8" creationId="{9DBD7863-3FF5-BE53-E81E-A8D7F8B6FE79}"/>
          </ac:spMkLst>
        </pc:spChg>
        <pc:spChg chg="add mod">
          <ac:chgData name="DENGYAO LI" userId="14cc8a7cd33302d5" providerId="LiveId" clId="{D839F4BB-6B00-4328-BD93-E72EF7391933}" dt="2024-06-02T07:57:10.689" v="28872" actId="14100"/>
          <ac:spMkLst>
            <pc:docMk/>
            <pc:sldMk cId="853807154" sldId="299"/>
            <ac:spMk id="12" creationId="{E5425773-E829-41A7-A625-09D39CEA42CE}"/>
          </ac:spMkLst>
        </pc:spChg>
        <pc:spChg chg="add del mod">
          <ac:chgData name="DENGYAO LI" userId="14cc8a7cd33302d5" providerId="LiveId" clId="{D839F4BB-6B00-4328-BD93-E72EF7391933}" dt="2024-06-01T09:37:04.645" v="26001" actId="478"/>
          <ac:spMkLst>
            <pc:docMk/>
            <pc:sldMk cId="853807154" sldId="299"/>
            <ac:spMk id="13" creationId="{4D577ADA-498B-53C7-44E9-E44308239CCA}"/>
          </ac:spMkLst>
        </pc:spChg>
        <pc:picChg chg="add del mod">
          <ac:chgData name="DENGYAO LI" userId="14cc8a7cd33302d5" providerId="LiveId" clId="{D839F4BB-6B00-4328-BD93-E72EF7391933}" dt="2024-06-01T09:27:02.749" v="25919" actId="478"/>
          <ac:picMkLst>
            <pc:docMk/>
            <pc:sldMk cId="853807154" sldId="299"/>
            <ac:picMk id="2" creationId="{E4EDC3D5-0229-91AD-C6EC-0775402A7ED4}"/>
          </ac:picMkLst>
        </pc:picChg>
        <pc:picChg chg="add mod">
          <ac:chgData name="DENGYAO LI" userId="14cc8a7cd33302d5" providerId="LiveId" clId="{D839F4BB-6B00-4328-BD93-E72EF7391933}" dt="2024-06-02T06:44:43.665" v="27898" actId="1076"/>
          <ac:picMkLst>
            <pc:docMk/>
            <pc:sldMk cId="853807154" sldId="299"/>
            <ac:picMk id="3" creationId="{B9E24B0C-2773-308A-6AC9-D3CE6E82C51E}"/>
          </ac:picMkLst>
        </pc:picChg>
        <pc:picChg chg="add mod">
          <ac:chgData name="DENGYAO LI" userId="14cc8a7cd33302d5" providerId="LiveId" clId="{D839F4BB-6B00-4328-BD93-E72EF7391933}" dt="2024-06-02T07:56:55.792" v="28853" actId="1036"/>
          <ac:picMkLst>
            <pc:docMk/>
            <pc:sldMk cId="853807154" sldId="299"/>
            <ac:picMk id="7" creationId="{0BCE7BFF-56FB-CCA7-58DB-C76B9924EC7B}"/>
          </ac:picMkLst>
        </pc:picChg>
        <pc:picChg chg="add del mod">
          <ac:chgData name="DENGYAO LI" userId="14cc8a7cd33302d5" providerId="LiveId" clId="{D839F4BB-6B00-4328-BD93-E72EF7391933}" dt="2024-06-01T09:29:08.044" v="25925" actId="478"/>
          <ac:picMkLst>
            <pc:docMk/>
            <pc:sldMk cId="853807154" sldId="299"/>
            <ac:picMk id="9" creationId="{6E79C4B2-C74F-B131-3EB0-EC8E19F34585}"/>
          </ac:picMkLst>
        </pc:picChg>
        <pc:picChg chg="add del mod">
          <ac:chgData name="DENGYAO LI" userId="14cc8a7cd33302d5" providerId="LiveId" clId="{D839F4BB-6B00-4328-BD93-E72EF7391933}" dt="2024-06-02T06:44:38.639" v="27896" actId="478"/>
          <ac:picMkLst>
            <pc:docMk/>
            <pc:sldMk cId="853807154" sldId="299"/>
            <ac:picMk id="10" creationId="{D9757373-7BF9-FEB6-49D4-4F3EBC4DB1CC}"/>
          </ac:picMkLst>
        </pc:picChg>
      </pc:sldChg>
      <pc:sldChg chg="addSp delSp modSp new del mod">
        <pc:chgData name="DENGYAO LI" userId="14cc8a7cd33302d5" providerId="LiveId" clId="{D839F4BB-6B00-4328-BD93-E72EF7391933}" dt="2024-06-02T06:48:54.263" v="27939" actId="47"/>
        <pc:sldMkLst>
          <pc:docMk/>
          <pc:sldMk cId="787006091" sldId="300"/>
        </pc:sldMkLst>
        <pc:spChg chg="del">
          <ac:chgData name="DENGYAO LI" userId="14cc8a7cd33302d5" providerId="LiveId" clId="{D839F4BB-6B00-4328-BD93-E72EF7391933}" dt="2024-05-16T12:34:53.888" v="14194" actId="478"/>
          <ac:spMkLst>
            <pc:docMk/>
            <pc:sldMk cId="787006091" sldId="300"/>
            <ac:spMk id="2" creationId="{AACEAF8B-0E84-4712-439D-1EE9ECCF0091}"/>
          </ac:spMkLst>
        </pc:spChg>
        <pc:spChg chg="del">
          <ac:chgData name="DENGYAO LI" userId="14cc8a7cd33302d5" providerId="LiveId" clId="{D839F4BB-6B00-4328-BD93-E72EF7391933}" dt="2024-05-16T12:34:54.820" v="14195" actId="478"/>
          <ac:spMkLst>
            <pc:docMk/>
            <pc:sldMk cId="787006091" sldId="300"/>
            <ac:spMk id="3" creationId="{00CD4CB3-26BE-4C10-CE63-4840FCF28C38}"/>
          </ac:spMkLst>
        </pc:spChg>
        <pc:spChg chg="add del mod">
          <ac:chgData name="DENGYAO LI" userId="14cc8a7cd33302d5" providerId="LiveId" clId="{D839F4BB-6B00-4328-BD93-E72EF7391933}" dt="2024-06-02T06:48:24.864" v="27937" actId="478"/>
          <ac:spMkLst>
            <pc:docMk/>
            <pc:sldMk cId="787006091" sldId="300"/>
            <ac:spMk id="3" creationId="{7C30F86C-4958-9C6E-3594-FA1B8405F50D}"/>
          </ac:spMkLst>
        </pc:spChg>
        <pc:spChg chg="add mod">
          <ac:chgData name="DENGYAO LI" userId="14cc8a7cd33302d5" providerId="LiveId" clId="{D839F4BB-6B00-4328-BD93-E72EF7391933}" dt="2024-05-16T12:37:15.799" v="14238" actId="1076"/>
          <ac:spMkLst>
            <pc:docMk/>
            <pc:sldMk cId="787006091" sldId="300"/>
            <ac:spMk id="6" creationId="{15E15AC2-2046-35C2-1F04-7EABD76CC1E9}"/>
          </ac:spMkLst>
        </pc:spChg>
        <pc:spChg chg="add mod">
          <ac:chgData name="DENGYAO LI" userId="14cc8a7cd33302d5" providerId="LiveId" clId="{D839F4BB-6B00-4328-BD93-E72EF7391933}" dt="2024-05-19T08:01:10.834" v="18335" actId="20577"/>
          <ac:spMkLst>
            <pc:docMk/>
            <pc:sldMk cId="787006091" sldId="300"/>
            <ac:spMk id="7" creationId="{7FDE75CB-3818-B332-ACB5-B755A0E1674D}"/>
          </ac:spMkLst>
        </pc:spChg>
        <pc:spChg chg="add mod">
          <ac:chgData name="DENGYAO LI" userId="14cc8a7cd33302d5" providerId="LiveId" clId="{D839F4BB-6B00-4328-BD93-E72EF7391933}" dt="2024-05-16T12:38:36.454" v="14271" actId="1036"/>
          <ac:spMkLst>
            <pc:docMk/>
            <pc:sldMk cId="787006091" sldId="300"/>
            <ac:spMk id="9" creationId="{8135149A-522F-4247-D5DA-9D59790E2740}"/>
          </ac:spMkLst>
        </pc:spChg>
        <pc:spChg chg="add mod">
          <ac:chgData name="DENGYAO LI" userId="14cc8a7cd33302d5" providerId="LiveId" clId="{D839F4BB-6B00-4328-BD93-E72EF7391933}" dt="2024-05-16T12:37:59.870" v="14259" actId="1076"/>
          <ac:spMkLst>
            <pc:docMk/>
            <pc:sldMk cId="787006091" sldId="300"/>
            <ac:spMk id="11" creationId="{18D4CBAA-8519-E5D8-915D-AF29918655A3}"/>
          </ac:spMkLst>
        </pc:spChg>
        <pc:picChg chg="add mod">
          <ac:chgData name="DENGYAO LI" userId="14cc8a7cd33302d5" providerId="LiveId" clId="{D839F4BB-6B00-4328-BD93-E72EF7391933}" dt="2024-05-18T01:55:49.597" v="18151" actId="1076"/>
          <ac:picMkLst>
            <pc:docMk/>
            <pc:sldMk cId="787006091" sldId="300"/>
            <ac:picMk id="2" creationId="{28897692-258B-1322-D079-8EDBBF7E9505}"/>
          </ac:picMkLst>
        </pc:picChg>
        <pc:cxnChg chg="add mod">
          <ac:chgData name="DENGYAO LI" userId="14cc8a7cd33302d5" providerId="LiveId" clId="{D839F4BB-6B00-4328-BD93-E72EF7391933}" dt="2024-05-16T12:38:16.986" v="14261" actId="208"/>
          <ac:cxnSpMkLst>
            <pc:docMk/>
            <pc:sldMk cId="787006091" sldId="300"/>
            <ac:cxnSpMk id="13" creationId="{2095C2DB-D85A-3006-EBDE-01FB22BF1BB6}"/>
          </ac:cxnSpMkLst>
        </pc:cxnChg>
        <pc:cxnChg chg="add mod">
          <ac:chgData name="DENGYAO LI" userId="14cc8a7cd33302d5" providerId="LiveId" clId="{D839F4BB-6B00-4328-BD93-E72EF7391933}" dt="2024-05-16T12:38:36.454" v="14271" actId="1036"/>
          <ac:cxnSpMkLst>
            <pc:docMk/>
            <pc:sldMk cId="787006091" sldId="300"/>
            <ac:cxnSpMk id="15" creationId="{B6CA221A-E0B9-D41D-9D58-183AF9595A3B}"/>
          </ac:cxnSpMkLst>
        </pc:cxnChg>
      </pc:sldChg>
      <pc:sldChg chg="addSp delSp modSp add mod ord">
        <pc:chgData name="DENGYAO LI" userId="14cc8a7cd33302d5" providerId="LiveId" clId="{D839F4BB-6B00-4328-BD93-E72EF7391933}" dt="2024-06-01T10:45:24.422" v="27414"/>
        <pc:sldMkLst>
          <pc:docMk/>
          <pc:sldMk cId="3011703312" sldId="301"/>
        </pc:sldMkLst>
        <pc:spChg chg="add del mod">
          <ac:chgData name="DENGYAO LI" userId="14cc8a7cd33302d5" providerId="LiveId" clId="{D839F4BB-6B00-4328-BD93-E72EF7391933}" dt="2024-05-17T02:17:15.442" v="14868" actId="478"/>
          <ac:spMkLst>
            <pc:docMk/>
            <pc:sldMk cId="3011703312" sldId="301"/>
            <ac:spMk id="2" creationId="{A663E261-F4FA-1011-93B5-1E6C6D9C6364}"/>
          </ac:spMkLst>
        </pc:spChg>
        <pc:spChg chg="add del mod">
          <ac:chgData name="DENGYAO LI" userId="14cc8a7cd33302d5" providerId="LiveId" clId="{D839F4BB-6B00-4328-BD93-E72EF7391933}" dt="2024-05-19T08:22:22.173" v="18363" actId="478"/>
          <ac:spMkLst>
            <pc:docMk/>
            <pc:sldMk cId="3011703312" sldId="301"/>
            <ac:spMk id="3" creationId="{E9210DB3-B5DB-1D84-400A-F45DE8C59AC7}"/>
          </ac:spMkLst>
        </pc:spChg>
        <pc:spChg chg="add mod">
          <ac:chgData name="DENGYAO LI" userId="14cc8a7cd33302d5" providerId="LiveId" clId="{D839F4BB-6B00-4328-BD93-E72EF7391933}" dt="2024-06-01T10:42:59.947" v="27363" actId="1035"/>
          <ac:spMkLst>
            <pc:docMk/>
            <pc:sldMk cId="3011703312" sldId="301"/>
            <ac:spMk id="3" creationId="{F3BBCDD2-FC42-4E56-3F6B-23151F5620A4}"/>
          </ac:spMkLst>
        </pc:spChg>
        <pc:spChg chg="add del mod">
          <ac:chgData name="DENGYAO LI" userId="14cc8a7cd33302d5" providerId="LiveId" clId="{D839F4BB-6B00-4328-BD93-E72EF7391933}" dt="2024-06-01T10:45:24.118" v="27413" actId="478"/>
          <ac:spMkLst>
            <pc:docMk/>
            <pc:sldMk cId="3011703312" sldId="301"/>
            <ac:spMk id="5" creationId="{0FDB8BDD-CD5F-9E9F-8AB1-05E746CF9712}"/>
          </ac:spMkLst>
        </pc:spChg>
        <pc:spChg chg="add mod">
          <ac:chgData name="DENGYAO LI" userId="14cc8a7cd33302d5" providerId="LiveId" clId="{D839F4BB-6B00-4328-BD93-E72EF7391933}" dt="2024-06-01T10:44:06.579" v="27381" actId="20577"/>
          <ac:spMkLst>
            <pc:docMk/>
            <pc:sldMk cId="3011703312" sldId="301"/>
            <ac:spMk id="6" creationId="{0DBE0A48-F19F-ECF0-2082-512DF7CE2634}"/>
          </ac:spMkLst>
        </pc:spChg>
        <pc:spChg chg="add mod">
          <ac:chgData name="DENGYAO LI" userId="14cc8a7cd33302d5" providerId="LiveId" clId="{D839F4BB-6B00-4328-BD93-E72EF7391933}" dt="2024-06-01T10:45:24.422" v="27414"/>
          <ac:spMkLst>
            <pc:docMk/>
            <pc:sldMk cId="3011703312" sldId="301"/>
            <ac:spMk id="7" creationId="{C89239D6-72CE-9607-BCD9-25EA1B8FCF4F}"/>
          </ac:spMkLst>
        </pc:spChg>
        <pc:spChg chg="mod">
          <ac:chgData name="DENGYAO LI" userId="14cc8a7cd33302d5" providerId="LiveId" clId="{D839F4BB-6B00-4328-BD93-E72EF7391933}" dt="2024-06-01T10:42:40.875" v="27356" actId="1036"/>
          <ac:spMkLst>
            <pc:docMk/>
            <pc:sldMk cId="3011703312" sldId="301"/>
            <ac:spMk id="8" creationId="{7BA92E78-68F1-E083-49B8-DF880F9FF596}"/>
          </ac:spMkLst>
        </pc:spChg>
        <pc:spChg chg="del">
          <ac:chgData name="DENGYAO LI" userId="14cc8a7cd33302d5" providerId="LiveId" clId="{D839F4BB-6B00-4328-BD93-E72EF7391933}" dt="2024-05-17T02:21:06.194" v="14932" actId="478"/>
          <ac:spMkLst>
            <pc:docMk/>
            <pc:sldMk cId="3011703312" sldId="301"/>
            <ac:spMk id="10" creationId="{CF2FFED4-0D72-212F-3A30-B07960C5D65C}"/>
          </ac:spMkLst>
        </pc:spChg>
        <pc:spChg chg="del mod">
          <ac:chgData name="DENGYAO LI" userId="14cc8a7cd33302d5" providerId="LiveId" clId="{D839F4BB-6B00-4328-BD93-E72EF7391933}" dt="2024-05-17T02:15:44.342" v="14835" actId="478"/>
          <ac:spMkLst>
            <pc:docMk/>
            <pc:sldMk cId="3011703312" sldId="301"/>
            <ac:spMk id="16" creationId="{29435FC2-446F-C422-A125-6A178A187550}"/>
          </ac:spMkLst>
        </pc:spChg>
        <pc:picChg chg="add mod">
          <ac:chgData name="DENGYAO LI" userId="14cc8a7cd33302d5" providerId="LiveId" clId="{D839F4BB-6B00-4328-BD93-E72EF7391933}" dt="2024-06-01T10:42:40.875" v="27356" actId="1036"/>
          <ac:picMkLst>
            <pc:docMk/>
            <pc:sldMk cId="3011703312" sldId="301"/>
            <ac:picMk id="2" creationId="{4F70E814-5D4E-2620-490F-C45E51E49A8C}"/>
          </ac:picMkLst>
        </pc:picChg>
      </pc:sldChg>
      <pc:sldChg chg="addSp delSp modSp add del mod">
        <pc:chgData name="DENGYAO LI" userId="14cc8a7cd33302d5" providerId="LiveId" clId="{D839F4BB-6B00-4328-BD93-E72EF7391933}" dt="2024-05-17T02:22:39.593" v="14950" actId="47"/>
        <pc:sldMkLst>
          <pc:docMk/>
          <pc:sldMk cId="1105866053" sldId="302"/>
        </pc:sldMkLst>
        <pc:spChg chg="add mod">
          <ac:chgData name="DENGYAO LI" userId="14cc8a7cd33302d5" providerId="LiveId" clId="{D839F4BB-6B00-4328-BD93-E72EF7391933}" dt="2024-05-17T02:17:20.132" v="14871"/>
          <ac:spMkLst>
            <pc:docMk/>
            <pc:sldMk cId="1105866053" sldId="302"/>
            <ac:spMk id="2" creationId="{B1F2407D-AF2E-8CB9-4DF0-05BEE04DEA81}"/>
          </ac:spMkLst>
        </pc:spChg>
        <pc:spChg chg="del">
          <ac:chgData name="DENGYAO LI" userId="14cc8a7cd33302d5" providerId="LiveId" clId="{D839F4BB-6B00-4328-BD93-E72EF7391933}" dt="2024-05-17T02:21:23.927" v="14935" actId="21"/>
          <ac:spMkLst>
            <pc:docMk/>
            <pc:sldMk cId="1105866053" sldId="302"/>
            <ac:spMk id="6" creationId="{0DBE0A48-F19F-ECF0-2082-512DF7CE2634}"/>
          </ac:spMkLst>
        </pc:spChg>
        <pc:spChg chg="del">
          <ac:chgData name="DENGYAO LI" userId="14cc8a7cd33302d5" providerId="LiveId" clId="{D839F4BB-6B00-4328-BD93-E72EF7391933}" dt="2024-05-17T02:21:09.613" v="14933" actId="478"/>
          <ac:spMkLst>
            <pc:docMk/>
            <pc:sldMk cId="1105866053" sldId="302"/>
            <ac:spMk id="8" creationId="{07001BD7-C513-6A3D-42CB-C02CABF2CE38}"/>
          </ac:spMkLst>
        </pc:spChg>
        <pc:spChg chg="del">
          <ac:chgData name="DENGYAO LI" userId="14cc8a7cd33302d5" providerId="LiveId" clId="{D839F4BB-6B00-4328-BD93-E72EF7391933}" dt="2024-05-17T02:21:09.613" v="14933" actId="478"/>
          <ac:spMkLst>
            <pc:docMk/>
            <pc:sldMk cId="1105866053" sldId="302"/>
            <ac:spMk id="10" creationId="{D3F49109-71FC-AEB7-84A4-179616A76FC8}"/>
          </ac:spMkLst>
        </pc:spChg>
        <pc:spChg chg="del">
          <ac:chgData name="DENGYAO LI" userId="14cc8a7cd33302d5" providerId="LiveId" clId="{D839F4BB-6B00-4328-BD93-E72EF7391933}" dt="2024-05-17T02:21:09.613" v="14933" actId="478"/>
          <ac:spMkLst>
            <pc:docMk/>
            <pc:sldMk cId="1105866053" sldId="302"/>
            <ac:spMk id="12" creationId="{4EB1A80F-34B0-9A41-C23E-16FCFFEAC6AE}"/>
          </ac:spMkLst>
        </pc:spChg>
        <pc:spChg chg="del">
          <ac:chgData name="DENGYAO LI" userId="14cc8a7cd33302d5" providerId="LiveId" clId="{D839F4BB-6B00-4328-BD93-E72EF7391933}" dt="2024-05-17T02:21:09.613" v="14933" actId="478"/>
          <ac:spMkLst>
            <pc:docMk/>
            <pc:sldMk cId="1105866053" sldId="302"/>
            <ac:spMk id="14" creationId="{4DBAE75C-3234-37B9-4CAD-A147B4DE3B9C}"/>
          </ac:spMkLst>
        </pc:spChg>
        <pc:spChg chg="del">
          <ac:chgData name="DENGYAO LI" userId="14cc8a7cd33302d5" providerId="LiveId" clId="{D839F4BB-6B00-4328-BD93-E72EF7391933}" dt="2024-05-17T02:21:09.613" v="14933" actId="478"/>
          <ac:spMkLst>
            <pc:docMk/>
            <pc:sldMk cId="1105866053" sldId="302"/>
            <ac:spMk id="16" creationId="{B944F548-C8FA-F464-6C25-E8BD9E85E161}"/>
          </ac:spMkLst>
        </pc:spChg>
        <pc:spChg chg="del">
          <ac:chgData name="DENGYAO LI" userId="14cc8a7cd33302d5" providerId="LiveId" clId="{D839F4BB-6B00-4328-BD93-E72EF7391933}" dt="2024-05-17T02:21:09.613" v="14933" actId="478"/>
          <ac:spMkLst>
            <pc:docMk/>
            <pc:sldMk cId="1105866053" sldId="302"/>
            <ac:spMk id="18" creationId="{E5DD32B8-B1EA-FBAE-95BE-A9AFEDD7567E}"/>
          </ac:spMkLst>
        </pc:spChg>
        <pc:spChg chg="del">
          <ac:chgData name="DENGYAO LI" userId="14cc8a7cd33302d5" providerId="LiveId" clId="{D839F4BB-6B00-4328-BD93-E72EF7391933}" dt="2024-05-17T02:21:09.613" v="14933" actId="478"/>
          <ac:spMkLst>
            <pc:docMk/>
            <pc:sldMk cId="1105866053" sldId="302"/>
            <ac:spMk id="19" creationId="{37AF7A60-E8F1-6908-5215-913D11B1D336}"/>
          </ac:spMkLst>
        </pc:spChg>
        <pc:spChg chg="del mod">
          <ac:chgData name="DENGYAO LI" userId="14cc8a7cd33302d5" providerId="LiveId" clId="{D839F4BB-6B00-4328-BD93-E72EF7391933}" dt="2024-05-17T02:17:19.738" v="14870" actId="478"/>
          <ac:spMkLst>
            <pc:docMk/>
            <pc:sldMk cId="1105866053" sldId="302"/>
            <ac:spMk id="21" creationId="{DA5B9492-0E73-28F9-D2B1-4C7CC5141336}"/>
          </ac:spMkLst>
        </pc:spChg>
      </pc:sldChg>
      <pc:sldChg chg="addSp delSp modSp add mod">
        <pc:chgData name="DENGYAO LI" userId="14cc8a7cd33302d5" providerId="LiveId" clId="{D839F4BB-6B00-4328-BD93-E72EF7391933}" dt="2024-06-01T10:45:18.656" v="27412" actId="14100"/>
        <pc:sldMkLst>
          <pc:docMk/>
          <pc:sldMk cId="2229593100" sldId="303"/>
        </pc:sldMkLst>
        <pc:spChg chg="add mod">
          <ac:chgData name="DENGYAO LI" userId="14cc8a7cd33302d5" providerId="LiveId" clId="{D839F4BB-6B00-4328-BD93-E72EF7391933}" dt="2024-06-01T10:43:03.119" v="27366" actId="1035"/>
          <ac:spMkLst>
            <pc:docMk/>
            <pc:sldMk cId="2229593100" sldId="303"/>
            <ac:spMk id="5" creationId="{93A1920B-C037-2815-9640-CEBE6B90D4ED}"/>
          </ac:spMkLst>
        </pc:spChg>
        <pc:spChg chg="mod">
          <ac:chgData name="DENGYAO LI" userId="14cc8a7cd33302d5" providerId="LiveId" clId="{D839F4BB-6B00-4328-BD93-E72EF7391933}" dt="2024-06-01T10:43:04.934" v="27369" actId="1035"/>
          <ac:spMkLst>
            <pc:docMk/>
            <pc:sldMk cId="2229593100" sldId="303"/>
            <ac:spMk id="6" creationId="{3F82220F-8734-3B64-510F-ED4FAD4B0641}"/>
          </ac:spMkLst>
        </pc:spChg>
        <pc:spChg chg="add mod">
          <ac:chgData name="DENGYAO LI" userId="14cc8a7cd33302d5" providerId="LiveId" clId="{D839F4BB-6B00-4328-BD93-E72EF7391933}" dt="2024-06-01T10:45:18.656" v="27412" actId="14100"/>
          <ac:spMkLst>
            <pc:docMk/>
            <pc:sldMk cId="2229593100" sldId="303"/>
            <ac:spMk id="7" creationId="{967C221D-E7CC-51BB-9793-4B1C0F6782F2}"/>
          </ac:spMkLst>
        </pc:spChg>
        <pc:spChg chg="del">
          <ac:chgData name="DENGYAO LI" userId="14cc8a7cd33302d5" providerId="LiveId" clId="{D839F4BB-6B00-4328-BD93-E72EF7391933}" dt="2024-05-16T16:10:14.454" v="14497" actId="478"/>
          <ac:spMkLst>
            <pc:docMk/>
            <pc:sldMk cId="2229593100" sldId="303"/>
            <ac:spMk id="8" creationId="{4355D60F-226F-FD3B-DF19-72DCFFE609F2}"/>
          </ac:spMkLst>
        </pc:spChg>
        <pc:spChg chg="del mod">
          <ac:chgData name="DENGYAO LI" userId="14cc8a7cd33302d5" providerId="LiveId" clId="{D839F4BB-6B00-4328-BD93-E72EF7391933}" dt="2024-06-01T10:45:13.290" v="27410" actId="478"/>
          <ac:spMkLst>
            <pc:docMk/>
            <pc:sldMk cId="2229593100" sldId="303"/>
            <ac:spMk id="10" creationId="{0760496F-F705-C530-037A-B16F930C2545}"/>
          </ac:spMkLst>
        </pc:spChg>
        <pc:picChg chg="add mod">
          <ac:chgData name="DENGYAO LI" userId="14cc8a7cd33302d5" providerId="LiveId" clId="{D839F4BB-6B00-4328-BD93-E72EF7391933}" dt="2024-06-01T10:41:51.184" v="27329" actId="1076"/>
          <ac:picMkLst>
            <pc:docMk/>
            <pc:sldMk cId="2229593100" sldId="303"/>
            <ac:picMk id="2" creationId="{B8438F54-1BC9-4E36-4C24-955BF346B86E}"/>
          </ac:picMkLst>
        </pc:picChg>
      </pc:sldChg>
      <pc:sldChg chg="addSp delSp modSp new mod">
        <pc:chgData name="DENGYAO LI" userId="14cc8a7cd33302d5" providerId="LiveId" clId="{D839F4BB-6B00-4328-BD93-E72EF7391933}" dt="2024-06-01T10:49:49.813" v="27538" actId="20577"/>
        <pc:sldMkLst>
          <pc:docMk/>
          <pc:sldMk cId="1538964901" sldId="304"/>
        </pc:sldMkLst>
        <pc:spChg chg="del">
          <ac:chgData name="DENGYAO LI" userId="14cc8a7cd33302d5" providerId="LiveId" clId="{D839F4BB-6B00-4328-BD93-E72EF7391933}" dt="2024-05-16T16:12:54.773" v="14527" actId="478"/>
          <ac:spMkLst>
            <pc:docMk/>
            <pc:sldMk cId="1538964901" sldId="304"/>
            <ac:spMk id="2" creationId="{12BE0877-1B6C-C6BF-3D5F-6048D97E916D}"/>
          </ac:spMkLst>
        </pc:spChg>
        <pc:spChg chg="add mod">
          <ac:chgData name="DENGYAO LI" userId="14cc8a7cd33302d5" providerId="LiveId" clId="{D839F4BB-6B00-4328-BD93-E72EF7391933}" dt="2024-06-01T10:49:06.502" v="27522" actId="1037"/>
          <ac:spMkLst>
            <pc:docMk/>
            <pc:sldMk cId="1538964901" sldId="304"/>
            <ac:spMk id="3" creationId="{140C309A-243A-054B-5FA1-14EE81C0D709}"/>
          </ac:spMkLst>
        </pc:spChg>
        <pc:spChg chg="del">
          <ac:chgData name="DENGYAO LI" userId="14cc8a7cd33302d5" providerId="LiveId" clId="{D839F4BB-6B00-4328-BD93-E72EF7391933}" dt="2024-05-16T16:12:55.608" v="14528" actId="478"/>
          <ac:spMkLst>
            <pc:docMk/>
            <pc:sldMk cId="1538964901" sldId="304"/>
            <ac:spMk id="3" creationId="{D733675F-7450-BEAC-E494-F10CEB468874}"/>
          </ac:spMkLst>
        </pc:spChg>
        <pc:spChg chg="mod">
          <ac:chgData name="DENGYAO LI" userId="14cc8a7cd33302d5" providerId="LiveId" clId="{D839F4BB-6B00-4328-BD93-E72EF7391933}" dt="2024-06-01T10:49:06.502" v="27522" actId="1037"/>
          <ac:spMkLst>
            <pc:docMk/>
            <pc:sldMk cId="1538964901" sldId="304"/>
            <ac:spMk id="4" creationId="{E2293622-C7B0-8B57-1AFB-3FCB44324E43}"/>
          </ac:spMkLst>
        </pc:spChg>
        <pc:spChg chg="add mod">
          <ac:chgData name="DENGYAO LI" userId="14cc8a7cd33302d5" providerId="LiveId" clId="{D839F4BB-6B00-4328-BD93-E72EF7391933}" dt="2024-06-01T10:49:49.813" v="27538" actId="20577"/>
          <ac:spMkLst>
            <pc:docMk/>
            <pc:sldMk cId="1538964901" sldId="304"/>
            <ac:spMk id="5" creationId="{D47380AF-D4A8-9996-A663-2ADCFFE06E21}"/>
          </ac:spMkLst>
        </pc:spChg>
        <pc:spChg chg="add mod">
          <ac:chgData name="DENGYAO LI" userId="14cc8a7cd33302d5" providerId="LiveId" clId="{D839F4BB-6B00-4328-BD93-E72EF7391933}" dt="2024-06-01T10:49:21.537" v="27527" actId="1035"/>
          <ac:spMkLst>
            <pc:docMk/>
            <pc:sldMk cId="1538964901" sldId="304"/>
            <ac:spMk id="6" creationId="{F0F1B27F-A2E9-7DD9-4F5E-077BE4095BEE}"/>
          </ac:spMkLst>
        </pc:spChg>
        <pc:spChg chg="add del mod">
          <ac:chgData name="DENGYAO LI" userId="14cc8a7cd33302d5" providerId="LiveId" clId="{D839F4BB-6B00-4328-BD93-E72EF7391933}" dt="2024-06-01T10:47:23.614" v="27443" actId="478"/>
          <ac:spMkLst>
            <pc:docMk/>
            <pc:sldMk cId="1538964901" sldId="304"/>
            <ac:spMk id="7" creationId="{B4A260D9-829C-640B-C4DD-4DBC36B4DB77}"/>
          </ac:spMkLst>
        </pc:spChg>
        <pc:spChg chg="add mod">
          <ac:chgData name="DENGYAO LI" userId="14cc8a7cd33302d5" providerId="LiveId" clId="{D839F4BB-6B00-4328-BD93-E72EF7391933}" dt="2024-06-01T10:49:06.502" v="27522" actId="1037"/>
          <ac:spMkLst>
            <pc:docMk/>
            <pc:sldMk cId="1538964901" sldId="304"/>
            <ac:spMk id="9" creationId="{01E7C050-49B9-9822-C7FD-B04F02B39683}"/>
          </ac:spMkLst>
        </pc:spChg>
        <pc:spChg chg="add mod">
          <ac:chgData name="DENGYAO LI" userId="14cc8a7cd33302d5" providerId="LiveId" clId="{D839F4BB-6B00-4328-BD93-E72EF7391933}" dt="2024-06-01T10:47:28.155" v="27444"/>
          <ac:spMkLst>
            <pc:docMk/>
            <pc:sldMk cId="1538964901" sldId="304"/>
            <ac:spMk id="10" creationId="{CF8E92AB-DE2C-134D-5084-E59A04360B17}"/>
          </ac:spMkLst>
        </pc:spChg>
        <pc:spChg chg="add mod">
          <ac:chgData name="DENGYAO LI" userId="14cc8a7cd33302d5" providerId="LiveId" clId="{D839F4BB-6B00-4328-BD93-E72EF7391933}" dt="2024-06-01T10:49:06.502" v="27522" actId="1037"/>
          <ac:spMkLst>
            <pc:docMk/>
            <pc:sldMk cId="1538964901" sldId="304"/>
            <ac:spMk id="11" creationId="{91E88280-7A94-88E3-0B79-747E0C17F6AC}"/>
          </ac:spMkLst>
        </pc:spChg>
        <pc:spChg chg="add mod">
          <ac:chgData name="DENGYAO LI" userId="14cc8a7cd33302d5" providerId="LiveId" clId="{D839F4BB-6B00-4328-BD93-E72EF7391933}" dt="2024-06-01T10:49:06.502" v="27522" actId="1037"/>
          <ac:spMkLst>
            <pc:docMk/>
            <pc:sldMk cId="1538964901" sldId="304"/>
            <ac:spMk id="13" creationId="{981CD343-A7B7-80E2-68DD-C052DAEB785D}"/>
          </ac:spMkLst>
        </pc:spChg>
        <pc:spChg chg="add mod">
          <ac:chgData name="DENGYAO LI" userId="14cc8a7cd33302d5" providerId="LiveId" clId="{D839F4BB-6B00-4328-BD93-E72EF7391933}" dt="2024-06-01T10:49:06.502" v="27522" actId="1037"/>
          <ac:spMkLst>
            <pc:docMk/>
            <pc:sldMk cId="1538964901" sldId="304"/>
            <ac:spMk id="15" creationId="{B7837681-5460-7F8C-532E-06AC55702FB4}"/>
          </ac:spMkLst>
        </pc:spChg>
        <pc:spChg chg="add mod">
          <ac:chgData name="DENGYAO LI" userId="14cc8a7cd33302d5" providerId="LiveId" clId="{D839F4BB-6B00-4328-BD93-E72EF7391933}" dt="2024-06-01T10:49:06.502" v="27522" actId="1037"/>
          <ac:spMkLst>
            <pc:docMk/>
            <pc:sldMk cId="1538964901" sldId="304"/>
            <ac:spMk id="17" creationId="{5A9C90FC-72F5-938B-9298-ACFE4B92E421}"/>
          </ac:spMkLst>
        </pc:spChg>
        <pc:spChg chg="add mod">
          <ac:chgData name="DENGYAO LI" userId="14cc8a7cd33302d5" providerId="LiveId" clId="{D839F4BB-6B00-4328-BD93-E72EF7391933}" dt="2024-06-01T10:49:06.502" v="27522" actId="1037"/>
          <ac:spMkLst>
            <pc:docMk/>
            <pc:sldMk cId="1538964901" sldId="304"/>
            <ac:spMk id="19" creationId="{E05DA59C-3E5B-C00B-507D-949D5CBD18C0}"/>
          </ac:spMkLst>
        </pc:spChg>
        <pc:spChg chg="add del">
          <ac:chgData name="DENGYAO LI" userId="14cc8a7cd33302d5" providerId="LiveId" clId="{D839F4BB-6B00-4328-BD93-E72EF7391933}" dt="2024-05-16T16:18:16.813" v="14614" actId="22"/>
          <ac:spMkLst>
            <pc:docMk/>
            <pc:sldMk cId="1538964901" sldId="304"/>
            <ac:spMk id="21" creationId="{69B97788-2113-1484-508D-107034E1F4FC}"/>
          </ac:spMkLst>
        </pc:spChg>
        <pc:spChg chg="add mod">
          <ac:chgData name="DENGYAO LI" userId="14cc8a7cd33302d5" providerId="LiveId" clId="{D839F4BB-6B00-4328-BD93-E72EF7391933}" dt="2024-06-01T10:49:06.502" v="27522" actId="1037"/>
          <ac:spMkLst>
            <pc:docMk/>
            <pc:sldMk cId="1538964901" sldId="304"/>
            <ac:spMk id="23" creationId="{97082C07-9F72-3B67-4F4E-8C227E265D84}"/>
          </ac:spMkLst>
        </pc:spChg>
        <pc:spChg chg="add mod">
          <ac:chgData name="DENGYAO LI" userId="14cc8a7cd33302d5" providerId="LiveId" clId="{D839F4BB-6B00-4328-BD93-E72EF7391933}" dt="2024-06-01T10:49:06.502" v="27522" actId="1037"/>
          <ac:spMkLst>
            <pc:docMk/>
            <pc:sldMk cId="1538964901" sldId="304"/>
            <ac:spMk id="25" creationId="{2283C22B-A4B2-C47C-19BC-2FB656BB37B6}"/>
          </ac:spMkLst>
        </pc:spChg>
        <pc:spChg chg="add mod">
          <ac:chgData name="DENGYAO LI" userId="14cc8a7cd33302d5" providerId="LiveId" clId="{D839F4BB-6B00-4328-BD93-E72EF7391933}" dt="2024-06-01T10:49:06.502" v="27522" actId="1037"/>
          <ac:spMkLst>
            <pc:docMk/>
            <pc:sldMk cId="1538964901" sldId="304"/>
            <ac:spMk id="27" creationId="{172532E5-4D29-4196-D901-29C911ADD991}"/>
          </ac:spMkLst>
        </pc:spChg>
        <pc:picChg chg="add mod">
          <ac:chgData name="DENGYAO LI" userId="14cc8a7cd33302d5" providerId="LiveId" clId="{D839F4BB-6B00-4328-BD93-E72EF7391933}" dt="2024-06-01T10:49:38.446" v="27536" actId="1037"/>
          <ac:picMkLst>
            <pc:docMk/>
            <pc:sldMk cId="1538964901" sldId="304"/>
            <ac:picMk id="2" creationId="{FD7D731B-940F-C40C-F544-DF482B183E1D}"/>
          </ac:picMkLst>
        </pc:picChg>
        <pc:cxnChg chg="add mod">
          <ac:chgData name="DENGYAO LI" userId="14cc8a7cd33302d5" providerId="LiveId" clId="{D839F4BB-6B00-4328-BD93-E72EF7391933}" dt="2024-06-01T10:49:06.502" v="27522" actId="1037"/>
          <ac:cxnSpMkLst>
            <pc:docMk/>
            <pc:sldMk cId="1538964901" sldId="304"/>
            <ac:cxnSpMk id="8" creationId="{76744775-E976-ACD3-014E-601F92F3C944}"/>
          </ac:cxnSpMkLst>
        </pc:cxnChg>
        <pc:cxnChg chg="add mod">
          <ac:chgData name="DENGYAO LI" userId="14cc8a7cd33302d5" providerId="LiveId" clId="{D839F4BB-6B00-4328-BD93-E72EF7391933}" dt="2024-06-01T10:49:06.502" v="27522" actId="1037"/>
          <ac:cxnSpMkLst>
            <pc:docMk/>
            <pc:sldMk cId="1538964901" sldId="304"/>
            <ac:cxnSpMk id="12" creationId="{19ED4793-54D8-4422-7839-7942545B471F}"/>
          </ac:cxnSpMkLst>
        </pc:cxnChg>
        <pc:cxnChg chg="add mod">
          <ac:chgData name="DENGYAO LI" userId="14cc8a7cd33302d5" providerId="LiveId" clId="{D839F4BB-6B00-4328-BD93-E72EF7391933}" dt="2024-06-01T10:49:06.502" v="27522" actId="1037"/>
          <ac:cxnSpMkLst>
            <pc:docMk/>
            <pc:sldMk cId="1538964901" sldId="304"/>
            <ac:cxnSpMk id="18" creationId="{8473BEB8-6707-C5B4-4913-4F2A1B166A4E}"/>
          </ac:cxnSpMkLst>
        </pc:cxnChg>
        <pc:cxnChg chg="add del mod">
          <ac:chgData name="DENGYAO LI" userId="14cc8a7cd33302d5" providerId="LiveId" clId="{D839F4BB-6B00-4328-BD93-E72EF7391933}" dt="2024-05-17T02:43:25.346" v="15177" actId="478"/>
          <ac:cxnSpMkLst>
            <pc:docMk/>
            <pc:sldMk cId="1538964901" sldId="304"/>
            <ac:cxnSpMk id="22" creationId="{09FDAABC-6715-04C1-0681-12915C35E801}"/>
          </ac:cxnSpMkLst>
        </pc:cxnChg>
        <pc:cxnChg chg="add del mod">
          <ac:chgData name="DENGYAO LI" userId="14cc8a7cd33302d5" providerId="LiveId" clId="{D839F4BB-6B00-4328-BD93-E72EF7391933}" dt="2024-05-17T02:43:56.846" v="15184" actId="478"/>
          <ac:cxnSpMkLst>
            <pc:docMk/>
            <pc:sldMk cId="1538964901" sldId="304"/>
            <ac:cxnSpMk id="29" creationId="{397A9072-D888-9AF8-F85E-C1965935BE4B}"/>
          </ac:cxnSpMkLst>
        </pc:cxnChg>
        <pc:cxnChg chg="add del mod">
          <ac:chgData name="DENGYAO LI" userId="14cc8a7cd33302d5" providerId="LiveId" clId="{D839F4BB-6B00-4328-BD93-E72EF7391933}" dt="2024-05-17T02:45:04.097" v="15284" actId="478"/>
          <ac:cxnSpMkLst>
            <pc:docMk/>
            <pc:sldMk cId="1538964901" sldId="304"/>
            <ac:cxnSpMk id="34" creationId="{3301AE94-F18E-13F8-FAAA-6C02897A57F2}"/>
          </ac:cxnSpMkLst>
        </pc:cxnChg>
        <pc:cxnChg chg="add del mod">
          <ac:chgData name="DENGYAO LI" userId="14cc8a7cd33302d5" providerId="LiveId" clId="{D839F4BB-6B00-4328-BD93-E72EF7391933}" dt="2024-05-17T02:45:23.539" v="15300" actId="478"/>
          <ac:cxnSpMkLst>
            <pc:docMk/>
            <pc:sldMk cId="1538964901" sldId="304"/>
            <ac:cxnSpMk id="42" creationId="{CA25FC37-BA76-6C4B-4004-4A6E5134368B}"/>
          </ac:cxnSpMkLst>
        </pc:cxnChg>
        <pc:cxnChg chg="add mod">
          <ac:chgData name="DENGYAO LI" userId="14cc8a7cd33302d5" providerId="LiveId" clId="{D839F4BB-6B00-4328-BD93-E72EF7391933}" dt="2024-06-01T10:49:06.502" v="27522" actId="1037"/>
          <ac:cxnSpMkLst>
            <pc:docMk/>
            <pc:sldMk cId="1538964901" sldId="304"/>
            <ac:cxnSpMk id="47" creationId="{2DBB63FA-F1EE-2B09-103D-6CF1E392AF5D}"/>
          </ac:cxnSpMkLst>
        </pc:cxnChg>
        <pc:cxnChg chg="add mod">
          <ac:chgData name="DENGYAO LI" userId="14cc8a7cd33302d5" providerId="LiveId" clId="{D839F4BB-6B00-4328-BD93-E72EF7391933}" dt="2024-06-01T10:49:06.502" v="27522" actId="1037"/>
          <ac:cxnSpMkLst>
            <pc:docMk/>
            <pc:sldMk cId="1538964901" sldId="304"/>
            <ac:cxnSpMk id="51" creationId="{3F3534A7-7E24-2BC1-713E-E72A6185A73D}"/>
          </ac:cxnSpMkLst>
        </pc:cxnChg>
        <pc:cxnChg chg="add mod">
          <ac:chgData name="DENGYAO LI" userId="14cc8a7cd33302d5" providerId="LiveId" clId="{D839F4BB-6B00-4328-BD93-E72EF7391933}" dt="2024-06-01T10:49:06.502" v="27522" actId="1037"/>
          <ac:cxnSpMkLst>
            <pc:docMk/>
            <pc:sldMk cId="1538964901" sldId="304"/>
            <ac:cxnSpMk id="54" creationId="{DF7CAC40-A022-A2C2-6A58-4F460F022CED}"/>
          </ac:cxnSpMkLst>
        </pc:cxnChg>
        <pc:cxnChg chg="add mod">
          <ac:chgData name="DENGYAO LI" userId="14cc8a7cd33302d5" providerId="LiveId" clId="{D839F4BB-6B00-4328-BD93-E72EF7391933}" dt="2024-06-01T10:49:06.502" v="27522" actId="1037"/>
          <ac:cxnSpMkLst>
            <pc:docMk/>
            <pc:sldMk cId="1538964901" sldId="304"/>
            <ac:cxnSpMk id="56" creationId="{4DAB43E1-3F7F-0635-1D20-0C04C03B54C7}"/>
          </ac:cxnSpMkLst>
        </pc:cxnChg>
        <pc:cxnChg chg="add mod">
          <ac:chgData name="DENGYAO LI" userId="14cc8a7cd33302d5" providerId="LiveId" clId="{D839F4BB-6B00-4328-BD93-E72EF7391933}" dt="2024-06-01T10:49:06.502" v="27522" actId="1037"/>
          <ac:cxnSpMkLst>
            <pc:docMk/>
            <pc:sldMk cId="1538964901" sldId="304"/>
            <ac:cxnSpMk id="59" creationId="{988CCA05-370F-D6B7-A5E5-D91582FD89E6}"/>
          </ac:cxnSpMkLst>
        </pc:cxnChg>
        <pc:cxnChg chg="add del mod">
          <ac:chgData name="DENGYAO LI" userId="14cc8a7cd33302d5" providerId="LiveId" clId="{D839F4BB-6B00-4328-BD93-E72EF7391933}" dt="2024-05-17T02:45:35.864" v="15314" actId="478"/>
          <ac:cxnSpMkLst>
            <pc:docMk/>
            <pc:sldMk cId="1538964901" sldId="304"/>
            <ac:cxnSpMk id="62" creationId="{12BDA5D8-2563-7FD7-1535-B918321C05CD}"/>
          </ac:cxnSpMkLst>
        </pc:cxnChg>
        <pc:cxnChg chg="add mod">
          <ac:chgData name="DENGYAO LI" userId="14cc8a7cd33302d5" providerId="LiveId" clId="{D839F4BB-6B00-4328-BD93-E72EF7391933}" dt="2024-06-01T10:49:06.502" v="27522" actId="1037"/>
          <ac:cxnSpMkLst>
            <pc:docMk/>
            <pc:sldMk cId="1538964901" sldId="304"/>
            <ac:cxnSpMk id="63" creationId="{FAB02867-D36F-A088-F476-54A9D2C49A9D}"/>
          </ac:cxnSpMkLst>
        </pc:cxnChg>
      </pc:sldChg>
      <pc:sldChg chg="addSp delSp modSp new mod">
        <pc:chgData name="DENGYAO LI" userId="14cc8a7cd33302d5" providerId="LiveId" clId="{D839F4BB-6B00-4328-BD93-E72EF7391933}" dt="2024-06-02T07:59:35.608" v="29002" actId="1035"/>
        <pc:sldMkLst>
          <pc:docMk/>
          <pc:sldMk cId="1889870438" sldId="305"/>
        </pc:sldMkLst>
        <pc:spChg chg="del">
          <ac:chgData name="DENGYAO LI" userId="14cc8a7cd33302d5" providerId="LiveId" clId="{D839F4BB-6B00-4328-BD93-E72EF7391933}" dt="2024-05-16T16:20:58.036" v="14659" actId="478"/>
          <ac:spMkLst>
            <pc:docMk/>
            <pc:sldMk cId="1889870438" sldId="305"/>
            <ac:spMk id="2" creationId="{D495A9BC-4910-4C3A-E8BE-7F939591675C}"/>
          </ac:spMkLst>
        </pc:spChg>
        <pc:spChg chg="del">
          <ac:chgData name="DENGYAO LI" userId="14cc8a7cd33302d5" providerId="LiveId" clId="{D839F4BB-6B00-4328-BD93-E72EF7391933}" dt="2024-05-16T16:20:59.145" v="14660" actId="478"/>
          <ac:spMkLst>
            <pc:docMk/>
            <pc:sldMk cId="1889870438" sldId="305"/>
            <ac:spMk id="3" creationId="{359F3FE6-11FD-593D-D52E-A626213469EC}"/>
          </ac:spMkLst>
        </pc:spChg>
        <pc:spChg chg="add del mod">
          <ac:chgData name="DENGYAO LI" userId="14cc8a7cd33302d5" providerId="LiveId" clId="{D839F4BB-6B00-4328-BD93-E72EF7391933}" dt="2024-06-02T07:03:50.655" v="28136" actId="478"/>
          <ac:spMkLst>
            <pc:docMk/>
            <pc:sldMk cId="1889870438" sldId="305"/>
            <ac:spMk id="3" creationId="{3FFAB88C-8282-C314-66C3-C12359FF7735}"/>
          </ac:spMkLst>
        </pc:spChg>
        <pc:spChg chg="add del mod">
          <ac:chgData name="DENGYAO LI" userId="14cc8a7cd33302d5" providerId="LiveId" clId="{D839F4BB-6B00-4328-BD93-E72EF7391933}" dt="2024-06-02T07:06:09.819" v="28144" actId="478"/>
          <ac:spMkLst>
            <pc:docMk/>
            <pc:sldMk cId="1889870438" sldId="305"/>
            <ac:spMk id="5" creationId="{4BC1475B-16EC-F31D-8C3C-D11FC858DA22}"/>
          </ac:spMkLst>
        </pc:spChg>
        <pc:spChg chg="add mod">
          <ac:chgData name="DENGYAO LI" userId="14cc8a7cd33302d5" providerId="LiveId" clId="{D839F4BB-6B00-4328-BD93-E72EF7391933}" dt="2024-06-02T07:59:28.910" v="28991" actId="1035"/>
          <ac:spMkLst>
            <pc:docMk/>
            <pc:sldMk cId="1889870438" sldId="305"/>
            <ac:spMk id="6" creationId="{6B68E288-42A4-A9E7-C5CE-40A60FE30E95}"/>
          </ac:spMkLst>
        </pc:spChg>
        <pc:spChg chg="add mod">
          <ac:chgData name="DENGYAO LI" userId="14cc8a7cd33302d5" providerId="LiveId" clId="{D839F4BB-6B00-4328-BD93-E72EF7391933}" dt="2024-06-02T07:59:04.161" v="28960" actId="1076"/>
          <ac:spMkLst>
            <pc:docMk/>
            <pc:sldMk cId="1889870438" sldId="305"/>
            <ac:spMk id="7" creationId="{66BCA5D0-30A6-A05C-6B1F-E6582801BEE0}"/>
          </ac:spMkLst>
        </pc:spChg>
        <pc:spChg chg="add mod">
          <ac:chgData name="DENGYAO LI" userId="14cc8a7cd33302d5" providerId="LiveId" clId="{D839F4BB-6B00-4328-BD93-E72EF7391933}" dt="2024-06-02T07:59:17.558" v="28988" actId="14100"/>
          <ac:spMkLst>
            <pc:docMk/>
            <pc:sldMk cId="1889870438" sldId="305"/>
            <ac:spMk id="8" creationId="{D80CFEE2-1E8C-A1EB-16E3-1B12414B916B}"/>
          </ac:spMkLst>
        </pc:spChg>
        <pc:spChg chg="add del mod">
          <ac:chgData name="DENGYAO LI" userId="14cc8a7cd33302d5" providerId="LiveId" clId="{D839F4BB-6B00-4328-BD93-E72EF7391933}" dt="2024-06-02T07:03:48.940" v="28135" actId="478"/>
          <ac:spMkLst>
            <pc:docMk/>
            <pc:sldMk cId="1889870438" sldId="305"/>
            <ac:spMk id="9" creationId="{70366923-C1C7-10E8-2033-6A85CBCF44D4}"/>
          </ac:spMkLst>
        </pc:spChg>
        <pc:spChg chg="add mod">
          <ac:chgData name="DENGYAO LI" userId="14cc8a7cd33302d5" providerId="LiveId" clId="{D839F4BB-6B00-4328-BD93-E72EF7391933}" dt="2024-06-02T07:59:35.608" v="29002" actId="1035"/>
          <ac:spMkLst>
            <pc:docMk/>
            <pc:sldMk cId="1889870438" sldId="305"/>
            <ac:spMk id="11" creationId="{75A2B7BD-3AAC-0C1D-BEF0-687A37D3966D}"/>
          </ac:spMkLst>
        </pc:spChg>
        <pc:picChg chg="add mod">
          <ac:chgData name="DENGYAO LI" userId="14cc8a7cd33302d5" providerId="LiveId" clId="{D839F4BB-6B00-4328-BD93-E72EF7391933}" dt="2024-06-02T07:59:00.146" v="28958" actId="1037"/>
          <ac:picMkLst>
            <pc:docMk/>
            <pc:sldMk cId="1889870438" sldId="305"/>
            <ac:picMk id="12" creationId="{D464B606-A51B-8C1F-EA19-B2D3D7F4A201}"/>
          </ac:picMkLst>
        </pc:picChg>
      </pc:sldChg>
      <pc:sldChg chg="modSp new del ord">
        <pc:chgData name="DENGYAO LI" userId="14cc8a7cd33302d5" providerId="LiveId" clId="{D839F4BB-6B00-4328-BD93-E72EF7391933}" dt="2024-05-17T03:44:56.285" v="15607" actId="47"/>
        <pc:sldMkLst>
          <pc:docMk/>
          <pc:sldMk cId="391983992" sldId="306"/>
        </pc:sldMkLst>
        <pc:spChg chg="mod">
          <ac:chgData name="DENGYAO LI" userId="14cc8a7cd33302d5" providerId="LiveId" clId="{D839F4BB-6B00-4328-BD93-E72EF7391933}" dt="2024-05-17T03:44:30.760" v="15605"/>
          <ac:spMkLst>
            <pc:docMk/>
            <pc:sldMk cId="391983992" sldId="306"/>
            <ac:spMk id="2" creationId="{DF9BFB46-2C07-EE3A-C941-C0895021F6F2}"/>
          </ac:spMkLst>
        </pc:spChg>
        <pc:spChg chg="mod">
          <ac:chgData name="DENGYAO LI" userId="14cc8a7cd33302d5" providerId="LiveId" clId="{D839F4BB-6B00-4328-BD93-E72EF7391933}" dt="2024-05-17T03:44:30.760" v="15605"/>
          <ac:spMkLst>
            <pc:docMk/>
            <pc:sldMk cId="391983992" sldId="306"/>
            <ac:spMk id="3" creationId="{5A47D92F-4254-8AC4-E103-E60D1D946D09}"/>
          </ac:spMkLst>
        </pc:spChg>
      </pc:sldChg>
      <pc:sldChg chg="new del">
        <pc:chgData name="DENGYAO LI" userId="14cc8a7cd33302d5" providerId="LiveId" clId="{D839F4BB-6B00-4328-BD93-E72EF7391933}" dt="2024-05-17T03:44:13.368" v="15600" actId="47"/>
        <pc:sldMkLst>
          <pc:docMk/>
          <pc:sldMk cId="607236890" sldId="306"/>
        </pc:sldMkLst>
      </pc:sldChg>
      <pc:sldChg chg="addSp delSp modSp new del mod">
        <pc:chgData name="DENGYAO LI" userId="14cc8a7cd33302d5" providerId="LiveId" clId="{D839F4BB-6B00-4328-BD93-E72EF7391933}" dt="2024-05-17T15:55:04.628" v="17614" actId="47"/>
        <pc:sldMkLst>
          <pc:docMk/>
          <pc:sldMk cId="1226110727" sldId="306"/>
        </pc:sldMkLst>
        <pc:spChg chg="del">
          <ac:chgData name="DENGYAO LI" userId="14cc8a7cd33302d5" providerId="LiveId" clId="{D839F4BB-6B00-4328-BD93-E72EF7391933}" dt="2024-05-17T15:33:19.139" v="16947" actId="478"/>
          <ac:spMkLst>
            <pc:docMk/>
            <pc:sldMk cId="1226110727" sldId="306"/>
            <ac:spMk id="2" creationId="{D7030433-C5DD-36B2-65B8-1EF4CEE07833}"/>
          </ac:spMkLst>
        </pc:spChg>
        <pc:spChg chg="del">
          <ac:chgData name="DENGYAO LI" userId="14cc8a7cd33302d5" providerId="LiveId" clId="{D839F4BB-6B00-4328-BD93-E72EF7391933}" dt="2024-05-17T15:33:17.740" v="16946" actId="478"/>
          <ac:spMkLst>
            <pc:docMk/>
            <pc:sldMk cId="1226110727" sldId="306"/>
            <ac:spMk id="3" creationId="{0459ED40-E7BD-9BED-C962-BD367742F877}"/>
          </ac:spMkLst>
        </pc:spChg>
        <pc:spChg chg="add del mod">
          <ac:chgData name="DENGYAO LI" userId="14cc8a7cd33302d5" providerId="LiveId" clId="{D839F4BB-6B00-4328-BD93-E72EF7391933}" dt="2024-05-17T15:45:16.031" v="17570" actId="478"/>
          <ac:spMkLst>
            <pc:docMk/>
            <pc:sldMk cId="1226110727" sldId="306"/>
            <ac:spMk id="6" creationId="{D8A8733C-6280-2A09-FF9E-39AEA57FE4EA}"/>
          </ac:spMkLst>
        </pc:spChg>
        <pc:spChg chg="add mod">
          <ac:chgData name="DENGYAO LI" userId="14cc8a7cd33302d5" providerId="LiveId" clId="{D839F4BB-6B00-4328-BD93-E72EF7391933}" dt="2024-05-17T15:33:39.591" v="16954"/>
          <ac:spMkLst>
            <pc:docMk/>
            <pc:sldMk cId="1226110727" sldId="306"/>
            <ac:spMk id="7" creationId="{7AB6E1C1-6589-BCEA-6501-F8E3E864F986}"/>
          </ac:spMkLst>
        </pc:spChg>
        <pc:spChg chg="add del mod">
          <ac:chgData name="DENGYAO LI" userId="14cc8a7cd33302d5" providerId="LiveId" clId="{D839F4BB-6B00-4328-BD93-E72EF7391933}" dt="2024-05-17T15:45:16.031" v="17570" actId="478"/>
          <ac:spMkLst>
            <pc:docMk/>
            <pc:sldMk cId="1226110727" sldId="306"/>
            <ac:spMk id="9" creationId="{E2C13D33-F38B-3926-3C54-E1087A981D71}"/>
          </ac:spMkLst>
        </pc:spChg>
        <pc:spChg chg="add del mod">
          <ac:chgData name="DENGYAO LI" userId="14cc8a7cd33302d5" providerId="LiveId" clId="{D839F4BB-6B00-4328-BD93-E72EF7391933}" dt="2024-05-17T15:45:16.031" v="17570" actId="478"/>
          <ac:spMkLst>
            <pc:docMk/>
            <pc:sldMk cId="1226110727" sldId="306"/>
            <ac:spMk id="11" creationId="{7E010F28-1BEF-E3BD-E5F5-BB0F61DEA31F}"/>
          </ac:spMkLst>
        </pc:spChg>
        <pc:spChg chg="add del mod">
          <ac:chgData name="DENGYAO LI" userId="14cc8a7cd33302d5" providerId="LiveId" clId="{D839F4BB-6B00-4328-BD93-E72EF7391933}" dt="2024-05-17T15:45:16.031" v="17570" actId="478"/>
          <ac:spMkLst>
            <pc:docMk/>
            <pc:sldMk cId="1226110727" sldId="306"/>
            <ac:spMk id="13" creationId="{17E2156B-08F5-0F86-39AA-65CCCD65D075}"/>
          </ac:spMkLst>
        </pc:spChg>
        <pc:spChg chg="add del mod">
          <ac:chgData name="DENGYAO LI" userId="14cc8a7cd33302d5" providerId="LiveId" clId="{D839F4BB-6B00-4328-BD93-E72EF7391933}" dt="2024-05-17T15:45:16.031" v="17570" actId="478"/>
          <ac:spMkLst>
            <pc:docMk/>
            <pc:sldMk cId="1226110727" sldId="306"/>
            <ac:spMk id="15" creationId="{743E975E-0A7E-D9D6-8019-71E4964D3B26}"/>
          </ac:spMkLst>
        </pc:spChg>
        <pc:spChg chg="add del mod">
          <ac:chgData name="DENGYAO LI" userId="14cc8a7cd33302d5" providerId="LiveId" clId="{D839F4BB-6B00-4328-BD93-E72EF7391933}" dt="2024-05-17T15:45:16.031" v="17570" actId="478"/>
          <ac:spMkLst>
            <pc:docMk/>
            <pc:sldMk cId="1226110727" sldId="306"/>
            <ac:spMk id="17" creationId="{EE4DEF68-9A2E-355F-7A67-949775BD8362}"/>
          </ac:spMkLst>
        </pc:spChg>
        <pc:spChg chg="add del mod">
          <ac:chgData name="DENGYAO LI" userId="14cc8a7cd33302d5" providerId="LiveId" clId="{D839F4BB-6B00-4328-BD93-E72EF7391933}" dt="2024-05-17T15:54:10.516" v="17611" actId="478"/>
          <ac:spMkLst>
            <pc:docMk/>
            <pc:sldMk cId="1226110727" sldId="306"/>
            <ac:spMk id="43" creationId="{8ADFA15F-47C3-2462-2600-EE7EFDBAA07F}"/>
          </ac:spMkLst>
        </pc:spChg>
        <pc:spChg chg="add del mod">
          <ac:chgData name="DENGYAO LI" userId="14cc8a7cd33302d5" providerId="LiveId" clId="{D839F4BB-6B00-4328-BD93-E72EF7391933}" dt="2024-05-17T15:55:01.111" v="17612" actId="478"/>
          <ac:spMkLst>
            <pc:docMk/>
            <pc:sldMk cId="1226110727" sldId="306"/>
            <ac:spMk id="45" creationId="{332357C2-A8ED-B36F-8EC1-18C759A4B1CE}"/>
          </ac:spMkLst>
        </pc:spChg>
        <pc:spChg chg="add del mod">
          <ac:chgData name="DENGYAO LI" userId="14cc8a7cd33302d5" providerId="LiveId" clId="{D839F4BB-6B00-4328-BD93-E72EF7391933}" dt="2024-05-17T15:55:03.253" v="17613" actId="478"/>
          <ac:spMkLst>
            <pc:docMk/>
            <pc:sldMk cId="1226110727" sldId="306"/>
            <ac:spMk id="47" creationId="{846BD807-B836-076B-3947-FBBC152B4D7E}"/>
          </ac:spMkLst>
        </pc:spChg>
        <pc:spChg chg="add del mod">
          <ac:chgData name="DENGYAO LI" userId="14cc8a7cd33302d5" providerId="LiveId" clId="{D839F4BB-6B00-4328-BD93-E72EF7391933}" dt="2024-05-17T15:55:03.253" v="17613" actId="478"/>
          <ac:spMkLst>
            <pc:docMk/>
            <pc:sldMk cId="1226110727" sldId="306"/>
            <ac:spMk id="49" creationId="{AD133FDA-7999-FCA2-A486-A9B489017E8E}"/>
          </ac:spMkLst>
        </pc:spChg>
        <pc:spChg chg="add del mod">
          <ac:chgData name="DENGYAO LI" userId="14cc8a7cd33302d5" providerId="LiveId" clId="{D839F4BB-6B00-4328-BD93-E72EF7391933}" dt="2024-05-17T15:55:03.253" v="17613" actId="478"/>
          <ac:spMkLst>
            <pc:docMk/>
            <pc:sldMk cId="1226110727" sldId="306"/>
            <ac:spMk id="51" creationId="{49259074-E6A3-9886-9160-5C3AAB79AAEA}"/>
          </ac:spMkLst>
        </pc:spChg>
        <pc:spChg chg="add mod">
          <ac:chgData name="DENGYAO LI" userId="14cc8a7cd33302d5" providerId="LiveId" clId="{D839F4BB-6B00-4328-BD93-E72EF7391933}" dt="2024-05-17T15:46:45.247" v="17601" actId="1076"/>
          <ac:spMkLst>
            <pc:docMk/>
            <pc:sldMk cId="1226110727" sldId="306"/>
            <ac:spMk id="53" creationId="{C5D37F63-E540-E58B-FB06-DEF676093CB9}"/>
          </ac:spMkLst>
        </pc:spChg>
        <pc:cxnChg chg="add del mod">
          <ac:chgData name="DENGYAO LI" userId="14cc8a7cd33302d5" providerId="LiveId" clId="{D839F4BB-6B00-4328-BD93-E72EF7391933}" dt="2024-05-17T15:45:16.031" v="17570" actId="478"/>
          <ac:cxnSpMkLst>
            <pc:docMk/>
            <pc:sldMk cId="1226110727" sldId="306"/>
            <ac:cxnSpMk id="18" creationId="{905CBE74-5989-89D2-B46A-DFDE91A11267}"/>
          </ac:cxnSpMkLst>
        </pc:cxnChg>
        <pc:cxnChg chg="add del mod">
          <ac:chgData name="DENGYAO LI" userId="14cc8a7cd33302d5" providerId="LiveId" clId="{D839F4BB-6B00-4328-BD93-E72EF7391933}" dt="2024-05-17T15:45:16.031" v="17570" actId="478"/>
          <ac:cxnSpMkLst>
            <pc:docMk/>
            <pc:sldMk cId="1226110727" sldId="306"/>
            <ac:cxnSpMk id="21" creationId="{2B676CB1-3087-9283-62CC-ABF7D3BCBB42}"/>
          </ac:cxnSpMkLst>
        </pc:cxnChg>
        <pc:cxnChg chg="add del mod">
          <ac:chgData name="DENGYAO LI" userId="14cc8a7cd33302d5" providerId="LiveId" clId="{D839F4BB-6B00-4328-BD93-E72EF7391933}" dt="2024-05-17T15:45:16.031" v="17570" actId="478"/>
          <ac:cxnSpMkLst>
            <pc:docMk/>
            <pc:sldMk cId="1226110727" sldId="306"/>
            <ac:cxnSpMk id="29" creationId="{53EFC50C-232D-5BBB-198E-F3BA49F84C96}"/>
          </ac:cxnSpMkLst>
        </pc:cxnChg>
        <pc:cxnChg chg="add del mod">
          <ac:chgData name="DENGYAO LI" userId="14cc8a7cd33302d5" providerId="LiveId" clId="{D839F4BB-6B00-4328-BD93-E72EF7391933}" dt="2024-05-17T15:45:16.031" v="17570" actId="478"/>
          <ac:cxnSpMkLst>
            <pc:docMk/>
            <pc:sldMk cId="1226110727" sldId="306"/>
            <ac:cxnSpMk id="31" creationId="{DC656471-94DF-E72F-B263-73051C02346D}"/>
          </ac:cxnSpMkLst>
        </pc:cxnChg>
        <pc:cxnChg chg="add del mod">
          <ac:chgData name="DENGYAO LI" userId="14cc8a7cd33302d5" providerId="LiveId" clId="{D839F4BB-6B00-4328-BD93-E72EF7391933}" dt="2024-05-17T15:45:16.031" v="17570" actId="478"/>
          <ac:cxnSpMkLst>
            <pc:docMk/>
            <pc:sldMk cId="1226110727" sldId="306"/>
            <ac:cxnSpMk id="39" creationId="{92A70FBE-2482-44CB-F8E7-43A49B982694}"/>
          </ac:cxnSpMkLst>
        </pc:cxnChg>
      </pc:sldChg>
      <pc:sldChg chg="add del">
        <pc:chgData name="DENGYAO LI" userId="14cc8a7cd33302d5" providerId="LiveId" clId="{D839F4BB-6B00-4328-BD93-E72EF7391933}" dt="2024-05-17T15:22:07.311" v="16627"/>
        <pc:sldMkLst>
          <pc:docMk/>
          <pc:sldMk cId="1297024941" sldId="306"/>
        </pc:sldMkLst>
      </pc:sldChg>
      <pc:sldChg chg="new del">
        <pc:chgData name="DENGYAO LI" userId="14cc8a7cd33302d5" providerId="LiveId" clId="{D839F4BB-6B00-4328-BD93-E72EF7391933}" dt="2024-05-17T03:41:49.863" v="15596" actId="47"/>
        <pc:sldMkLst>
          <pc:docMk/>
          <pc:sldMk cId="3235523124" sldId="306"/>
        </pc:sldMkLst>
      </pc:sldChg>
      <pc:sldChg chg="addSp delSp modSp new del mod">
        <pc:chgData name="DENGYAO LI" userId="14cc8a7cd33302d5" providerId="LiveId" clId="{D839F4BB-6B00-4328-BD93-E72EF7391933}" dt="2024-06-01T08:43:20.297" v="25307" actId="47"/>
        <pc:sldMkLst>
          <pc:docMk/>
          <pc:sldMk cId="10986798" sldId="307"/>
        </pc:sldMkLst>
        <pc:spChg chg="del">
          <ac:chgData name="DENGYAO LI" userId="14cc8a7cd33302d5" providerId="LiveId" clId="{D839F4BB-6B00-4328-BD93-E72EF7391933}" dt="2024-05-17T15:53:21.039" v="17605" actId="478"/>
          <ac:spMkLst>
            <pc:docMk/>
            <pc:sldMk cId="10986798" sldId="307"/>
            <ac:spMk id="2" creationId="{ED2D8011-6250-888F-7CC6-C8DFBC11A050}"/>
          </ac:spMkLst>
        </pc:spChg>
        <pc:spChg chg="del">
          <ac:chgData name="DENGYAO LI" userId="14cc8a7cd33302d5" providerId="LiveId" clId="{D839F4BB-6B00-4328-BD93-E72EF7391933}" dt="2024-05-17T15:53:22.734" v="17606" actId="478"/>
          <ac:spMkLst>
            <pc:docMk/>
            <pc:sldMk cId="10986798" sldId="307"/>
            <ac:spMk id="3" creationId="{2A1700FD-CCBE-3231-33FB-4BF00206E909}"/>
          </ac:spMkLst>
        </pc:spChg>
        <pc:spChg chg="add mod">
          <ac:chgData name="DENGYAO LI" userId="14cc8a7cd33302d5" providerId="LiveId" clId="{D839F4BB-6B00-4328-BD93-E72EF7391933}" dt="2024-05-17T16:20:11.428" v="17962" actId="1035"/>
          <ac:spMkLst>
            <pc:docMk/>
            <pc:sldMk cId="10986798" sldId="307"/>
            <ac:spMk id="5" creationId="{C8F10E07-B762-4ADD-FE3A-7610078B9450}"/>
          </ac:spMkLst>
        </pc:spChg>
        <pc:spChg chg="add mod">
          <ac:chgData name="DENGYAO LI" userId="14cc8a7cd33302d5" providerId="LiveId" clId="{D839F4BB-6B00-4328-BD93-E72EF7391933}" dt="2024-05-17T16:20:11.428" v="17962" actId="1035"/>
          <ac:spMkLst>
            <pc:docMk/>
            <pc:sldMk cId="10986798" sldId="307"/>
            <ac:spMk id="6" creationId="{ABB2EFA3-08F2-1943-6775-1A545E829225}"/>
          </ac:spMkLst>
        </pc:spChg>
        <pc:spChg chg="add mod">
          <ac:chgData name="DENGYAO LI" userId="14cc8a7cd33302d5" providerId="LiveId" clId="{D839F4BB-6B00-4328-BD93-E72EF7391933}" dt="2024-05-17T16:20:11.428" v="17962" actId="1035"/>
          <ac:spMkLst>
            <pc:docMk/>
            <pc:sldMk cId="10986798" sldId="307"/>
            <ac:spMk id="7" creationId="{1D130DE6-F043-B62A-793A-59E77C744773}"/>
          </ac:spMkLst>
        </pc:spChg>
        <pc:spChg chg="add mod">
          <ac:chgData name="DENGYAO LI" userId="14cc8a7cd33302d5" providerId="LiveId" clId="{D839F4BB-6B00-4328-BD93-E72EF7391933}" dt="2024-05-17T16:20:11.428" v="17962" actId="1035"/>
          <ac:spMkLst>
            <pc:docMk/>
            <pc:sldMk cId="10986798" sldId="307"/>
            <ac:spMk id="8" creationId="{ED9A165C-68F0-5118-92BF-66511AAC1ED5}"/>
          </ac:spMkLst>
        </pc:spChg>
        <pc:spChg chg="add mod">
          <ac:chgData name="DENGYAO LI" userId="14cc8a7cd33302d5" providerId="LiveId" clId="{D839F4BB-6B00-4328-BD93-E72EF7391933}" dt="2024-05-17T16:20:11.428" v="17962" actId="1035"/>
          <ac:spMkLst>
            <pc:docMk/>
            <pc:sldMk cId="10986798" sldId="307"/>
            <ac:spMk id="9" creationId="{95E4E95A-26F9-0781-28AC-56DED674C884}"/>
          </ac:spMkLst>
        </pc:spChg>
        <pc:spChg chg="add mod">
          <ac:chgData name="DENGYAO LI" userId="14cc8a7cd33302d5" providerId="LiveId" clId="{D839F4BB-6B00-4328-BD93-E72EF7391933}" dt="2024-05-17T16:20:11.428" v="17962" actId="1035"/>
          <ac:spMkLst>
            <pc:docMk/>
            <pc:sldMk cId="10986798" sldId="307"/>
            <ac:spMk id="10" creationId="{CC86A38F-52DF-D8CB-6D9B-9D1E030582CE}"/>
          </ac:spMkLst>
        </pc:spChg>
        <pc:spChg chg="add mod">
          <ac:chgData name="DENGYAO LI" userId="14cc8a7cd33302d5" providerId="LiveId" clId="{D839F4BB-6B00-4328-BD93-E72EF7391933}" dt="2024-05-17T16:20:15.253" v="17967" actId="1035"/>
          <ac:spMkLst>
            <pc:docMk/>
            <pc:sldMk cId="10986798" sldId="307"/>
            <ac:spMk id="16" creationId="{B4F3FECB-15FE-DEC3-1BEA-938AC50234DB}"/>
          </ac:spMkLst>
        </pc:spChg>
        <pc:spChg chg="add mod">
          <ac:chgData name="DENGYAO LI" userId="14cc8a7cd33302d5" providerId="LiveId" clId="{D839F4BB-6B00-4328-BD93-E72EF7391933}" dt="2024-05-17T16:20:11.428" v="17962" actId="1035"/>
          <ac:spMkLst>
            <pc:docMk/>
            <pc:sldMk cId="10986798" sldId="307"/>
            <ac:spMk id="18" creationId="{B48DB4EB-1418-CCAD-C6AE-33EA25104809}"/>
          </ac:spMkLst>
        </pc:spChg>
        <pc:spChg chg="add del mod">
          <ac:chgData name="DENGYAO LI" userId="14cc8a7cd33302d5" providerId="LiveId" clId="{D839F4BB-6B00-4328-BD93-E72EF7391933}" dt="2024-05-17T16:00:34.616" v="17728" actId="21"/>
          <ac:spMkLst>
            <pc:docMk/>
            <pc:sldMk cId="10986798" sldId="307"/>
            <ac:spMk id="20" creationId="{E30827CC-6D2B-9C97-3F95-23EF437CECEA}"/>
          </ac:spMkLst>
        </pc:spChg>
        <pc:spChg chg="add mod">
          <ac:chgData name="DENGYAO LI" userId="14cc8a7cd33302d5" providerId="LiveId" clId="{D839F4BB-6B00-4328-BD93-E72EF7391933}" dt="2024-05-17T15:55:40.998" v="17657"/>
          <ac:spMkLst>
            <pc:docMk/>
            <pc:sldMk cId="10986798" sldId="307"/>
            <ac:spMk id="21" creationId="{7D2DA91B-EA3E-5029-CD62-41A920D687B4}"/>
          </ac:spMkLst>
        </pc:spChg>
        <pc:spChg chg="add del mod">
          <ac:chgData name="DENGYAO LI" userId="14cc8a7cd33302d5" providerId="LiveId" clId="{D839F4BB-6B00-4328-BD93-E72EF7391933}" dt="2024-05-17T16:00:34.616" v="17728" actId="21"/>
          <ac:spMkLst>
            <pc:docMk/>
            <pc:sldMk cId="10986798" sldId="307"/>
            <ac:spMk id="23" creationId="{1AA9A917-0A16-AA42-142B-8C4979810935}"/>
          </ac:spMkLst>
        </pc:spChg>
        <pc:spChg chg="add del mod">
          <ac:chgData name="DENGYAO LI" userId="14cc8a7cd33302d5" providerId="LiveId" clId="{D839F4BB-6B00-4328-BD93-E72EF7391933}" dt="2024-05-17T15:59:26.591" v="17725" actId="478"/>
          <ac:spMkLst>
            <pc:docMk/>
            <pc:sldMk cId="10986798" sldId="307"/>
            <ac:spMk id="26" creationId="{8D08F12F-D90E-833D-8B47-3DFCD763E410}"/>
          </ac:spMkLst>
        </pc:spChg>
        <pc:picChg chg="add mod">
          <ac:chgData name="DENGYAO LI" userId="14cc8a7cd33302d5" providerId="LiveId" clId="{D839F4BB-6B00-4328-BD93-E72EF7391933}" dt="2024-05-17T16:20:11.428" v="17962" actId="1035"/>
          <ac:picMkLst>
            <pc:docMk/>
            <pc:sldMk cId="10986798" sldId="307"/>
            <ac:picMk id="17" creationId="{7C305CFD-647D-B6C9-ECBD-9A2A9ED92D58}"/>
          </ac:picMkLst>
        </pc:picChg>
        <pc:cxnChg chg="add mod">
          <ac:chgData name="DENGYAO LI" userId="14cc8a7cd33302d5" providerId="LiveId" clId="{D839F4BB-6B00-4328-BD93-E72EF7391933}" dt="2024-05-17T16:20:11.428" v="17962" actId="1035"/>
          <ac:cxnSpMkLst>
            <pc:docMk/>
            <pc:sldMk cId="10986798" sldId="307"/>
            <ac:cxnSpMk id="11" creationId="{EE042495-4C0D-7396-5BB3-9BE0D026E56A}"/>
          </ac:cxnSpMkLst>
        </pc:cxnChg>
        <pc:cxnChg chg="add mod">
          <ac:chgData name="DENGYAO LI" userId="14cc8a7cd33302d5" providerId="LiveId" clId="{D839F4BB-6B00-4328-BD93-E72EF7391933}" dt="2024-05-17T16:20:11.428" v="17962" actId="1035"/>
          <ac:cxnSpMkLst>
            <pc:docMk/>
            <pc:sldMk cId="10986798" sldId="307"/>
            <ac:cxnSpMk id="12" creationId="{275935AB-0090-4AF2-35E0-6C3DF0C04953}"/>
          </ac:cxnSpMkLst>
        </pc:cxnChg>
        <pc:cxnChg chg="add mod">
          <ac:chgData name="DENGYAO LI" userId="14cc8a7cd33302d5" providerId="LiveId" clId="{D839F4BB-6B00-4328-BD93-E72EF7391933}" dt="2024-05-17T16:20:11.428" v="17962" actId="1035"/>
          <ac:cxnSpMkLst>
            <pc:docMk/>
            <pc:sldMk cId="10986798" sldId="307"/>
            <ac:cxnSpMk id="13" creationId="{6F834296-CC76-CC87-9884-EBD88B7D16E1}"/>
          </ac:cxnSpMkLst>
        </pc:cxnChg>
        <pc:cxnChg chg="add mod">
          <ac:chgData name="DENGYAO LI" userId="14cc8a7cd33302d5" providerId="LiveId" clId="{D839F4BB-6B00-4328-BD93-E72EF7391933}" dt="2024-05-17T16:20:11.428" v="17962" actId="1035"/>
          <ac:cxnSpMkLst>
            <pc:docMk/>
            <pc:sldMk cId="10986798" sldId="307"/>
            <ac:cxnSpMk id="14" creationId="{BA8B8421-F007-544F-1A96-8C04FE84BE17}"/>
          </ac:cxnSpMkLst>
        </pc:cxnChg>
        <pc:cxnChg chg="add mod">
          <ac:chgData name="DENGYAO LI" userId="14cc8a7cd33302d5" providerId="LiveId" clId="{D839F4BB-6B00-4328-BD93-E72EF7391933}" dt="2024-05-17T16:20:11.428" v="17962" actId="1035"/>
          <ac:cxnSpMkLst>
            <pc:docMk/>
            <pc:sldMk cId="10986798" sldId="307"/>
            <ac:cxnSpMk id="15" creationId="{A451E506-950B-A378-EA7D-DD544760761D}"/>
          </ac:cxnSpMkLst>
        </pc:cxnChg>
        <pc:cxnChg chg="add del mod">
          <ac:chgData name="DENGYAO LI" userId="14cc8a7cd33302d5" providerId="LiveId" clId="{D839F4BB-6B00-4328-BD93-E72EF7391933}" dt="2024-05-17T16:00:34.616" v="17728" actId="21"/>
          <ac:cxnSpMkLst>
            <pc:docMk/>
            <pc:sldMk cId="10986798" sldId="307"/>
            <ac:cxnSpMk id="24" creationId="{7FB55E52-F65B-145C-8480-29BC0C635DE6}"/>
          </ac:cxnSpMkLst>
        </pc:cxnChg>
        <pc:cxnChg chg="add mod">
          <ac:chgData name="DENGYAO LI" userId="14cc8a7cd33302d5" providerId="LiveId" clId="{D839F4BB-6B00-4328-BD93-E72EF7391933}" dt="2024-05-17T16:18:03.444" v="17907"/>
          <ac:cxnSpMkLst>
            <pc:docMk/>
            <pc:sldMk cId="10986798" sldId="307"/>
            <ac:cxnSpMk id="27" creationId="{4614116A-1D08-4435-9AF7-34776D55BE4D}"/>
          </ac:cxnSpMkLst>
        </pc:cxnChg>
      </pc:sldChg>
      <pc:sldChg chg="new del">
        <pc:chgData name="DENGYAO LI" userId="14cc8a7cd33302d5" providerId="LiveId" clId="{D839F4BB-6B00-4328-BD93-E72EF7391933}" dt="2024-05-17T03:44:57.264" v="15608" actId="47"/>
        <pc:sldMkLst>
          <pc:docMk/>
          <pc:sldMk cId="3937305403" sldId="307"/>
        </pc:sldMkLst>
      </pc:sldChg>
      <pc:sldChg chg="new del">
        <pc:chgData name="DENGYAO LI" userId="14cc8a7cd33302d5" providerId="LiveId" clId="{D839F4BB-6B00-4328-BD93-E72EF7391933}" dt="2024-05-17T03:44:13.922" v="15601" actId="47"/>
        <pc:sldMkLst>
          <pc:docMk/>
          <pc:sldMk cId="4044336479" sldId="307"/>
        </pc:sldMkLst>
      </pc:sldChg>
      <pc:sldChg chg="addSp delSp modSp new del mod">
        <pc:chgData name="DENGYAO LI" userId="14cc8a7cd33302d5" providerId="LiveId" clId="{D839F4BB-6B00-4328-BD93-E72EF7391933}" dt="2024-06-01T08:43:36.528" v="25309" actId="47"/>
        <pc:sldMkLst>
          <pc:docMk/>
          <pc:sldMk cId="3851138071" sldId="308"/>
        </pc:sldMkLst>
        <pc:spChg chg="del">
          <ac:chgData name="DENGYAO LI" userId="14cc8a7cd33302d5" providerId="LiveId" clId="{D839F4BB-6B00-4328-BD93-E72EF7391933}" dt="2024-05-17T16:05:09.604" v="17777" actId="478"/>
          <ac:spMkLst>
            <pc:docMk/>
            <pc:sldMk cId="3851138071" sldId="308"/>
            <ac:spMk id="2" creationId="{3B26B023-6FBD-7B69-999B-3AD80AC76338}"/>
          </ac:spMkLst>
        </pc:spChg>
        <pc:spChg chg="del">
          <ac:chgData name="DENGYAO LI" userId="14cc8a7cd33302d5" providerId="LiveId" clId="{D839F4BB-6B00-4328-BD93-E72EF7391933}" dt="2024-05-17T16:05:04.347" v="17774" actId="478"/>
          <ac:spMkLst>
            <pc:docMk/>
            <pc:sldMk cId="3851138071" sldId="308"/>
            <ac:spMk id="3" creationId="{395C1105-2136-DAE9-0657-978A7307AB95}"/>
          </ac:spMkLst>
        </pc:spChg>
        <pc:spChg chg="add mod">
          <ac:chgData name="DENGYAO LI" userId="14cc8a7cd33302d5" providerId="LiveId" clId="{D839F4BB-6B00-4328-BD93-E72EF7391933}" dt="2024-05-17T16:05:06.530" v="17776" actId="1076"/>
          <ac:spMkLst>
            <pc:docMk/>
            <pc:sldMk cId="3851138071" sldId="308"/>
            <ac:spMk id="5" creationId="{710371CB-D2E3-BA45-EE7D-C0C7469DD7BF}"/>
          </ac:spMkLst>
        </pc:spChg>
      </pc:sldChg>
      <pc:sldChg chg="addSp delSp modSp new del mod ord">
        <pc:chgData name="DENGYAO LI" userId="14cc8a7cd33302d5" providerId="LiveId" clId="{D839F4BB-6B00-4328-BD93-E72EF7391933}" dt="2024-05-19T09:57:35.252" v="19031" actId="47"/>
        <pc:sldMkLst>
          <pc:docMk/>
          <pc:sldMk cId="222035308" sldId="309"/>
        </pc:sldMkLst>
        <pc:spChg chg="del">
          <ac:chgData name="DENGYAO LI" userId="14cc8a7cd33302d5" providerId="LiveId" clId="{D839F4BB-6B00-4328-BD93-E72EF7391933}" dt="2024-05-19T08:37:49.919" v="18421" actId="478"/>
          <ac:spMkLst>
            <pc:docMk/>
            <pc:sldMk cId="222035308" sldId="309"/>
            <ac:spMk id="2" creationId="{2BC54241-C618-3057-7129-4523693F3A9A}"/>
          </ac:spMkLst>
        </pc:spChg>
        <pc:spChg chg="del">
          <ac:chgData name="DENGYAO LI" userId="14cc8a7cd33302d5" providerId="LiveId" clId="{D839F4BB-6B00-4328-BD93-E72EF7391933}" dt="2024-05-19T08:37:49.176" v="18420" actId="478"/>
          <ac:spMkLst>
            <pc:docMk/>
            <pc:sldMk cId="222035308" sldId="309"/>
            <ac:spMk id="3" creationId="{D779505A-7A6F-B4AB-CF98-BE4288FAE3AF}"/>
          </ac:spMkLst>
        </pc:spChg>
        <pc:picChg chg="add del mod">
          <ac:chgData name="DENGYAO LI" userId="14cc8a7cd33302d5" providerId="LiveId" clId="{D839F4BB-6B00-4328-BD93-E72EF7391933}" dt="2024-05-19T08:39:02.589" v="18428" actId="478"/>
          <ac:picMkLst>
            <pc:docMk/>
            <pc:sldMk cId="222035308" sldId="309"/>
            <ac:picMk id="6" creationId="{8D0E376F-95C6-496D-87EB-6357BECC7B2F}"/>
          </ac:picMkLst>
        </pc:picChg>
        <pc:picChg chg="add del mod">
          <ac:chgData name="DENGYAO LI" userId="14cc8a7cd33302d5" providerId="LiveId" clId="{D839F4BB-6B00-4328-BD93-E72EF7391933}" dt="2024-05-19T08:39:52.505" v="18436" actId="478"/>
          <ac:picMkLst>
            <pc:docMk/>
            <pc:sldMk cId="222035308" sldId="309"/>
            <ac:picMk id="8" creationId="{238AB87C-E049-586D-85C8-808E7D8A45D6}"/>
          </ac:picMkLst>
        </pc:picChg>
        <pc:picChg chg="add del mod">
          <ac:chgData name="DENGYAO LI" userId="14cc8a7cd33302d5" providerId="LiveId" clId="{D839F4BB-6B00-4328-BD93-E72EF7391933}" dt="2024-05-19T08:42:33.944" v="18440" actId="21"/>
          <ac:picMkLst>
            <pc:docMk/>
            <pc:sldMk cId="222035308" sldId="309"/>
            <ac:picMk id="10" creationId="{A0508647-934F-071A-E509-80F3908CECA1}"/>
          </ac:picMkLst>
        </pc:picChg>
      </pc:sldChg>
      <pc:sldChg chg="new del">
        <pc:chgData name="DENGYAO LI" userId="14cc8a7cd33302d5" providerId="LiveId" clId="{D839F4BB-6B00-4328-BD93-E72EF7391933}" dt="2024-05-19T08:28:50.650" v="18412" actId="47"/>
        <pc:sldMkLst>
          <pc:docMk/>
          <pc:sldMk cId="385916275" sldId="309"/>
        </pc:sldMkLst>
      </pc:sldChg>
      <pc:sldChg chg="new del ord">
        <pc:chgData name="DENGYAO LI" userId="14cc8a7cd33302d5" providerId="LiveId" clId="{D839F4BB-6B00-4328-BD93-E72EF7391933}" dt="2024-05-19T08:29:05.210" v="18416" actId="47"/>
        <pc:sldMkLst>
          <pc:docMk/>
          <pc:sldMk cId="2393830505" sldId="309"/>
        </pc:sldMkLst>
      </pc:sldChg>
      <pc:sldChg chg="addSp delSp modSp new mod setBg">
        <pc:chgData name="DENGYAO LI" userId="14cc8a7cd33302d5" providerId="LiveId" clId="{D839F4BB-6B00-4328-BD93-E72EF7391933}" dt="2024-05-28T05:57:58.867" v="19123" actId="14100"/>
        <pc:sldMkLst>
          <pc:docMk/>
          <pc:sldMk cId="2506078004" sldId="310"/>
        </pc:sldMkLst>
        <pc:spChg chg="del">
          <ac:chgData name="DENGYAO LI" userId="14cc8a7cd33302d5" providerId="LiveId" clId="{D839F4BB-6B00-4328-BD93-E72EF7391933}" dt="2024-05-19T08:42:36.405" v="18441" actId="478"/>
          <ac:spMkLst>
            <pc:docMk/>
            <pc:sldMk cId="2506078004" sldId="310"/>
            <ac:spMk id="2" creationId="{D90B7045-B8E2-CB98-DE7C-52349BD1CB7A}"/>
          </ac:spMkLst>
        </pc:spChg>
        <pc:spChg chg="del">
          <ac:chgData name="DENGYAO LI" userId="14cc8a7cd33302d5" providerId="LiveId" clId="{D839F4BB-6B00-4328-BD93-E72EF7391933}" dt="2024-05-19T08:42:37.312" v="18442" actId="478"/>
          <ac:spMkLst>
            <pc:docMk/>
            <pc:sldMk cId="2506078004" sldId="310"/>
            <ac:spMk id="3" creationId="{1228333F-0423-4C6C-311B-BC4B9FC8B6F6}"/>
          </ac:spMkLst>
        </pc:spChg>
        <pc:spChg chg="add del mod">
          <ac:chgData name="DENGYAO LI" userId="14cc8a7cd33302d5" providerId="LiveId" clId="{D839F4BB-6B00-4328-BD93-E72EF7391933}" dt="2024-05-28T05:57:25.880" v="19120" actId="478"/>
          <ac:spMkLst>
            <pc:docMk/>
            <pc:sldMk cId="2506078004" sldId="310"/>
            <ac:spMk id="3" creationId="{B27B77F2-161C-AAFC-7E25-0BB7254A3689}"/>
          </ac:spMkLst>
        </pc:spChg>
        <pc:spChg chg="add mod">
          <ac:chgData name="DENGYAO LI" userId="14cc8a7cd33302d5" providerId="LiveId" clId="{D839F4BB-6B00-4328-BD93-E72EF7391933}" dt="2024-05-19T09:58:50.532" v="19049" actId="1076"/>
          <ac:spMkLst>
            <pc:docMk/>
            <pc:sldMk cId="2506078004" sldId="310"/>
            <ac:spMk id="19" creationId="{EB02DCBA-2244-3013-F207-B9E96FA75E83}"/>
          </ac:spMkLst>
        </pc:spChg>
        <pc:spChg chg="add mod">
          <ac:chgData name="DENGYAO LI" userId="14cc8a7cd33302d5" providerId="LiveId" clId="{D839F4BB-6B00-4328-BD93-E72EF7391933}" dt="2024-05-19T09:58:47.716" v="19048" actId="1076"/>
          <ac:spMkLst>
            <pc:docMk/>
            <pc:sldMk cId="2506078004" sldId="310"/>
            <ac:spMk id="21" creationId="{07E7B5E8-7A63-60B9-CD78-F19D5AE50A16}"/>
          </ac:spMkLst>
        </pc:spChg>
        <pc:spChg chg="add mod">
          <ac:chgData name="DENGYAO LI" userId="14cc8a7cd33302d5" providerId="LiveId" clId="{D839F4BB-6B00-4328-BD93-E72EF7391933}" dt="2024-05-19T09:59:34.125" v="19060" actId="113"/>
          <ac:spMkLst>
            <pc:docMk/>
            <pc:sldMk cId="2506078004" sldId="310"/>
            <ac:spMk id="23" creationId="{5BF213BE-74F5-50F0-62F8-CE8A03CA1A1F}"/>
          </ac:spMkLst>
        </pc:spChg>
        <pc:spChg chg="add mod">
          <ac:chgData name="DENGYAO LI" userId="14cc8a7cd33302d5" providerId="LiveId" clId="{D839F4BB-6B00-4328-BD93-E72EF7391933}" dt="2024-05-19T10:02:47.950" v="19087" actId="14100"/>
          <ac:spMkLst>
            <pc:docMk/>
            <pc:sldMk cId="2506078004" sldId="310"/>
            <ac:spMk id="24" creationId="{36930870-11CA-98E3-F5D4-33788A12C727}"/>
          </ac:spMkLst>
        </pc:spChg>
        <pc:picChg chg="add del mod">
          <ac:chgData name="DENGYAO LI" userId="14cc8a7cd33302d5" providerId="LiveId" clId="{D839F4BB-6B00-4328-BD93-E72EF7391933}" dt="2024-05-28T05:57:24.660" v="19119" actId="478"/>
          <ac:picMkLst>
            <pc:docMk/>
            <pc:sldMk cId="2506078004" sldId="310"/>
            <ac:picMk id="2" creationId="{BBE885BA-522D-3802-16FA-57971AD3BC58}"/>
          </ac:picMkLst>
        </pc:picChg>
        <pc:picChg chg="add del mod">
          <ac:chgData name="DENGYAO LI" userId="14cc8a7cd33302d5" providerId="LiveId" clId="{D839F4BB-6B00-4328-BD93-E72EF7391933}" dt="2024-05-19T08:43:41.477" v="18451" actId="478"/>
          <ac:picMkLst>
            <pc:docMk/>
            <pc:sldMk cId="2506078004" sldId="310"/>
            <ac:picMk id="5" creationId="{1E30A863-5C46-DC36-BC05-0E9890DDDD07}"/>
          </ac:picMkLst>
        </pc:picChg>
        <pc:picChg chg="add del mod">
          <ac:chgData name="DENGYAO LI" userId="14cc8a7cd33302d5" providerId="LiveId" clId="{D839F4BB-6B00-4328-BD93-E72EF7391933}" dt="2024-05-19T08:44:10.699" v="18456" actId="478"/>
          <ac:picMkLst>
            <pc:docMk/>
            <pc:sldMk cId="2506078004" sldId="310"/>
            <ac:picMk id="7" creationId="{8DDD39EC-A353-C73A-E4AB-1EC13913DFCA}"/>
          </ac:picMkLst>
        </pc:picChg>
        <pc:picChg chg="add del mod">
          <ac:chgData name="DENGYAO LI" userId="14cc8a7cd33302d5" providerId="LiveId" clId="{D839F4BB-6B00-4328-BD93-E72EF7391933}" dt="2024-05-19T08:44:49.332" v="18461" actId="478"/>
          <ac:picMkLst>
            <pc:docMk/>
            <pc:sldMk cId="2506078004" sldId="310"/>
            <ac:picMk id="9" creationId="{0324E44A-A26D-5241-FF5D-1A2CED1B0485}"/>
          </ac:picMkLst>
        </pc:picChg>
        <pc:picChg chg="add del mod">
          <ac:chgData name="DENGYAO LI" userId="14cc8a7cd33302d5" providerId="LiveId" clId="{D839F4BB-6B00-4328-BD93-E72EF7391933}" dt="2024-05-19T08:42:49.705" v="18446" actId="478"/>
          <ac:picMkLst>
            <pc:docMk/>
            <pc:sldMk cId="2506078004" sldId="310"/>
            <ac:picMk id="10" creationId="{A0508647-934F-071A-E509-80F3908CECA1}"/>
          </ac:picMkLst>
        </pc:picChg>
        <pc:picChg chg="add del mod">
          <ac:chgData name="DENGYAO LI" userId="14cc8a7cd33302d5" providerId="LiveId" clId="{D839F4BB-6B00-4328-BD93-E72EF7391933}" dt="2024-05-19T08:46:32.547" v="18608" actId="478"/>
          <ac:picMkLst>
            <pc:docMk/>
            <pc:sldMk cId="2506078004" sldId="310"/>
            <ac:picMk id="12" creationId="{61A08A48-629C-04E4-F532-644272205691}"/>
          </ac:picMkLst>
        </pc:picChg>
        <pc:picChg chg="add mod">
          <ac:chgData name="DENGYAO LI" userId="14cc8a7cd33302d5" providerId="LiveId" clId="{D839F4BB-6B00-4328-BD93-E72EF7391933}" dt="2024-05-19T09:54:18.232" v="18916" actId="29295"/>
          <ac:picMkLst>
            <pc:docMk/>
            <pc:sldMk cId="2506078004" sldId="310"/>
            <ac:picMk id="14" creationId="{1CA92955-8482-D84B-32BD-B74F3FBFD786}"/>
          </ac:picMkLst>
        </pc:picChg>
        <pc:picChg chg="add mod">
          <ac:chgData name="DENGYAO LI" userId="14cc8a7cd33302d5" providerId="LiveId" clId="{D839F4BB-6B00-4328-BD93-E72EF7391933}" dt="2024-05-28T05:57:58.867" v="19123" actId="14100"/>
          <ac:picMkLst>
            <pc:docMk/>
            <pc:sldMk cId="2506078004" sldId="310"/>
            <ac:picMk id="15" creationId="{2ACE600C-F0FE-5A5C-C020-CEF09DF3F7D6}"/>
          </ac:picMkLst>
        </pc:picChg>
        <pc:picChg chg="add mod">
          <ac:chgData name="DENGYAO LI" userId="14cc8a7cd33302d5" providerId="LiveId" clId="{D839F4BB-6B00-4328-BD93-E72EF7391933}" dt="2024-05-28T05:54:47.046" v="19115" actId="1440"/>
          <ac:picMkLst>
            <pc:docMk/>
            <pc:sldMk cId="2506078004" sldId="310"/>
            <ac:picMk id="16" creationId="{D383E99E-E970-6942-5679-332CEDC0DD4B}"/>
          </ac:picMkLst>
        </pc:picChg>
        <pc:picChg chg="add mod">
          <ac:chgData name="DENGYAO LI" userId="14cc8a7cd33302d5" providerId="LiveId" clId="{D839F4BB-6B00-4328-BD93-E72EF7391933}" dt="2024-05-28T05:54:47.046" v="19115" actId="1440"/>
          <ac:picMkLst>
            <pc:docMk/>
            <pc:sldMk cId="2506078004" sldId="310"/>
            <ac:picMk id="17" creationId="{17FCA21A-554B-00BB-F183-5893506013E4}"/>
          </ac:picMkLst>
        </pc:picChg>
      </pc:sldChg>
      <pc:sldChg chg="addSp delSp modSp new mod">
        <pc:chgData name="DENGYAO LI" userId="14cc8a7cd33302d5" providerId="LiveId" clId="{D839F4BB-6B00-4328-BD93-E72EF7391933}" dt="2024-05-31T08:41:15.537" v="21850" actId="113"/>
        <pc:sldMkLst>
          <pc:docMk/>
          <pc:sldMk cId="1692971015" sldId="311"/>
        </pc:sldMkLst>
        <pc:spChg chg="add mod">
          <ac:chgData name="DENGYAO LI" userId="14cc8a7cd33302d5" providerId="LiveId" clId="{D839F4BB-6B00-4328-BD93-E72EF7391933}" dt="2024-05-31T08:41:15.537" v="21850" actId="113"/>
          <ac:spMkLst>
            <pc:docMk/>
            <pc:sldMk cId="1692971015" sldId="311"/>
            <ac:spMk id="2" creationId="{86237EA6-E240-549B-7CDF-E1041567FCA0}"/>
          </ac:spMkLst>
        </pc:spChg>
        <pc:spChg chg="del">
          <ac:chgData name="DENGYAO LI" userId="14cc8a7cd33302d5" providerId="LiveId" clId="{D839F4BB-6B00-4328-BD93-E72EF7391933}" dt="2024-05-30T09:31:57.155" v="19851" actId="478"/>
          <ac:spMkLst>
            <pc:docMk/>
            <pc:sldMk cId="1692971015" sldId="311"/>
            <ac:spMk id="2" creationId="{B55A623D-FD95-9DA0-E699-DFD53B235DF9}"/>
          </ac:spMkLst>
        </pc:spChg>
        <pc:spChg chg="del">
          <ac:chgData name="DENGYAO LI" userId="14cc8a7cd33302d5" providerId="LiveId" clId="{D839F4BB-6B00-4328-BD93-E72EF7391933}" dt="2024-05-30T09:31:55.939" v="19850" actId="478"/>
          <ac:spMkLst>
            <pc:docMk/>
            <pc:sldMk cId="1692971015" sldId="311"/>
            <ac:spMk id="3" creationId="{77D3FFFE-F42A-AE6F-60B2-5D5DD4E407AA}"/>
          </ac:spMkLst>
        </pc:spChg>
        <pc:spChg chg="add mod">
          <ac:chgData name="DENGYAO LI" userId="14cc8a7cd33302d5" providerId="LiveId" clId="{D839F4BB-6B00-4328-BD93-E72EF7391933}" dt="2024-05-30T10:39:36.075" v="20664" actId="12788"/>
          <ac:spMkLst>
            <pc:docMk/>
            <pc:sldMk cId="1692971015" sldId="311"/>
            <ac:spMk id="5" creationId="{0F0A9F0D-1F02-B851-A172-6014DA5FDAD2}"/>
          </ac:spMkLst>
        </pc:spChg>
        <pc:spChg chg="add mod">
          <ac:chgData name="DENGYAO LI" userId="14cc8a7cd33302d5" providerId="LiveId" clId="{D839F4BB-6B00-4328-BD93-E72EF7391933}" dt="2024-05-30T11:12:50.701" v="20898" actId="1076"/>
          <ac:spMkLst>
            <pc:docMk/>
            <pc:sldMk cId="1692971015" sldId="311"/>
            <ac:spMk id="6" creationId="{2EF16434-8CE4-B324-879D-37D1C889C7FF}"/>
          </ac:spMkLst>
        </pc:spChg>
        <pc:spChg chg="add del mod">
          <ac:chgData name="DENGYAO LI" userId="14cc8a7cd33302d5" providerId="LiveId" clId="{D839F4BB-6B00-4328-BD93-E72EF7391933}" dt="2024-05-30T10:39:06.492" v="20659" actId="478"/>
          <ac:spMkLst>
            <pc:docMk/>
            <pc:sldMk cId="1692971015" sldId="311"/>
            <ac:spMk id="7" creationId="{DF6F4C6A-4B53-D920-B597-3556C0F62A38}"/>
          </ac:spMkLst>
        </pc:spChg>
        <pc:spChg chg="add del mod">
          <ac:chgData name="DENGYAO LI" userId="14cc8a7cd33302d5" providerId="LiveId" clId="{D839F4BB-6B00-4328-BD93-E72EF7391933}" dt="2024-05-30T10:38:48.450" v="20654" actId="478"/>
          <ac:spMkLst>
            <pc:docMk/>
            <pc:sldMk cId="1692971015" sldId="311"/>
            <ac:spMk id="8" creationId="{2EE5F1DC-542D-CBBF-D7B3-B07FD685DF0D}"/>
          </ac:spMkLst>
        </pc:spChg>
        <pc:spChg chg="add del mod">
          <ac:chgData name="DENGYAO LI" userId="14cc8a7cd33302d5" providerId="LiveId" clId="{D839F4BB-6B00-4328-BD93-E72EF7391933}" dt="2024-05-30T10:39:03.776" v="20658" actId="478"/>
          <ac:spMkLst>
            <pc:docMk/>
            <pc:sldMk cId="1692971015" sldId="311"/>
            <ac:spMk id="10" creationId="{11372827-A7A8-08FB-405E-6D28A50F0172}"/>
          </ac:spMkLst>
        </pc:spChg>
        <pc:spChg chg="add del mod">
          <ac:chgData name="DENGYAO LI" userId="14cc8a7cd33302d5" providerId="LiveId" clId="{D839F4BB-6B00-4328-BD93-E72EF7391933}" dt="2024-05-31T07:04:34.684" v="21409" actId="478"/>
          <ac:spMkLst>
            <pc:docMk/>
            <pc:sldMk cId="1692971015" sldId="311"/>
            <ac:spMk id="12" creationId="{41000F4B-8843-4276-DD74-9C13D526230C}"/>
          </ac:spMkLst>
        </pc:spChg>
        <pc:spChg chg="add mod">
          <ac:chgData name="DENGYAO LI" userId="14cc8a7cd33302d5" providerId="LiveId" clId="{D839F4BB-6B00-4328-BD93-E72EF7391933}" dt="2024-05-30T10:39:44.592" v="20665" actId="12788"/>
          <ac:spMkLst>
            <pc:docMk/>
            <pc:sldMk cId="1692971015" sldId="311"/>
            <ac:spMk id="13" creationId="{609F1A7A-00C4-F823-1E05-36068D262D04}"/>
          </ac:spMkLst>
        </pc:spChg>
        <pc:picChg chg="add del mod">
          <ac:chgData name="DENGYAO LI" userId="14cc8a7cd33302d5" providerId="LiveId" clId="{D839F4BB-6B00-4328-BD93-E72EF7391933}" dt="2024-05-30T09:44:08.533" v="19879" actId="478"/>
          <ac:picMkLst>
            <pc:docMk/>
            <pc:sldMk cId="1692971015" sldId="311"/>
            <ac:picMk id="9" creationId="{1E7AF367-08AD-A67D-4F90-EB7B687A92F0}"/>
          </ac:picMkLst>
        </pc:picChg>
        <pc:picChg chg="add del mod">
          <ac:chgData name="DENGYAO LI" userId="14cc8a7cd33302d5" providerId="LiveId" clId="{D839F4BB-6B00-4328-BD93-E72EF7391933}" dt="2024-05-30T10:39:08.629" v="20660" actId="478"/>
          <ac:picMkLst>
            <pc:docMk/>
            <pc:sldMk cId="1692971015" sldId="311"/>
            <ac:picMk id="11" creationId="{0C555506-3C57-A39C-3785-6B0E504663C0}"/>
          </ac:picMkLst>
        </pc:picChg>
      </pc:sldChg>
      <pc:sldChg chg="addSp delSp modSp new mod">
        <pc:chgData name="DENGYAO LI" userId="14cc8a7cd33302d5" providerId="LiveId" clId="{D839F4BB-6B00-4328-BD93-E72EF7391933}" dt="2024-05-31T08:41:26.874" v="21856" actId="113"/>
        <pc:sldMkLst>
          <pc:docMk/>
          <pc:sldMk cId="3351304520" sldId="312"/>
        </pc:sldMkLst>
        <pc:spChg chg="del">
          <ac:chgData name="DENGYAO LI" userId="14cc8a7cd33302d5" providerId="LiveId" clId="{D839F4BB-6B00-4328-BD93-E72EF7391933}" dt="2024-05-30T09:46:17.260" v="19904" actId="478"/>
          <ac:spMkLst>
            <pc:docMk/>
            <pc:sldMk cId="3351304520" sldId="312"/>
            <ac:spMk id="2" creationId="{1D75EB27-6A9A-6F53-5DB4-103B87830291}"/>
          </ac:spMkLst>
        </pc:spChg>
        <pc:spChg chg="del">
          <ac:chgData name="DENGYAO LI" userId="14cc8a7cd33302d5" providerId="LiveId" clId="{D839F4BB-6B00-4328-BD93-E72EF7391933}" dt="2024-05-30T09:46:16.484" v="19903" actId="478"/>
          <ac:spMkLst>
            <pc:docMk/>
            <pc:sldMk cId="3351304520" sldId="312"/>
            <ac:spMk id="3" creationId="{A179E568-A63E-EBDD-55FD-1246F94215DB}"/>
          </ac:spMkLst>
        </pc:spChg>
        <pc:spChg chg="add del mod">
          <ac:chgData name="DENGYAO LI" userId="14cc8a7cd33302d5" providerId="LiveId" clId="{D839F4BB-6B00-4328-BD93-E72EF7391933}" dt="2024-05-30T10:48:02.454" v="20703" actId="478"/>
          <ac:spMkLst>
            <pc:docMk/>
            <pc:sldMk cId="3351304520" sldId="312"/>
            <ac:spMk id="5" creationId="{6CA68321-2CCF-4F84-3AB8-64F786FFB6C2}"/>
          </ac:spMkLst>
        </pc:spChg>
        <pc:spChg chg="add del mod">
          <ac:chgData name="DENGYAO LI" userId="14cc8a7cd33302d5" providerId="LiveId" clId="{D839F4BB-6B00-4328-BD93-E72EF7391933}" dt="2024-05-30T10:48:17.072" v="20719" actId="478"/>
          <ac:spMkLst>
            <pc:docMk/>
            <pc:sldMk cId="3351304520" sldId="312"/>
            <ac:spMk id="6" creationId="{FEE6A77B-530A-21B6-6C84-2D8061F23D16}"/>
          </ac:spMkLst>
        </pc:spChg>
        <pc:spChg chg="add del mod">
          <ac:chgData name="DENGYAO LI" userId="14cc8a7cd33302d5" providerId="LiveId" clId="{D839F4BB-6B00-4328-BD93-E72EF7391933}" dt="2024-05-30T11:12:19.005" v="20892" actId="1076"/>
          <ac:spMkLst>
            <pc:docMk/>
            <pc:sldMk cId="3351304520" sldId="312"/>
            <ac:spMk id="7" creationId="{03CD6C84-FBE5-0C2B-7DA6-2124A6E7673F}"/>
          </ac:spMkLst>
        </pc:spChg>
        <pc:spChg chg="add mod">
          <ac:chgData name="DENGYAO LI" userId="14cc8a7cd33302d5" providerId="LiveId" clId="{D839F4BB-6B00-4328-BD93-E72EF7391933}" dt="2024-05-30T10:40:53.986" v="20682"/>
          <ac:spMkLst>
            <pc:docMk/>
            <pc:sldMk cId="3351304520" sldId="312"/>
            <ac:spMk id="9" creationId="{F5C68EEF-C14A-3E94-EF76-4EE6182A9A8F}"/>
          </ac:spMkLst>
        </pc:spChg>
        <pc:spChg chg="add mod">
          <ac:chgData name="DENGYAO LI" userId="14cc8a7cd33302d5" providerId="LiveId" clId="{D839F4BB-6B00-4328-BD93-E72EF7391933}" dt="2024-05-30T11:12:44.544" v="20897" actId="1076"/>
          <ac:spMkLst>
            <pc:docMk/>
            <pc:sldMk cId="3351304520" sldId="312"/>
            <ac:spMk id="10" creationId="{DD09C3F6-B224-14C1-C811-1B96A9230DFF}"/>
          </ac:spMkLst>
        </pc:spChg>
        <pc:spChg chg="add del mod">
          <ac:chgData name="DENGYAO LI" userId="14cc8a7cd33302d5" providerId="LiveId" clId="{D839F4BB-6B00-4328-BD93-E72EF7391933}" dt="2024-05-30T11:12:04.055" v="20889" actId="478"/>
          <ac:spMkLst>
            <pc:docMk/>
            <pc:sldMk cId="3351304520" sldId="312"/>
            <ac:spMk id="11" creationId="{E4C35FEA-EBEB-8173-A791-20B215DEC0CA}"/>
          </ac:spMkLst>
        </pc:spChg>
        <pc:spChg chg="add mod">
          <ac:chgData name="DENGYAO LI" userId="14cc8a7cd33302d5" providerId="LiveId" clId="{D839F4BB-6B00-4328-BD93-E72EF7391933}" dt="2024-05-31T08:41:26.874" v="21856" actId="113"/>
          <ac:spMkLst>
            <pc:docMk/>
            <pc:sldMk cId="3351304520" sldId="312"/>
            <ac:spMk id="12" creationId="{0BB1993E-4020-21C0-F794-46B52B60C00B}"/>
          </ac:spMkLst>
        </pc:spChg>
        <pc:spChg chg="add mod">
          <ac:chgData name="DENGYAO LI" userId="14cc8a7cd33302d5" providerId="LiveId" clId="{D839F4BB-6B00-4328-BD93-E72EF7391933}" dt="2024-05-30T11:12:10.005" v="20891" actId="12788"/>
          <ac:spMkLst>
            <pc:docMk/>
            <pc:sldMk cId="3351304520" sldId="312"/>
            <ac:spMk id="13" creationId="{4DD58297-CDC1-90F1-78A8-5E8FAB31D37D}"/>
          </ac:spMkLst>
        </pc:spChg>
        <pc:picChg chg="add del mod">
          <ac:chgData name="DENGYAO LI" userId="14cc8a7cd33302d5" providerId="LiveId" clId="{D839F4BB-6B00-4328-BD93-E72EF7391933}" dt="2024-05-30T11:12:22.013" v="20893" actId="478"/>
          <ac:picMkLst>
            <pc:docMk/>
            <pc:sldMk cId="3351304520" sldId="312"/>
            <ac:picMk id="8" creationId="{8E255F50-D674-ABDA-2F55-383804FCC516}"/>
          </ac:picMkLst>
        </pc:picChg>
      </pc:sldChg>
      <pc:sldChg chg="addSp delSp modSp new mod">
        <pc:chgData name="DENGYAO LI" userId="14cc8a7cd33302d5" providerId="LiveId" clId="{D839F4BB-6B00-4328-BD93-E72EF7391933}" dt="2024-05-31T09:12:47.384" v="22197"/>
        <pc:sldMkLst>
          <pc:docMk/>
          <pc:sldMk cId="1828409709" sldId="313"/>
        </pc:sldMkLst>
        <pc:spChg chg="add mod">
          <ac:chgData name="DENGYAO LI" userId="14cc8a7cd33302d5" providerId="LiveId" clId="{D839F4BB-6B00-4328-BD93-E72EF7391933}" dt="2024-05-31T08:41:03.658" v="21844" actId="113"/>
          <ac:spMkLst>
            <pc:docMk/>
            <pc:sldMk cId="1828409709" sldId="313"/>
            <ac:spMk id="2" creationId="{044F86C1-CC6D-F164-0FBC-C3A6B6B58E03}"/>
          </ac:spMkLst>
        </pc:spChg>
        <pc:spChg chg="del">
          <ac:chgData name="DENGYAO LI" userId="14cc8a7cd33302d5" providerId="LiveId" clId="{D839F4BB-6B00-4328-BD93-E72EF7391933}" dt="2024-05-30T10:01:13.562" v="20150" actId="478"/>
          <ac:spMkLst>
            <pc:docMk/>
            <pc:sldMk cId="1828409709" sldId="313"/>
            <ac:spMk id="2" creationId="{D45D1DBF-E597-1963-9419-2897F4C3B1F4}"/>
          </ac:spMkLst>
        </pc:spChg>
        <pc:spChg chg="add mod">
          <ac:chgData name="DENGYAO LI" userId="14cc8a7cd33302d5" providerId="LiveId" clId="{D839F4BB-6B00-4328-BD93-E72EF7391933}" dt="2024-05-31T09:12:47.384" v="22197"/>
          <ac:spMkLst>
            <pc:docMk/>
            <pc:sldMk cId="1828409709" sldId="313"/>
            <ac:spMk id="3" creationId="{3BD7118D-460E-38AE-6995-C9186EDE17A6}"/>
          </ac:spMkLst>
        </pc:spChg>
        <pc:spChg chg="del">
          <ac:chgData name="DENGYAO LI" userId="14cc8a7cd33302d5" providerId="LiveId" clId="{D839F4BB-6B00-4328-BD93-E72EF7391933}" dt="2024-05-30T10:01:12.931" v="20149" actId="478"/>
          <ac:spMkLst>
            <pc:docMk/>
            <pc:sldMk cId="1828409709" sldId="313"/>
            <ac:spMk id="3" creationId="{75111D84-507A-2E7D-04D5-9940E12665F4}"/>
          </ac:spMkLst>
        </pc:spChg>
        <pc:spChg chg="add del mod">
          <ac:chgData name="DENGYAO LI" userId="14cc8a7cd33302d5" providerId="LiveId" clId="{D839F4BB-6B00-4328-BD93-E72EF7391933}" dt="2024-05-30T10:26:02.865" v="20385" actId="478"/>
          <ac:spMkLst>
            <pc:docMk/>
            <pc:sldMk cId="1828409709" sldId="313"/>
            <ac:spMk id="5" creationId="{ADCE77BC-03DB-92E4-F270-76B7157758F5}"/>
          </ac:spMkLst>
        </pc:spChg>
        <pc:spChg chg="add mod">
          <ac:chgData name="DENGYAO LI" userId="14cc8a7cd33302d5" providerId="LiveId" clId="{D839F4BB-6B00-4328-BD93-E72EF7391933}" dt="2024-05-30T11:18:43.285" v="20948" actId="14100"/>
          <ac:spMkLst>
            <pc:docMk/>
            <pc:sldMk cId="1828409709" sldId="313"/>
            <ac:spMk id="6" creationId="{E66B989C-6578-77DE-EE7E-B22EAF873FA9}"/>
          </ac:spMkLst>
        </pc:spChg>
        <pc:spChg chg="add mod">
          <ac:chgData name="DENGYAO LI" userId="14cc8a7cd33302d5" providerId="LiveId" clId="{D839F4BB-6B00-4328-BD93-E72EF7391933}" dt="2024-05-30T10:17:05.373" v="20260"/>
          <ac:spMkLst>
            <pc:docMk/>
            <pc:sldMk cId="1828409709" sldId="313"/>
            <ac:spMk id="9" creationId="{8A20D44A-FE45-CA58-7960-D1EC207565D4}"/>
          </ac:spMkLst>
        </pc:spChg>
        <pc:spChg chg="add mod">
          <ac:chgData name="DENGYAO LI" userId="14cc8a7cd33302d5" providerId="LiveId" clId="{D839F4BB-6B00-4328-BD93-E72EF7391933}" dt="2024-05-30T10:17:05.373" v="20260"/>
          <ac:spMkLst>
            <pc:docMk/>
            <pc:sldMk cId="1828409709" sldId="313"/>
            <ac:spMk id="11" creationId="{B03043DA-65A9-E8CD-64DE-CFB58109A0BD}"/>
          </ac:spMkLst>
        </pc:spChg>
        <pc:spChg chg="add mod">
          <ac:chgData name="DENGYAO LI" userId="14cc8a7cd33302d5" providerId="LiveId" clId="{D839F4BB-6B00-4328-BD93-E72EF7391933}" dt="2024-05-30T10:17:05.373" v="20260"/>
          <ac:spMkLst>
            <pc:docMk/>
            <pc:sldMk cId="1828409709" sldId="313"/>
            <ac:spMk id="13" creationId="{956FB7B0-0735-FD90-95C8-FA054A112BA1}"/>
          </ac:spMkLst>
        </pc:spChg>
        <pc:spChg chg="add del mod">
          <ac:chgData name="DENGYAO LI" userId="14cc8a7cd33302d5" providerId="LiveId" clId="{D839F4BB-6B00-4328-BD93-E72EF7391933}" dt="2024-05-31T09:12:46.672" v="22196" actId="478"/>
          <ac:spMkLst>
            <pc:docMk/>
            <pc:sldMk cId="1828409709" sldId="313"/>
            <ac:spMk id="14" creationId="{6D79C536-53CE-38F1-7D62-BB19587B6C77}"/>
          </ac:spMkLst>
        </pc:spChg>
        <pc:spChg chg="add mod">
          <ac:chgData name="DENGYAO LI" userId="14cc8a7cd33302d5" providerId="LiveId" clId="{D839F4BB-6B00-4328-BD93-E72EF7391933}" dt="2024-05-30T10:17:05.373" v="20260"/>
          <ac:spMkLst>
            <pc:docMk/>
            <pc:sldMk cId="1828409709" sldId="313"/>
            <ac:spMk id="15" creationId="{AA126063-2747-E4AE-F917-3D77AD050933}"/>
          </ac:spMkLst>
        </pc:spChg>
        <pc:spChg chg="add mod">
          <ac:chgData name="DENGYAO LI" userId="14cc8a7cd33302d5" providerId="LiveId" clId="{D839F4BB-6B00-4328-BD93-E72EF7391933}" dt="2024-05-30T10:19:08.094" v="20293" actId="1035"/>
          <ac:spMkLst>
            <pc:docMk/>
            <pc:sldMk cId="1828409709" sldId="313"/>
            <ac:spMk id="17" creationId="{0E4321FC-E333-8C82-E039-5A98652BBF43}"/>
          </ac:spMkLst>
        </pc:spChg>
        <pc:spChg chg="add mod">
          <ac:chgData name="DENGYAO LI" userId="14cc8a7cd33302d5" providerId="LiveId" clId="{D839F4BB-6B00-4328-BD93-E72EF7391933}" dt="2024-05-30T10:17:05.373" v="20260"/>
          <ac:spMkLst>
            <pc:docMk/>
            <pc:sldMk cId="1828409709" sldId="313"/>
            <ac:spMk id="19" creationId="{425A2DFB-522C-4412-BB7F-D21F72350235}"/>
          </ac:spMkLst>
        </pc:spChg>
        <pc:spChg chg="add mod">
          <ac:chgData name="DENGYAO LI" userId="14cc8a7cd33302d5" providerId="LiveId" clId="{D839F4BB-6B00-4328-BD93-E72EF7391933}" dt="2024-05-30T10:19:58.135" v="20318" actId="14100"/>
          <ac:spMkLst>
            <pc:docMk/>
            <pc:sldMk cId="1828409709" sldId="313"/>
            <ac:spMk id="22" creationId="{9B148BC8-7C62-E141-4472-88D769ADCD6C}"/>
          </ac:spMkLst>
        </pc:spChg>
        <pc:spChg chg="add del mod">
          <ac:chgData name="DENGYAO LI" userId="14cc8a7cd33302d5" providerId="LiveId" clId="{D839F4BB-6B00-4328-BD93-E72EF7391933}" dt="2024-05-31T07:04:05.521" v="21403" actId="478"/>
          <ac:spMkLst>
            <pc:docMk/>
            <pc:sldMk cId="1828409709" sldId="313"/>
            <ac:spMk id="23" creationId="{4301C2C6-0D1F-85E2-150D-71CC4CD44AEA}"/>
          </ac:spMkLst>
        </pc:spChg>
        <pc:spChg chg="add del mod">
          <ac:chgData name="DENGYAO LI" userId="14cc8a7cd33302d5" providerId="LiveId" clId="{D839F4BB-6B00-4328-BD93-E72EF7391933}" dt="2024-05-30T14:47:01.712" v="21181" actId="21"/>
          <ac:spMkLst>
            <pc:docMk/>
            <pc:sldMk cId="1828409709" sldId="313"/>
            <ac:spMk id="31" creationId="{20FD6021-F3C5-928E-C51B-28F8D87C81F9}"/>
          </ac:spMkLst>
        </pc:spChg>
        <pc:spChg chg="add mod ord">
          <ac:chgData name="DENGYAO LI" userId="14cc8a7cd33302d5" providerId="LiveId" clId="{D839F4BB-6B00-4328-BD93-E72EF7391933}" dt="2024-05-30T11:30:51.100" v="21180" actId="14100"/>
          <ac:spMkLst>
            <pc:docMk/>
            <pc:sldMk cId="1828409709" sldId="313"/>
            <ac:spMk id="35" creationId="{F17CAED7-1526-E984-1910-B55ECA1B0893}"/>
          </ac:spMkLst>
        </pc:spChg>
        <pc:spChg chg="add mod">
          <ac:chgData name="DENGYAO LI" userId="14cc8a7cd33302d5" providerId="LiveId" clId="{D839F4BB-6B00-4328-BD93-E72EF7391933}" dt="2024-05-30T10:17:05.373" v="20260"/>
          <ac:spMkLst>
            <pc:docMk/>
            <pc:sldMk cId="1828409709" sldId="313"/>
            <ac:spMk id="36" creationId="{9D200A47-4931-2219-327A-1428384F1C32}"/>
          </ac:spMkLst>
        </pc:spChg>
        <pc:spChg chg="add mod">
          <ac:chgData name="DENGYAO LI" userId="14cc8a7cd33302d5" providerId="LiveId" clId="{D839F4BB-6B00-4328-BD93-E72EF7391933}" dt="2024-05-30T10:19:27.160" v="20314" actId="1035"/>
          <ac:spMkLst>
            <pc:docMk/>
            <pc:sldMk cId="1828409709" sldId="313"/>
            <ac:spMk id="39" creationId="{B45187A4-595C-E3F1-94FD-FB276888A7B3}"/>
          </ac:spMkLst>
        </pc:spChg>
        <pc:picChg chg="add mod">
          <ac:chgData name="DENGYAO LI" userId="14cc8a7cd33302d5" providerId="LiveId" clId="{D839F4BB-6B00-4328-BD93-E72EF7391933}" dt="2024-05-30T10:17:05.373" v="20260"/>
          <ac:picMkLst>
            <pc:docMk/>
            <pc:sldMk cId="1828409709" sldId="313"/>
            <ac:picMk id="10" creationId="{C5BBAC70-A3CB-EF54-42A2-8A5209DA4BBD}"/>
          </ac:picMkLst>
        </pc:picChg>
        <pc:cxnChg chg="add mod">
          <ac:chgData name="DENGYAO LI" userId="14cc8a7cd33302d5" providerId="LiveId" clId="{D839F4BB-6B00-4328-BD93-E72EF7391933}" dt="2024-05-30T15:11:41.699" v="21228" actId="693"/>
          <ac:cxnSpMkLst>
            <pc:docMk/>
            <pc:sldMk cId="1828409709" sldId="313"/>
            <ac:cxnSpMk id="7" creationId="{C408AA39-CC29-29E3-060E-683C6CB830A8}"/>
          </ac:cxnSpMkLst>
        </pc:cxnChg>
        <pc:cxnChg chg="add del mod">
          <ac:chgData name="DENGYAO LI" userId="14cc8a7cd33302d5" providerId="LiveId" clId="{D839F4BB-6B00-4328-BD93-E72EF7391933}" dt="2024-05-30T10:56:13.528" v="20774" actId="478"/>
          <ac:cxnSpMkLst>
            <pc:docMk/>
            <pc:sldMk cId="1828409709" sldId="313"/>
            <ac:cxnSpMk id="8" creationId="{C8B7702F-7D84-1CB8-3103-BDEC6BA5F3A9}"/>
          </ac:cxnSpMkLst>
        </pc:cxnChg>
        <pc:cxnChg chg="add mod">
          <ac:chgData name="DENGYAO LI" userId="14cc8a7cd33302d5" providerId="LiveId" clId="{D839F4BB-6B00-4328-BD93-E72EF7391933}" dt="2024-05-30T15:11:41.699" v="21228" actId="693"/>
          <ac:cxnSpMkLst>
            <pc:docMk/>
            <pc:sldMk cId="1828409709" sldId="313"/>
            <ac:cxnSpMk id="12" creationId="{101CAC15-47AC-E255-4542-1BE4FEAC99DF}"/>
          </ac:cxnSpMkLst>
        </pc:cxnChg>
        <pc:cxnChg chg="add mod">
          <ac:chgData name="DENGYAO LI" userId="14cc8a7cd33302d5" providerId="LiveId" clId="{D839F4BB-6B00-4328-BD93-E72EF7391933}" dt="2024-05-30T15:11:41.699" v="21228" actId="693"/>
          <ac:cxnSpMkLst>
            <pc:docMk/>
            <pc:sldMk cId="1828409709" sldId="313"/>
            <ac:cxnSpMk id="16" creationId="{200FAC6C-6F49-6600-1CCA-F3551C897778}"/>
          </ac:cxnSpMkLst>
        </pc:cxnChg>
        <pc:cxnChg chg="add mod">
          <ac:chgData name="DENGYAO LI" userId="14cc8a7cd33302d5" providerId="LiveId" clId="{D839F4BB-6B00-4328-BD93-E72EF7391933}" dt="2024-05-30T15:11:41.699" v="21228" actId="693"/>
          <ac:cxnSpMkLst>
            <pc:docMk/>
            <pc:sldMk cId="1828409709" sldId="313"/>
            <ac:cxnSpMk id="26" creationId="{3737FA5F-4910-0363-2C1A-82D974DB6F35}"/>
          </ac:cxnSpMkLst>
        </pc:cxnChg>
        <pc:cxnChg chg="add del mod">
          <ac:chgData name="DENGYAO LI" userId="14cc8a7cd33302d5" providerId="LiveId" clId="{D839F4BB-6B00-4328-BD93-E72EF7391933}" dt="2024-05-30T10:19:01.735" v="20267" actId="478"/>
          <ac:cxnSpMkLst>
            <pc:docMk/>
            <pc:sldMk cId="1828409709" sldId="313"/>
            <ac:cxnSpMk id="27" creationId="{BA5DD974-CF1A-C5B7-8B55-AAB023C3CB38}"/>
          </ac:cxnSpMkLst>
        </pc:cxnChg>
        <pc:cxnChg chg="add mod">
          <ac:chgData name="DENGYAO LI" userId="14cc8a7cd33302d5" providerId="LiveId" clId="{D839F4BB-6B00-4328-BD93-E72EF7391933}" dt="2024-05-30T15:11:41.699" v="21228" actId="693"/>
          <ac:cxnSpMkLst>
            <pc:docMk/>
            <pc:sldMk cId="1828409709" sldId="313"/>
            <ac:cxnSpMk id="30" creationId="{C6FDC75F-2BA7-98EF-F224-BAC83F7EED88}"/>
          </ac:cxnSpMkLst>
        </pc:cxnChg>
        <pc:cxnChg chg="add mod">
          <ac:chgData name="DENGYAO LI" userId="14cc8a7cd33302d5" providerId="LiveId" clId="{D839F4BB-6B00-4328-BD93-E72EF7391933}" dt="2024-05-30T15:11:41.699" v="21228" actId="693"/>
          <ac:cxnSpMkLst>
            <pc:docMk/>
            <pc:sldMk cId="1828409709" sldId="313"/>
            <ac:cxnSpMk id="46" creationId="{52915B32-1DAB-C435-FA57-EED7C19749AB}"/>
          </ac:cxnSpMkLst>
        </pc:cxnChg>
      </pc:sldChg>
      <pc:sldChg chg="addSp delSp modSp new mod">
        <pc:chgData name="DENGYAO LI" userId="14cc8a7cd33302d5" providerId="LiveId" clId="{D839F4BB-6B00-4328-BD93-E72EF7391933}" dt="2024-06-01T15:13:53.078" v="27600" actId="1076"/>
        <pc:sldMkLst>
          <pc:docMk/>
          <pc:sldMk cId="800115488" sldId="314"/>
        </pc:sldMkLst>
        <pc:spChg chg="del">
          <ac:chgData name="DENGYAO LI" userId="14cc8a7cd33302d5" providerId="LiveId" clId="{D839F4BB-6B00-4328-BD93-E72EF7391933}" dt="2024-05-30T10:20:06.789" v="20321" actId="478"/>
          <ac:spMkLst>
            <pc:docMk/>
            <pc:sldMk cId="800115488" sldId="314"/>
            <ac:spMk id="2" creationId="{C15F46E4-5B3C-AF3A-1D2B-AF055ABE9750}"/>
          </ac:spMkLst>
        </pc:spChg>
        <pc:spChg chg="del">
          <ac:chgData name="DENGYAO LI" userId="14cc8a7cd33302d5" providerId="LiveId" clId="{D839F4BB-6B00-4328-BD93-E72EF7391933}" dt="2024-05-30T10:20:06.069" v="20320" actId="478"/>
          <ac:spMkLst>
            <pc:docMk/>
            <pc:sldMk cId="800115488" sldId="314"/>
            <ac:spMk id="3" creationId="{38DE720B-FBF2-4E96-D398-BA7E337F3B87}"/>
          </ac:spMkLst>
        </pc:spChg>
        <pc:spChg chg="add mod">
          <ac:chgData name="DENGYAO LI" userId="14cc8a7cd33302d5" providerId="LiveId" clId="{D839F4BB-6B00-4328-BD93-E72EF7391933}" dt="2024-05-31T08:41:11.467" v="21848" actId="113"/>
          <ac:spMkLst>
            <pc:docMk/>
            <pc:sldMk cId="800115488" sldId="314"/>
            <ac:spMk id="5" creationId="{335BA313-9C4C-56C8-1CDF-2C5023F55F1C}"/>
          </ac:spMkLst>
        </pc:spChg>
        <pc:spChg chg="add del mod">
          <ac:chgData name="DENGYAO LI" userId="14cc8a7cd33302d5" providerId="LiveId" clId="{D839F4BB-6B00-4328-BD93-E72EF7391933}" dt="2024-05-30T10:26:49.114" v="20403" actId="478"/>
          <ac:spMkLst>
            <pc:docMk/>
            <pc:sldMk cId="800115488" sldId="314"/>
            <ac:spMk id="5" creationId="{F2DB4463-EBA8-696C-5FA1-979BCF50FF9D}"/>
          </ac:spMkLst>
        </pc:spChg>
        <pc:spChg chg="add del mod">
          <ac:chgData name="DENGYAO LI" userId="14cc8a7cd33302d5" providerId="LiveId" clId="{D839F4BB-6B00-4328-BD93-E72EF7391933}" dt="2024-05-30T11:24:40.398" v="21089" actId="478"/>
          <ac:spMkLst>
            <pc:docMk/>
            <pc:sldMk cId="800115488" sldId="314"/>
            <ac:spMk id="6" creationId="{7CEB8DA1-6370-4E96-95F7-DF93D7FF2A5D}"/>
          </ac:spMkLst>
        </pc:spChg>
        <pc:spChg chg="add del mod">
          <ac:chgData name="DENGYAO LI" userId="14cc8a7cd33302d5" providerId="LiveId" clId="{D839F4BB-6B00-4328-BD93-E72EF7391933}" dt="2024-05-30T10:35:06.923" v="20589" actId="478"/>
          <ac:spMkLst>
            <pc:docMk/>
            <pc:sldMk cId="800115488" sldId="314"/>
            <ac:spMk id="7" creationId="{A1C4C193-427B-6B5F-C949-A5555408DBB9}"/>
          </ac:spMkLst>
        </pc:spChg>
        <pc:spChg chg="add del mod">
          <ac:chgData name="DENGYAO LI" userId="14cc8a7cd33302d5" providerId="LiveId" clId="{D839F4BB-6B00-4328-BD93-E72EF7391933}" dt="2024-05-30T10:27:27.875" v="20463" actId="478"/>
          <ac:spMkLst>
            <pc:docMk/>
            <pc:sldMk cId="800115488" sldId="314"/>
            <ac:spMk id="8" creationId="{A8B4B7D5-F3A8-6BB9-5C56-A4F45A6F9339}"/>
          </ac:spMkLst>
        </pc:spChg>
        <pc:spChg chg="add mod">
          <ac:chgData name="DENGYAO LI" userId="14cc8a7cd33302d5" providerId="LiveId" clId="{D839F4BB-6B00-4328-BD93-E72EF7391933}" dt="2024-05-30T11:22:01.850" v="21028" actId="20577"/>
          <ac:spMkLst>
            <pc:docMk/>
            <pc:sldMk cId="800115488" sldId="314"/>
            <ac:spMk id="10" creationId="{FC990BC2-B87A-262D-0EE0-FFEBC292C2B4}"/>
          </ac:spMkLst>
        </pc:spChg>
        <pc:spChg chg="add mod">
          <ac:chgData name="DENGYAO LI" userId="14cc8a7cd33302d5" providerId="LiveId" clId="{D839F4BB-6B00-4328-BD93-E72EF7391933}" dt="2024-05-30T11:22:12.057" v="21071" actId="1035"/>
          <ac:spMkLst>
            <pc:docMk/>
            <pc:sldMk cId="800115488" sldId="314"/>
            <ac:spMk id="12" creationId="{9F7F88E4-F546-594F-377F-A65E6BDB7127}"/>
          </ac:spMkLst>
        </pc:spChg>
        <pc:spChg chg="add del mod">
          <ac:chgData name="DENGYAO LI" userId="14cc8a7cd33302d5" providerId="LiveId" clId="{D839F4BB-6B00-4328-BD93-E72EF7391933}" dt="2024-05-30T11:01:05.595" v="20813" actId="478"/>
          <ac:spMkLst>
            <pc:docMk/>
            <pc:sldMk cId="800115488" sldId="314"/>
            <ac:spMk id="14" creationId="{FBB1DE51-4D89-E7F8-3F19-68DBC5219FC3}"/>
          </ac:spMkLst>
        </pc:spChg>
        <pc:spChg chg="add del mod">
          <ac:chgData name="DENGYAO LI" userId="14cc8a7cd33302d5" providerId="LiveId" clId="{D839F4BB-6B00-4328-BD93-E72EF7391933}" dt="2024-05-31T07:04:23.599" v="21407" actId="478"/>
          <ac:spMkLst>
            <pc:docMk/>
            <pc:sldMk cId="800115488" sldId="314"/>
            <ac:spMk id="15" creationId="{75C15762-C3B6-5674-624D-0E2F8D4816A8}"/>
          </ac:spMkLst>
        </pc:spChg>
        <pc:spChg chg="add mod">
          <ac:chgData name="DENGYAO LI" userId="14cc8a7cd33302d5" providerId="LiveId" clId="{D839F4BB-6B00-4328-BD93-E72EF7391933}" dt="2024-05-30T10:38:06.177" v="20653" actId="1035"/>
          <ac:spMkLst>
            <pc:docMk/>
            <pc:sldMk cId="800115488" sldId="314"/>
            <ac:spMk id="17" creationId="{616D0F62-E223-6A3B-9D80-9153CAE13C0B}"/>
          </ac:spMkLst>
        </pc:spChg>
        <pc:spChg chg="add del mod">
          <ac:chgData name="DENGYAO LI" userId="14cc8a7cd33302d5" providerId="LiveId" clId="{D839F4BB-6B00-4328-BD93-E72EF7391933}" dt="2024-05-30T11:24:42.189" v="21090" actId="478"/>
          <ac:spMkLst>
            <pc:docMk/>
            <pc:sldMk cId="800115488" sldId="314"/>
            <ac:spMk id="18" creationId="{992B33B3-A954-07CC-5D55-2C942C7AB093}"/>
          </ac:spMkLst>
        </pc:spChg>
        <pc:spChg chg="add mod">
          <ac:chgData name="DENGYAO LI" userId="14cc8a7cd33302d5" providerId="LiveId" clId="{D839F4BB-6B00-4328-BD93-E72EF7391933}" dt="2024-05-30T11:24:43.365" v="21091"/>
          <ac:spMkLst>
            <pc:docMk/>
            <pc:sldMk cId="800115488" sldId="314"/>
            <ac:spMk id="25" creationId="{C15C9257-62DB-E1AA-917B-9B884A37920E}"/>
          </ac:spMkLst>
        </pc:spChg>
        <pc:spChg chg="add mod">
          <ac:chgData name="DENGYAO LI" userId="14cc8a7cd33302d5" providerId="LiveId" clId="{D839F4BB-6B00-4328-BD93-E72EF7391933}" dt="2024-05-30T11:24:43.365" v="21091"/>
          <ac:spMkLst>
            <pc:docMk/>
            <pc:sldMk cId="800115488" sldId="314"/>
            <ac:spMk id="26" creationId="{4276CCAB-49C5-AD14-AF5B-23B255CED935}"/>
          </ac:spMkLst>
        </pc:spChg>
        <pc:picChg chg="add mod">
          <ac:chgData name="DENGYAO LI" userId="14cc8a7cd33302d5" providerId="LiveId" clId="{D839F4BB-6B00-4328-BD93-E72EF7391933}" dt="2024-06-01T15:10:23.522" v="27592" actId="1076"/>
          <ac:picMkLst>
            <pc:docMk/>
            <pc:sldMk cId="800115488" sldId="314"/>
            <ac:picMk id="2" creationId="{8ABDB403-34FF-5212-F01C-EA5AF6BBE9E7}"/>
          </ac:picMkLst>
        </pc:picChg>
        <pc:picChg chg="add mod">
          <ac:chgData name="DENGYAO LI" userId="14cc8a7cd33302d5" providerId="LiveId" clId="{D839F4BB-6B00-4328-BD93-E72EF7391933}" dt="2024-06-01T15:13:53.078" v="27600" actId="1076"/>
          <ac:picMkLst>
            <pc:docMk/>
            <pc:sldMk cId="800115488" sldId="314"/>
            <ac:picMk id="3" creationId="{CD13AE25-5EF9-AFDB-0533-9AF14C11A329}"/>
          </ac:picMkLst>
        </pc:picChg>
        <pc:cxnChg chg="add mod">
          <ac:chgData name="DENGYAO LI" userId="14cc8a7cd33302d5" providerId="LiveId" clId="{D839F4BB-6B00-4328-BD93-E72EF7391933}" dt="2024-05-30T15:11:48.603" v="21229" actId="693"/>
          <ac:cxnSpMkLst>
            <pc:docMk/>
            <pc:sldMk cId="800115488" sldId="314"/>
            <ac:cxnSpMk id="19" creationId="{9FDC8440-5299-60A7-9868-B849FB533696}"/>
          </ac:cxnSpMkLst>
        </pc:cxnChg>
        <pc:cxnChg chg="add del mod">
          <ac:chgData name="DENGYAO LI" userId="14cc8a7cd33302d5" providerId="LiveId" clId="{D839F4BB-6B00-4328-BD93-E72EF7391933}" dt="2024-05-30T11:01:07.603" v="20814" actId="478"/>
          <ac:cxnSpMkLst>
            <pc:docMk/>
            <pc:sldMk cId="800115488" sldId="314"/>
            <ac:cxnSpMk id="23" creationId="{36975F9C-D08F-108F-8EC8-B3E306FD2B85}"/>
          </ac:cxnSpMkLst>
        </pc:cxnChg>
      </pc:sldChg>
      <pc:sldChg chg="addSp delSp modSp new mod">
        <pc:chgData name="DENGYAO LI" userId="14cc8a7cd33302d5" providerId="LiveId" clId="{D839F4BB-6B00-4328-BD93-E72EF7391933}" dt="2024-06-02T07:09:00.819" v="28176" actId="1038"/>
        <pc:sldMkLst>
          <pc:docMk/>
          <pc:sldMk cId="3385546241" sldId="315"/>
        </pc:sldMkLst>
        <pc:spChg chg="add mod">
          <ac:chgData name="DENGYAO LI" userId="14cc8a7cd33302d5" providerId="LiveId" clId="{D839F4BB-6B00-4328-BD93-E72EF7391933}" dt="2024-05-31T08:41:19.639" v="21852" actId="113"/>
          <ac:spMkLst>
            <pc:docMk/>
            <pc:sldMk cId="3385546241" sldId="315"/>
            <ac:spMk id="2" creationId="{15084EE3-975A-4538-000C-A4B39C9F7AC9}"/>
          </ac:spMkLst>
        </pc:spChg>
        <pc:spChg chg="del">
          <ac:chgData name="DENGYAO LI" userId="14cc8a7cd33302d5" providerId="LiveId" clId="{D839F4BB-6B00-4328-BD93-E72EF7391933}" dt="2024-05-30T10:51:20.811" v="20745" actId="478"/>
          <ac:spMkLst>
            <pc:docMk/>
            <pc:sldMk cId="3385546241" sldId="315"/>
            <ac:spMk id="2" creationId="{FADD8B36-B338-481D-BFDF-8FD3C1D483D7}"/>
          </ac:spMkLst>
        </pc:spChg>
        <pc:spChg chg="del">
          <ac:chgData name="DENGYAO LI" userId="14cc8a7cd33302d5" providerId="LiveId" clId="{D839F4BB-6B00-4328-BD93-E72EF7391933}" dt="2024-05-30T10:51:20.021" v="20744" actId="478"/>
          <ac:spMkLst>
            <pc:docMk/>
            <pc:sldMk cId="3385546241" sldId="315"/>
            <ac:spMk id="3" creationId="{2E5F798D-7264-7416-E62B-F53F9AAEE747}"/>
          </ac:spMkLst>
        </pc:spChg>
        <pc:spChg chg="add mod">
          <ac:chgData name="DENGYAO LI" userId="14cc8a7cd33302d5" providerId="LiveId" clId="{D839F4BB-6B00-4328-BD93-E72EF7391933}" dt="2024-05-31T09:12:41.393" v="22195"/>
          <ac:spMkLst>
            <pc:docMk/>
            <pc:sldMk cId="3385546241" sldId="315"/>
            <ac:spMk id="3" creationId="{8C37E78E-3073-F8EC-32B8-08B82739B7FB}"/>
          </ac:spMkLst>
        </pc:spChg>
        <pc:spChg chg="add del mod">
          <ac:chgData name="DENGYAO LI" userId="14cc8a7cd33302d5" providerId="LiveId" clId="{D839F4BB-6B00-4328-BD93-E72EF7391933}" dt="2024-05-31T07:04:44.265" v="21413" actId="478"/>
          <ac:spMkLst>
            <pc:docMk/>
            <pc:sldMk cId="3385546241" sldId="315"/>
            <ac:spMk id="5" creationId="{154C4F75-AEF3-84A1-5B3D-64F4759C747F}"/>
          </ac:spMkLst>
        </pc:spChg>
        <pc:spChg chg="add mod">
          <ac:chgData name="DENGYAO LI" userId="14cc8a7cd33302d5" providerId="LiveId" clId="{D839F4BB-6B00-4328-BD93-E72EF7391933}" dt="2024-05-30T11:19:35.850" v="20957" actId="20577"/>
          <ac:spMkLst>
            <pc:docMk/>
            <pc:sldMk cId="3385546241" sldId="315"/>
            <ac:spMk id="7" creationId="{1E7D51AE-0CBD-816F-4F94-84A7F8637573}"/>
          </ac:spMkLst>
        </pc:spChg>
        <pc:spChg chg="add mod">
          <ac:chgData name="DENGYAO LI" userId="14cc8a7cd33302d5" providerId="LiveId" clId="{D839F4BB-6B00-4328-BD93-E72EF7391933}" dt="2024-05-30T10:52:41.064" v="20755"/>
          <ac:spMkLst>
            <pc:docMk/>
            <pc:sldMk cId="3385546241" sldId="315"/>
            <ac:spMk id="8" creationId="{831CAED7-5608-D5E6-723A-C1E7BDABBD3D}"/>
          </ac:spMkLst>
        </pc:spChg>
        <pc:spChg chg="add mod">
          <ac:chgData name="DENGYAO LI" userId="14cc8a7cd33302d5" providerId="LiveId" clId="{D839F4BB-6B00-4328-BD93-E72EF7391933}" dt="2024-05-30T10:52:41.064" v="20755"/>
          <ac:spMkLst>
            <pc:docMk/>
            <pc:sldMk cId="3385546241" sldId="315"/>
            <ac:spMk id="9" creationId="{944CDC16-6C0B-4422-AC8A-ABE1ECD2AB93}"/>
          </ac:spMkLst>
        </pc:spChg>
        <pc:spChg chg="add mod">
          <ac:chgData name="DENGYAO LI" userId="14cc8a7cd33302d5" providerId="LiveId" clId="{D839F4BB-6B00-4328-BD93-E72EF7391933}" dt="2024-05-30T10:52:41.064" v="20755"/>
          <ac:spMkLst>
            <pc:docMk/>
            <pc:sldMk cId="3385546241" sldId="315"/>
            <ac:spMk id="10" creationId="{2B0EBFF0-2610-AEC8-4A9D-7A96544765BD}"/>
          </ac:spMkLst>
        </pc:spChg>
        <pc:spChg chg="add mod">
          <ac:chgData name="DENGYAO LI" userId="14cc8a7cd33302d5" providerId="LiveId" clId="{D839F4BB-6B00-4328-BD93-E72EF7391933}" dt="2024-05-30T10:52:41.064" v="20755"/>
          <ac:spMkLst>
            <pc:docMk/>
            <pc:sldMk cId="3385546241" sldId="315"/>
            <ac:spMk id="11" creationId="{E0D67A49-320E-375A-AA4A-2611EA7DB4F2}"/>
          </ac:spMkLst>
        </pc:spChg>
        <pc:spChg chg="add mod">
          <ac:chgData name="DENGYAO LI" userId="14cc8a7cd33302d5" providerId="LiveId" clId="{D839F4BB-6B00-4328-BD93-E72EF7391933}" dt="2024-05-30T10:52:41.064" v="20755"/>
          <ac:spMkLst>
            <pc:docMk/>
            <pc:sldMk cId="3385546241" sldId="315"/>
            <ac:spMk id="12" creationId="{74B42833-4677-7738-011E-8C746333F194}"/>
          </ac:spMkLst>
        </pc:spChg>
        <pc:spChg chg="add mod">
          <ac:chgData name="DENGYAO LI" userId="14cc8a7cd33302d5" providerId="LiveId" clId="{D839F4BB-6B00-4328-BD93-E72EF7391933}" dt="2024-05-30T10:52:41.064" v="20755"/>
          <ac:spMkLst>
            <pc:docMk/>
            <pc:sldMk cId="3385546241" sldId="315"/>
            <ac:spMk id="13" creationId="{DB8F78D9-7D6A-0C5F-A70C-F2792452B569}"/>
          </ac:spMkLst>
        </pc:spChg>
        <pc:spChg chg="add del mod">
          <ac:chgData name="DENGYAO LI" userId="14cc8a7cd33302d5" providerId="LiveId" clId="{D839F4BB-6B00-4328-BD93-E72EF7391933}" dt="2024-05-30T11:18:56.991" v="20949" actId="478"/>
          <ac:spMkLst>
            <pc:docMk/>
            <pc:sldMk cId="3385546241" sldId="315"/>
            <ac:spMk id="20" creationId="{A13043D7-CF21-5705-E4F1-ABB368CF55A0}"/>
          </ac:spMkLst>
        </pc:spChg>
        <pc:spChg chg="add mod">
          <ac:chgData name="DENGYAO LI" userId="14cc8a7cd33302d5" providerId="LiveId" clId="{D839F4BB-6B00-4328-BD93-E72EF7391933}" dt="2024-05-30T10:54:05.819" v="20771"/>
          <ac:spMkLst>
            <pc:docMk/>
            <pc:sldMk cId="3385546241" sldId="315"/>
            <ac:spMk id="21" creationId="{87D3CCAC-0B1A-8D18-FDFF-0D17AEF3DEEA}"/>
          </ac:spMkLst>
        </pc:spChg>
        <pc:spChg chg="add del mod">
          <ac:chgData name="DENGYAO LI" userId="14cc8a7cd33302d5" providerId="LiveId" clId="{D839F4BB-6B00-4328-BD93-E72EF7391933}" dt="2024-05-30T11:20:35.996" v="20965" actId="478"/>
          <ac:spMkLst>
            <pc:docMk/>
            <pc:sldMk cId="3385546241" sldId="315"/>
            <ac:spMk id="22" creationId="{B97DF58D-F805-C0F7-4016-F0A9980AA8AC}"/>
          </ac:spMkLst>
        </pc:spChg>
        <pc:spChg chg="add mod">
          <ac:chgData name="DENGYAO LI" userId="14cc8a7cd33302d5" providerId="LiveId" clId="{D839F4BB-6B00-4328-BD93-E72EF7391933}" dt="2024-05-30T10:54:05.819" v="20771"/>
          <ac:spMkLst>
            <pc:docMk/>
            <pc:sldMk cId="3385546241" sldId="315"/>
            <ac:spMk id="23" creationId="{D1C6B408-D70D-B978-988F-8B1F223E9EC9}"/>
          </ac:spMkLst>
        </pc:spChg>
        <pc:spChg chg="add mod">
          <ac:chgData name="DENGYAO LI" userId="14cc8a7cd33302d5" providerId="LiveId" clId="{D839F4BB-6B00-4328-BD93-E72EF7391933}" dt="2024-05-30T11:18:57.727" v="20950"/>
          <ac:spMkLst>
            <pc:docMk/>
            <pc:sldMk cId="3385546241" sldId="315"/>
            <ac:spMk id="37" creationId="{CC0A0FA0-1BEB-AA18-9F18-D029E63BDC30}"/>
          </ac:spMkLst>
        </pc:spChg>
        <pc:spChg chg="add del mod">
          <ac:chgData name="DENGYAO LI" userId="14cc8a7cd33302d5" providerId="LiveId" clId="{D839F4BB-6B00-4328-BD93-E72EF7391933}" dt="2024-05-31T09:12:40.877" v="22194" actId="478"/>
          <ac:spMkLst>
            <pc:docMk/>
            <pc:sldMk cId="3385546241" sldId="315"/>
            <ac:spMk id="38" creationId="{1718DC9B-8FEE-FB8A-143E-CE272DB1F85C}"/>
          </ac:spMkLst>
        </pc:spChg>
        <pc:spChg chg="add del mod">
          <ac:chgData name="DENGYAO LI" userId="14cc8a7cd33302d5" providerId="LiveId" clId="{D839F4BB-6B00-4328-BD93-E72EF7391933}" dt="2024-05-30T14:47:49.067" v="21187" actId="21"/>
          <ac:spMkLst>
            <pc:docMk/>
            <pc:sldMk cId="3385546241" sldId="315"/>
            <ac:spMk id="39" creationId="{20FD6021-F3C5-928E-C51B-28F8D87C81F9}"/>
          </ac:spMkLst>
        </pc:spChg>
        <pc:spChg chg="add mod">
          <ac:chgData name="DENGYAO LI" userId="14cc8a7cd33302d5" providerId="LiveId" clId="{D839F4BB-6B00-4328-BD93-E72EF7391933}" dt="2024-05-30T14:47:25.473" v="21184" actId="1076"/>
          <ac:spMkLst>
            <pc:docMk/>
            <pc:sldMk cId="3385546241" sldId="315"/>
            <ac:spMk id="40" creationId="{047CB85A-4116-9ED2-E366-61626DB74D68}"/>
          </ac:spMkLst>
        </pc:spChg>
        <pc:picChg chg="add mod">
          <ac:chgData name="DENGYAO LI" userId="14cc8a7cd33302d5" providerId="LiveId" clId="{D839F4BB-6B00-4328-BD93-E72EF7391933}" dt="2024-06-02T07:09:00.819" v="28176" actId="1038"/>
          <ac:picMkLst>
            <pc:docMk/>
            <pc:sldMk cId="3385546241" sldId="315"/>
            <ac:picMk id="5" creationId="{E5994E10-4E91-DB03-042F-B8A17C539D48}"/>
          </ac:picMkLst>
        </pc:picChg>
        <pc:cxnChg chg="add del mod">
          <ac:chgData name="DENGYAO LI" userId="14cc8a7cd33302d5" providerId="LiveId" clId="{D839F4BB-6B00-4328-BD93-E72EF7391933}" dt="2024-05-30T10:56:58.792" v="20779" actId="478"/>
          <ac:cxnSpMkLst>
            <pc:docMk/>
            <pc:sldMk cId="3385546241" sldId="315"/>
            <ac:cxnSpMk id="14" creationId="{3AF6419D-F7CF-0420-A76A-2C90EBFD01E7}"/>
          </ac:cxnSpMkLst>
        </pc:cxnChg>
        <pc:cxnChg chg="add del mod">
          <ac:chgData name="DENGYAO LI" userId="14cc8a7cd33302d5" providerId="LiveId" clId="{D839F4BB-6B00-4328-BD93-E72EF7391933}" dt="2024-05-30T10:56:59.615" v="20780" actId="478"/>
          <ac:cxnSpMkLst>
            <pc:docMk/>
            <pc:sldMk cId="3385546241" sldId="315"/>
            <ac:cxnSpMk id="15" creationId="{71DA03FD-FE10-EE88-16F4-9C48244DD836}"/>
          </ac:cxnSpMkLst>
        </pc:cxnChg>
        <pc:cxnChg chg="add del mod">
          <ac:chgData name="DENGYAO LI" userId="14cc8a7cd33302d5" providerId="LiveId" clId="{D839F4BB-6B00-4328-BD93-E72EF7391933}" dt="2024-05-30T10:57:00.374" v="20781" actId="478"/>
          <ac:cxnSpMkLst>
            <pc:docMk/>
            <pc:sldMk cId="3385546241" sldId="315"/>
            <ac:cxnSpMk id="16" creationId="{2CB22454-49D0-7FC4-8228-3DFB81116502}"/>
          </ac:cxnSpMkLst>
        </pc:cxnChg>
        <pc:cxnChg chg="add del mod">
          <ac:chgData name="DENGYAO LI" userId="14cc8a7cd33302d5" providerId="LiveId" clId="{D839F4BB-6B00-4328-BD93-E72EF7391933}" dt="2024-05-30T10:57:01.048" v="20782" actId="478"/>
          <ac:cxnSpMkLst>
            <pc:docMk/>
            <pc:sldMk cId="3385546241" sldId="315"/>
            <ac:cxnSpMk id="17" creationId="{90711D86-F410-56C7-938C-0E485F51D772}"/>
          </ac:cxnSpMkLst>
        </pc:cxnChg>
        <pc:cxnChg chg="add del mod">
          <ac:chgData name="DENGYAO LI" userId="14cc8a7cd33302d5" providerId="LiveId" clId="{D839F4BB-6B00-4328-BD93-E72EF7391933}" dt="2024-05-30T10:57:01.776" v="20783" actId="478"/>
          <ac:cxnSpMkLst>
            <pc:docMk/>
            <pc:sldMk cId="3385546241" sldId="315"/>
            <ac:cxnSpMk id="18" creationId="{9A2BE631-5E05-7FDC-E555-F186B5E06C1D}"/>
          </ac:cxnSpMkLst>
        </pc:cxnChg>
        <pc:cxnChg chg="add del mod">
          <ac:chgData name="DENGYAO LI" userId="14cc8a7cd33302d5" providerId="LiveId" clId="{D839F4BB-6B00-4328-BD93-E72EF7391933}" dt="2024-05-30T10:57:02.307" v="20784" actId="478"/>
          <ac:cxnSpMkLst>
            <pc:docMk/>
            <pc:sldMk cId="3385546241" sldId="315"/>
            <ac:cxnSpMk id="19" creationId="{65001A2C-1DCA-FB91-4993-30C0C66DE6E7}"/>
          </ac:cxnSpMkLst>
        </pc:cxnChg>
        <pc:cxnChg chg="add mod">
          <ac:chgData name="DENGYAO LI" userId="14cc8a7cd33302d5" providerId="LiveId" clId="{D839F4BB-6B00-4328-BD93-E72EF7391933}" dt="2024-05-30T15:11:59.084" v="21230" actId="693"/>
          <ac:cxnSpMkLst>
            <pc:docMk/>
            <pc:sldMk cId="3385546241" sldId="315"/>
            <ac:cxnSpMk id="24" creationId="{C5A58D32-F9A0-EF6A-150D-C98B346AC3F5}"/>
          </ac:cxnSpMkLst>
        </pc:cxnChg>
        <pc:cxnChg chg="add mod">
          <ac:chgData name="DENGYAO LI" userId="14cc8a7cd33302d5" providerId="LiveId" clId="{D839F4BB-6B00-4328-BD93-E72EF7391933}" dt="2024-05-30T15:11:59.084" v="21230" actId="693"/>
          <ac:cxnSpMkLst>
            <pc:docMk/>
            <pc:sldMk cId="3385546241" sldId="315"/>
            <ac:cxnSpMk id="25" creationId="{7B732DD6-EB29-29D4-E960-D2D57B753D5A}"/>
          </ac:cxnSpMkLst>
        </pc:cxnChg>
        <pc:cxnChg chg="add mod">
          <ac:chgData name="DENGYAO LI" userId="14cc8a7cd33302d5" providerId="LiveId" clId="{D839F4BB-6B00-4328-BD93-E72EF7391933}" dt="2024-05-30T15:11:59.084" v="21230" actId="693"/>
          <ac:cxnSpMkLst>
            <pc:docMk/>
            <pc:sldMk cId="3385546241" sldId="315"/>
            <ac:cxnSpMk id="26" creationId="{DC9A2120-3270-7300-EE85-A29410202D72}"/>
          </ac:cxnSpMkLst>
        </pc:cxnChg>
        <pc:cxnChg chg="add mod">
          <ac:chgData name="DENGYAO LI" userId="14cc8a7cd33302d5" providerId="LiveId" clId="{D839F4BB-6B00-4328-BD93-E72EF7391933}" dt="2024-05-30T15:11:59.084" v="21230" actId="693"/>
          <ac:cxnSpMkLst>
            <pc:docMk/>
            <pc:sldMk cId="3385546241" sldId="315"/>
            <ac:cxnSpMk id="27" creationId="{6572A4B3-B0C5-595A-96E7-48CD08A804A7}"/>
          </ac:cxnSpMkLst>
        </pc:cxnChg>
        <pc:cxnChg chg="add mod">
          <ac:chgData name="DENGYAO LI" userId="14cc8a7cd33302d5" providerId="LiveId" clId="{D839F4BB-6B00-4328-BD93-E72EF7391933}" dt="2024-05-30T15:11:59.084" v="21230" actId="693"/>
          <ac:cxnSpMkLst>
            <pc:docMk/>
            <pc:sldMk cId="3385546241" sldId="315"/>
            <ac:cxnSpMk id="28" creationId="{41898328-8140-4CE7-8E5E-A0C7E81CE2D5}"/>
          </ac:cxnSpMkLst>
        </pc:cxnChg>
        <pc:cxnChg chg="add mod">
          <ac:chgData name="DENGYAO LI" userId="14cc8a7cd33302d5" providerId="LiveId" clId="{D839F4BB-6B00-4328-BD93-E72EF7391933}" dt="2024-05-30T15:11:59.084" v="21230" actId="693"/>
          <ac:cxnSpMkLst>
            <pc:docMk/>
            <pc:sldMk cId="3385546241" sldId="315"/>
            <ac:cxnSpMk id="29" creationId="{1B1FAE75-EEE8-689F-5B77-3686456C9C26}"/>
          </ac:cxnSpMkLst>
        </pc:cxnChg>
      </pc:sldChg>
      <pc:sldChg chg="addSp delSp modSp new mod">
        <pc:chgData name="DENGYAO LI" userId="14cc8a7cd33302d5" providerId="LiveId" clId="{D839F4BB-6B00-4328-BD93-E72EF7391933}" dt="2024-06-02T07:09:05.280" v="28177"/>
        <pc:sldMkLst>
          <pc:docMk/>
          <pc:sldMk cId="1072611349" sldId="316"/>
        </pc:sldMkLst>
        <pc:spChg chg="del">
          <ac:chgData name="DENGYAO LI" userId="14cc8a7cd33302d5" providerId="LiveId" clId="{D839F4BB-6B00-4328-BD93-E72EF7391933}" dt="2024-05-30T10:59:10.961" v="20802" actId="478"/>
          <ac:spMkLst>
            <pc:docMk/>
            <pc:sldMk cId="1072611349" sldId="316"/>
            <ac:spMk id="2" creationId="{22832D6A-5617-DF36-999A-27FB90155326}"/>
          </ac:spMkLst>
        </pc:spChg>
        <pc:spChg chg="add mod">
          <ac:chgData name="DENGYAO LI" userId="14cc8a7cd33302d5" providerId="LiveId" clId="{D839F4BB-6B00-4328-BD93-E72EF7391933}" dt="2024-05-31T08:41:23.272" v="21854" actId="113"/>
          <ac:spMkLst>
            <pc:docMk/>
            <pc:sldMk cId="1072611349" sldId="316"/>
            <ac:spMk id="2" creationId="{8653EF63-DB25-C921-8169-FF02BEE830A4}"/>
          </ac:spMkLst>
        </pc:spChg>
        <pc:spChg chg="del">
          <ac:chgData name="DENGYAO LI" userId="14cc8a7cd33302d5" providerId="LiveId" clId="{D839F4BB-6B00-4328-BD93-E72EF7391933}" dt="2024-05-30T10:59:10.223" v="20801" actId="478"/>
          <ac:spMkLst>
            <pc:docMk/>
            <pc:sldMk cId="1072611349" sldId="316"/>
            <ac:spMk id="3" creationId="{71158B53-A561-93AE-567B-8A484BF788AB}"/>
          </ac:spMkLst>
        </pc:spChg>
        <pc:spChg chg="add del mod">
          <ac:chgData name="DENGYAO LI" userId="14cc8a7cd33302d5" providerId="LiveId" clId="{D839F4BB-6B00-4328-BD93-E72EF7391933}" dt="2024-05-31T07:04:52.989" v="21417" actId="478"/>
          <ac:spMkLst>
            <pc:docMk/>
            <pc:sldMk cId="1072611349" sldId="316"/>
            <ac:spMk id="5" creationId="{D59DE898-7BF6-B314-82DD-04901E6D5358}"/>
          </ac:spMkLst>
        </pc:spChg>
        <pc:spChg chg="add del">
          <ac:chgData name="DENGYAO LI" userId="14cc8a7cd33302d5" providerId="LiveId" clId="{D839F4BB-6B00-4328-BD93-E72EF7391933}" dt="2024-05-30T11:01:37.977" v="20817" actId="22"/>
          <ac:spMkLst>
            <pc:docMk/>
            <pc:sldMk cId="1072611349" sldId="316"/>
            <ac:spMk id="7" creationId="{D4778D1E-5E30-C4C6-770F-0FEB1D816F7B}"/>
          </ac:spMkLst>
        </pc:spChg>
        <pc:spChg chg="add del mod">
          <ac:chgData name="DENGYAO LI" userId="14cc8a7cd33302d5" providerId="LiveId" clId="{D839F4BB-6B00-4328-BD93-E72EF7391933}" dt="2024-05-30T11:20:58.428" v="20969" actId="478"/>
          <ac:spMkLst>
            <pc:docMk/>
            <pc:sldMk cId="1072611349" sldId="316"/>
            <ac:spMk id="8" creationId="{DDA58687-5834-CBCD-2B39-86501D575583}"/>
          </ac:spMkLst>
        </pc:spChg>
        <pc:spChg chg="add mod">
          <ac:chgData name="DENGYAO LI" userId="14cc8a7cd33302d5" providerId="LiveId" clId="{D839F4BB-6B00-4328-BD93-E72EF7391933}" dt="2024-05-30T11:01:46.462" v="20818"/>
          <ac:spMkLst>
            <pc:docMk/>
            <pc:sldMk cId="1072611349" sldId="316"/>
            <ac:spMk id="9" creationId="{BDF93EC1-CEAC-4A6A-03BA-4FEB6ACFE078}"/>
          </ac:spMkLst>
        </pc:spChg>
        <pc:spChg chg="add mod">
          <ac:chgData name="DENGYAO LI" userId="14cc8a7cd33302d5" providerId="LiveId" clId="{D839F4BB-6B00-4328-BD93-E72EF7391933}" dt="2024-05-30T11:22:23.888" v="21073" actId="6549"/>
          <ac:spMkLst>
            <pc:docMk/>
            <pc:sldMk cId="1072611349" sldId="316"/>
            <ac:spMk id="11" creationId="{C5FF16C9-6543-602B-2AB9-854863B87851}"/>
          </ac:spMkLst>
        </pc:spChg>
        <pc:spChg chg="add mod">
          <ac:chgData name="DENGYAO LI" userId="14cc8a7cd33302d5" providerId="LiveId" clId="{D839F4BB-6B00-4328-BD93-E72EF7391933}" dt="2024-05-30T11:22:29.972" v="21074" actId="1076"/>
          <ac:spMkLst>
            <pc:docMk/>
            <pc:sldMk cId="1072611349" sldId="316"/>
            <ac:spMk id="12" creationId="{E5FE35BB-754F-2B9C-2B4E-9BB39F8FA186}"/>
          </ac:spMkLst>
        </pc:spChg>
        <pc:spChg chg="add mod">
          <ac:chgData name="DENGYAO LI" userId="14cc8a7cd33302d5" providerId="LiveId" clId="{D839F4BB-6B00-4328-BD93-E72EF7391933}" dt="2024-05-30T11:09:22.163" v="20859" actId="1036"/>
          <ac:spMkLst>
            <pc:docMk/>
            <pc:sldMk cId="1072611349" sldId="316"/>
            <ac:spMk id="15" creationId="{943B957E-0534-1D24-791F-2C9EF1941C5F}"/>
          </ac:spMkLst>
        </pc:spChg>
        <pc:spChg chg="add mod">
          <ac:chgData name="DENGYAO LI" userId="14cc8a7cd33302d5" providerId="LiveId" clId="{D839F4BB-6B00-4328-BD93-E72EF7391933}" dt="2024-05-30T11:20:58.861" v="20970"/>
          <ac:spMkLst>
            <pc:docMk/>
            <pc:sldMk cId="1072611349" sldId="316"/>
            <ac:spMk id="16" creationId="{A9123160-D3CF-C70F-DD44-4C37BE6CDBA3}"/>
          </ac:spMkLst>
        </pc:spChg>
        <pc:picChg chg="add mod">
          <ac:chgData name="DENGYAO LI" userId="14cc8a7cd33302d5" providerId="LiveId" clId="{D839F4BB-6B00-4328-BD93-E72EF7391933}" dt="2024-06-02T07:09:05.280" v="28177"/>
          <ac:picMkLst>
            <pc:docMk/>
            <pc:sldMk cId="1072611349" sldId="316"/>
            <ac:picMk id="3" creationId="{4EAB9706-7BD0-498E-1AD8-E44F256A18C1}"/>
          </ac:picMkLst>
        </pc:picChg>
        <pc:picChg chg="add mod">
          <ac:chgData name="DENGYAO LI" userId="14cc8a7cd33302d5" providerId="LiveId" clId="{D839F4BB-6B00-4328-BD93-E72EF7391933}" dt="2024-06-01T15:13:39.634" v="27599" actId="1076"/>
          <ac:picMkLst>
            <pc:docMk/>
            <pc:sldMk cId="1072611349" sldId="316"/>
            <ac:picMk id="5" creationId="{0175C529-EE02-9CC1-20C0-E6A16E961862}"/>
          </ac:picMkLst>
        </pc:picChg>
        <pc:picChg chg="add del mod">
          <ac:chgData name="DENGYAO LI" userId="14cc8a7cd33302d5" providerId="LiveId" clId="{D839F4BB-6B00-4328-BD93-E72EF7391933}" dt="2024-06-01T15:13:20.986" v="27596" actId="478"/>
          <ac:picMkLst>
            <pc:docMk/>
            <pc:sldMk cId="1072611349" sldId="316"/>
            <ac:picMk id="6" creationId="{91D826EF-6FA7-2F6C-337D-F5AA4FDF77FF}"/>
          </ac:picMkLst>
        </pc:picChg>
        <pc:cxnChg chg="add mod">
          <ac:chgData name="DENGYAO LI" userId="14cc8a7cd33302d5" providerId="LiveId" clId="{D839F4BB-6B00-4328-BD93-E72EF7391933}" dt="2024-05-30T15:12:04.658" v="21231" actId="693"/>
          <ac:cxnSpMkLst>
            <pc:docMk/>
            <pc:sldMk cId="1072611349" sldId="316"/>
            <ac:cxnSpMk id="13" creationId="{55C86EB4-D43E-536E-4F60-00CB9562C51D}"/>
          </ac:cxnSpMkLst>
        </pc:cxnChg>
      </pc:sldChg>
      <pc:sldChg chg="addSp delSp modSp new mod">
        <pc:chgData name="DENGYAO LI" userId="14cc8a7cd33302d5" providerId="LiveId" clId="{D839F4BB-6B00-4328-BD93-E72EF7391933}" dt="2024-06-02T07:51:03.572" v="28489"/>
        <pc:sldMkLst>
          <pc:docMk/>
          <pc:sldMk cId="3838570280" sldId="317"/>
        </pc:sldMkLst>
        <pc:spChg chg="del">
          <ac:chgData name="DENGYAO LI" userId="14cc8a7cd33302d5" providerId="LiveId" clId="{D839F4BB-6B00-4328-BD93-E72EF7391933}" dt="2024-05-30T11:13:15.301" v="20900" actId="478"/>
          <ac:spMkLst>
            <pc:docMk/>
            <pc:sldMk cId="3838570280" sldId="317"/>
            <ac:spMk id="2" creationId="{688146F9-4315-0537-AB8D-4F43EB33FFFB}"/>
          </ac:spMkLst>
        </pc:spChg>
        <pc:spChg chg="add mod">
          <ac:chgData name="DENGYAO LI" userId="14cc8a7cd33302d5" providerId="LiveId" clId="{D839F4BB-6B00-4328-BD93-E72EF7391933}" dt="2024-05-31T08:41:30.710" v="21858" actId="113"/>
          <ac:spMkLst>
            <pc:docMk/>
            <pc:sldMk cId="3838570280" sldId="317"/>
            <ac:spMk id="2" creationId="{B13E0F3D-AD38-BD56-1E99-5C4C48AC1453}"/>
          </ac:spMkLst>
        </pc:spChg>
        <pc:spChg chg="del">
          <ac:chgData name="DENGYAO LI" userId="14cc8a7cd33302d5" providerId="LiveId" clId="{D839F4BB-6B00-4328-BD93-E72EF7391933}" dt="2024-05-30T11:13:16.411" v="20901" actId="478"/>
          <ac:spMkLst>
            <pc:docMk/>
            <pc:sldMk cId="3838570280" sldId="317"/>
            <ac:spMk id="3" creationId="{35D3D3FE-D5E6-4D65-7AB9-129CBC402424}"/>
          </ac:spMkLst>
        </pc:spChg>
        <pc:spChg chg="add del mod">
          <ac:chgData name="DENGYAO LI" userId="14cc8a7cd33302d5" providerId="LiveId" clId="{D839F4BB-6B00-4328-BD93-E72EF7391933}" dt="2024-05-31T09:12:28.773" v="22192" actId="478"/>
          <ac:spMkLst>
            <pc:docMk/>
            <pc:sldMk cId="3838570280" sldId="317"/>
            <ac:spMk id="3" creationId="{6173A95B-AA0D-401E-C0EB-487CC80AB573}"/>
          </ac:spMkLst>
        </pc:spChg>
        <pc:spChg chg="add del mod">
          <ac:chgData name="DENGYAO LI" userId="14cc8a7cd33302d5" providerId="LiveId" clId="{D839F4BB-6B00-4328-BD93-E72EF7391933}" dt="2024-05-31T07:10:33.673" v="21432" actId="478"/>
          <ac:spMkLst>
            <pc:docMk/>
            <pc:sldMk cId="3838570280" sldId="317"/>
            <ac:spMk id="5" creationId="{D9AF1841-EE2A-9769-D14A-92EE72C148AE}"/>
          </ac:spMkLst>
        </pc:spChg>
        <pc:spChg chg="add del mod">
          <ac:chgData name="DENGYAO LI" userId="14cc8a7cd33302d5" providerId="LiveId" clId="{D839F4BB-6B00-4328-BD93-E72EF7391933}" dt="2024-05-30T11:19:59.239" v="20958" actId="478"/>
          <ac:spMkLst>
            <pc:docMk/>
            <pc:sldMk cId="3838570280" sldId="317"/>
            <ac:spMk id="6" creationId="{5ADED13C-1A7F-C7B4-E523-76AACD0DF91D}"/>
          </ac:spMkLst>
        </pc:spChg>
        <pc:spChg chg="add mod">
          <ac:chgData name="DENGYAO LI" userId="14cc8a7cd33302d5" providerId="LiveId" clId="{D839F4BB-6B00-4328-BD93-E72EF7391933}" dt="2024-05-31T09:12:36.183" v="22193"/>
          <ac:spMkLst>
            <pc:docMk/>
            <pc:sldMk cId="3838570280" sldId="317"/>
            <ac:spMk id="6" creationId="{B3CEC14F-6DBB-800A-4C01-BEC9075CEC92}"/>
          </ac:spMkLst>
        </pc:spChg>
        <pc:spChg chg="add del mod">
          <ac:chgData name="DENGYAO LI" userId="14cc8a7cd33302d5" providerId="LiveId" clId="{D839F4BB-6B00-4328-BD93-E72EF7391933}" dt="2024-05-30T11:20:41.287" v="20967" actId="478"/>
          <ac:spMkLst>
            <pc:docMk/>
            <pc:sldMk cId="3838570280" sldId="317"/>
            <ac:spMk id="7" creationId="{0A27AAF4-FCE1-AACD-FD18-682AE0A66900}"/>
          </ac:spMkLst>
        </pc:spChg>
        <pc:spChg chg="add mod">
          <ac:chgData name="DENGYAO LI" userId="14cc8a7cd33302d5" providerId="LiveId" clId="{D839F4BB-6B00-4328-BD93-E72EF7391933}" dt="2024-05-30T11:20:12.210" v="20964" actId="20577"/>
          <ac:spMkLst>
            <pc:docMk/>
            <pc:sldMk cId="3838570280" sldId="317"/>
            <ac:spMk id="9" creationId="{77D86CB4-FA63-5954-BCC5-6A2B80D7A43D}"/>
          </ac:spMkLst>
        </pc:spChg>
        <pc:spChg chg="add mod">
          <ac:chgData name="DENGYAO LI" userId="14cc8a7cd33302d5" providerId="LiveId" clId="{D839F4BB-6B00-4328-BD93-E72EF7391933}" dt="2024-05-30T11:15:48.928" v="20929"/>
          <ac:spMkLst>
            <pc:docMk/>
            <pc:sldMk cId="3838570280" sldId="317"/>
            <ac:spMk id="10" creationId="{F3CC7BCC-0A4D-F75E-138F-728488686627}"/>
          </ac:spMkLst>
        </pc:spChg>
        <pc:spChg chg="add mod">
          <ac:chgData name="DENGYAO LI" userId="14cc8a7cd33302d5" providerId="LiveId" clId="{D839F4BB-6B00-4328-BD93-E72EF7391933}" dt="2024-05-30T11:15:48.928" v="20929"/>
          <ac:spMkLst>
            <pc:docMk/>
            <pc:sldMk cId="3838570280" sldId="317"/>
            <ac:spMk id="11" creationId="{F21CFB74-EAE0-DADB-E768-89EDAC761F7E}"/>
          </ac:spMkLst>
        </pc:spChg>
        <pc:spChg chg="add mod">
          <ac:chgData name="DENGYAO LI" userId="14cc8a7cd33302d5" providerId="LiveId" clId="{D839F4BB-6B00-4328-BD93-E72EF7391933}" dt="2024-05-30T11:15:48.928" v="20929"/>
          <ac:spMkLst>
            <pc:docMk/>
            <pc:sldMk cId="3838570280" sldId="317"/>
            <ac:spMk id="12" creationId="{DB2C709D-611C-E1BF-60F0-2FF568E38EDE}"/>
          </ac:spMkLst>
        </pc:spChg>
        <pc:spChg chg="add mod">
          <ac:chgData name="DENGYAO LI" userId="14cc8a7cd33302d5" providerId="LiveId" clId="{D839F4BB-6B00-4328-BD93-E72EF7391933}" dt="2024-05-30T11:15:48.928" v="20929"/>
          <ac:spMkLst>
            <pc:docMk/>
            <pc:sldMk cId="3838570280" sldId="317"/>
            <ac:spMk id="13" creationId="{D7528DBF-2857-2F5D-0394-7583FE46ED17}"/>
          </ac:spMkLst>
        </pc:spChg>
        <pc:spChg chg="add mod">
          <ac:chgData name="DENGYAO LI" userId="14cc8a7cd33302d5" providerId="LiveId" clId="{D839F4BB-6B00-4328-BD93-E72EF7391933}" dt="2024-05-30T11:15:48.928" v="20929"/>
          <ac:spMkLst>
            <pc:docMk/>
            <pc:sldMk cId="3838570280" sldId="317"/>
            <ac:spMk id="14" creationId="{7D9C3278-8049-E496-E3C2-EFF44F3AEFF7}"/>
          </ac:spMkLst>
        </pc:spChg>
        <pc:spChg chg="add mod">
          <ac:chgData name="DENGYAO LI" userId="14cc8a7cd33302d5" providerId="LiveId" clId="{D839F4BB-6B00-4328-BD93-E72EF7391933}" dt="2024-05-30T11:15:48.928" v="20929"/>
          <ac:spMkLst>
            <pc:docMk/>
            <pc:sldMk cId="3838570280" sldId="317"/>
            <ac:spMk id="15" creationId="{6C844B4B-217B-2F5D-0224-90EE66ED9F4D}"/>
          </ac:spMkLst>
        </pc:spChg>
        <pc:spChg chg="add mod">
          <ac:chgData name="DENGYAO LI" userId="14cc8a7cd33302d5" providerId="LiveId" clId="{D839F4BB-6B00-4328-BD93-E72EF7391933}" dt="2024-05-30T11:16:24.042" v="20931"/>
          <ac:spMkLst>
            <pc:docMk/>
            <pc:sldMk cId="3838570280" sldId="317"/>
            <ac:spMk id="23" creationId="{4A349982-48CC-727F-FC5D-4B47C0BEEB84}"/>
          </ac:spMkLst>
        </pc:spChg>
        <pc:spChg chg="add mod">
          <ac:chgData name="DENGYAO LI" userId="14cc8a7cd33302d5" providerId="LiveId" clId="{D839F4BB-6B00-4328-BD93-E72EF7391933}" dt="2024-05-30T11:16:24.042" v="20931"/>
          <ac:spMkLst>
            <pc:docMk/>
            <pc:sldMk cId="3838570280" sldId="317"/>
            <ac:spMk id="24" creationId="{1B27EB52-67A7-29DE-5223-F5D8250F3A8C}"/>
          </ac:spMkLst>
        </pc:spChg>
        <pc:spChg chg="add mod">
          <ac:chgData name="DENGYAO LI" userId="14cc8a7cd33302d5" providerId="LiveId" clId="{D839F4BB-6B00-4328-BD93-E72EF7391933}" dt="2024-05-30T11:20:00.002" v="20959"/>
          <ac:spMkLst>
            <pc:docMk/>
            <pc:sldMk cId="3838570280" sldId="317"/>
            <ac:spMk id="25" creationId="{FD6BC4ED-4967-569B-B1A8-9AA695482913}"/>
          </ac:spMkLst>
        </pc:spChg>
        <pc:spChg chg="add del mod">
          <ac:chgData name="DENGYAO LI" userId="14cc8a7cd33302d5" providerId="LiveId" clId="{D839F4BB-6B00-4328-BD93-E72EF7391933}" dt="2024-05-31T09:12:25.057" v="22190" actId="478"/>
          <ac:spMkLst>
            <pc:docMk/>
            <pc:sldMk cId="3838570280" sldId="317"/>
            <ac:spMk id="26" creationId="{B27D1C54-A573-A7C8-DC43-85B507E9CFEB}"/>
          </ac:spMkLst>
        </pc:spChg>
        <pc:spChg chg="add mod">
          <ac:chgData name="DENGYAO LI" userId="14cc8a7cd33302d5" providerId="LiveId" clId="{D839F4BB-6B00-4328-BD93-E72EF7391933}" dt="2024-05-30T14:48:00.073" v="21189" actId="1076"/>
          <ac:spMkLst>
            <pc:docMk/>
            <pc:sldMk cId="3838570280" sldId="317"/>
            <ac:spMk id="39" creationId="{20FD6021-F3C5-928E-C51B-28F8D87C81F9}"/>
          </ac:spMkLst>
        </pc:spChg>
        <pc:picChg chg="add mod">
          <ac:chgData name="DENGYAO LI" userId="14cc8a7cd33302d5" providerId="LiveId" clId="{D839F4BB-6B00-4328-BD93-E72EF7391933}" dt="2024-06-02T07:51:03.572" v="28489"/>
          <ac:picMkLst>
            <pc:docMk/>
            <pc:sldMk cId="3838570280" sldId="317"/>
            <ac:picMk id="3" creationId="{C549C45B-3420-720E-AF6F-92BF72D65083}"/>
          </ac:picMkLst>
        </pc:picChg>
        <pc:cxnChg chg="add mod">
          <ac:chgData name="DENGYAO LI" userId="14cc8a7cd33302d5" providerId="LiveId" clId="{D839F4BB-6B00-4328-BD93-E72EF7391933}" dt="2024-05-30T15:12:14.630" v="21232" actId="693"/>
          <ac:cxnSpMkLst>
            <pc:docMk/>
            <pc:sldMk cId="3838570280" sldId="317"/>
            <ac:cxnSpMk id="16" creationId="{F645B116-C8CD-0272-4D19-86D75EF23EBC}"/>
          </ac:cxnSpMkLst>
        </pc:cxnChg>
        <pc:cxnChg chg="add mod">
          <ac:chgData name="DENGYAO LI" userId="14cc8a7cd33302d5" providerId="LiveId" clId="{D839F4BB-6B00-4328-BD93-E72EF7391933}" dt="2024-05-30T15:12:14.630" v="21232" actId="693"/>
          <ac:cxnSpMkLst>
            <pc:docMk/>
            <pc:sldMk cId="3838570280" sldId="317"/>
            <ac:cxnSpMk id="17" creationId="{6B3E142B-2646-69DD-CC64-EF53EE142120}"/>
          </ac:cxnSpMkLst>
        </pc:cxnChg>
        <pc:cxnChg chg="add mod">
          <ac:chgData name="DENGYAO LI" userId="14cc8a7cd33302d5" providerId="LiveId" clId="{D839F4BB-6B00-4328-BD93-E72EF7391933}" dt="2024-05-30T15:12:14.630" v="21232" actId="693"/>
          <ac:cxnSpMkLst>
            <pc:docMk/>
            <pc:sldMk cId="3838570280" sldId="317"/>
            <ac:cxnSpMk id="18" creationId="{1A3395FB-9914-5DF4-468E-CB9499693324}"/>
          </ac:cxnSpMkLst>
        </pc:cxnChg>
        <pc:cxnChg chg="add mod">
          <ac:chgData name="DENGYAO LI" userId="14cc8a7cd33302d5" providerId="LiveId" clId="{D839F4BB-6B00-4328-BD93-E72EF7391933}" dt="2024-05-30T15:12:14.630" v="21232" actId="693"/>
          <ac:cxnSpMkLst>
            <pc:docMk/>
            <pc:sldMk cId="3838570280" sldId="317"/>
            <ac:cxnSpMk id="19" creationId="{1737501F-EB12-AC9C-1A86-A2FB8A225AA3}"/>
          </ac:cxnSpMkLst>
        </pc:cxnChg>
        <pc:cxnChg chg="add mod">
          <ac:chgData name="DENGYAO LI" userId="14cc8a7cd33302d5" providerId="LiveId" clId="{D839F4BB-6B00-4328-BD93-E72EF7391933}" dt="2024-05-30T15:12:14.630" v="21232" actId="693"/>
          <ac:cxnSpMkLst>
            <pc:docMk/>
            <pc:sldMk cId="3838570280" sldId="317"/>
            <ac:cxnSpMk id="20" creationId="{8874BEEF-9A2D-30FE-828E-9492BCA15D34}"/>
          </ac:cxnSpMkLst>
        </pc:cxnChg>
        <pc:cxnChg chg="add mod">
          <ac:chgData name="DENGYAO LI" userId="14cc8a7cd33302d5" providerId="LiveId" clId="{D839F4BB-6B00-4328-BD93-E72EF7391933}" dt="2024-05-30T15:12:14.630" v="21232" actId="693"/>
          <ac:cxnSpMkLst>
            <pc:docMk/>
            <pc:sldMk cId="3838570280" sldId="317"/>
            <ac:cxnSpMk id="21" creationId="{22357C35-E696-77B7-C0A7-66512543C000}"/>
          </ac:cxnSpMkLst>
        </pc:cxnChg>
      </pc:sldChg>
      <pc:sldChg chg="addSp delSp modSp new mod">
        <pc:chgData name="DENGYAO LI" userId="14cc8a7cd33302d5" providerId="LiveId" clId="{D839F4BB-6B00-4328-BD93-E72EF7391933}" dt="2024-06-02T07:09:16.042" v="28184" actId="1035"/>
        <pc:sldMkLst>
          <pc:docMk/>
          <pc:sldMk cId="3615079528" sldId="318"/>
        </pc:sldMkLst>
        <pc:spChg chg="del">
          <ac:chgData name="DENGYAO LI" userId="14cc8a7cd33302d5" providerId="LiveId" clId="{D839F4BB-6B00-4328-BD93-E72EF7391933}" dt="2024-05-30T11:16:29.968" v="20933" actId="478"/>
          <ac:spMkLst>
            <pc:docMk/>
            <pc:sldMk cId="3615079528" sldId="318"/>
            <ac:spMk id="2" creationId="{A337CB4F-2903-E369-2C34-FFD430FB3E67}"/>
          </ac:spMkLst>
        </pc:spChg>
        <pc:spChg chg="add mod">
          <ac:chgData name="DENGYAO LI" userId="14cc8a7cd33302d5" providerId="LiveId" clId="{D839F4BB-6B00-4328-BD93-E72EF7391933}" dt="2024-05-31T08:41:34.287" v="21860" actId="113"/>
          <ac:spMkLst>
            <pc:docMk/>
            <pc:sldMk cId="3615079528" sldId="318"/>
            <ac:spMk id="2" creationId="{DEF7D966-DDD6-919B-1128-3FD0BE4FB63E}"/>
          </ac:spMkLst>
        </pc:spChg>
        <pc:spChg chg="del">
          <ac:chgData name="DENGYAO LI" userId="14cc8a7cd33302d5" providerId="LiveId" clId="{D839F4BB-6B00-4328-BD93-E72EF7391933}" dt="2024-05-30T11:16:31.133" v="20934" actId="478"/>
          <ac:spMkLst>
            <pc:docMk/>
            <pc:sldMk cId="3615079528" sldId="318"/>
            <ac:spMk id="3" creationId="{8F9C6A53-70BD-BB04-01D3-9BD2C12845E9}"/>
          </ac:spMkLst>
        </pc:spChg>
        <pc:spChg chg="add del mod">
          <ac:chgData name="DENGYAO LI" userId="14cc8a7cd33302d5" providerId="LiveId" clId="{D839F4BB-6B00-4328-BD93-E72EF7391933}" dt="2024-05-30T11:21:06.312" v="20971" actId="478"/>
          <ac:spMkLst>
            <pc:docMk/>
            <pc:sldMk cId="3615079528" sldId="318"/>
            <ac:spMk id="5" creationId="{503FF432-0698-4D44-7CC8-4D3EF69858D4}"/>
          </ac:spMkLst>
        </pc:spChg>
        <pc:spChg chg="add del mod">
          <ac:chgData name="DENGYAO LI" userId="14cc8a7cd33302d5" providerId="LiveId" clId="{D839F4BB-6B00-4328-BD93-E72EF7391933}" dt="2024-05-30T11:25:05.914" v="21092" actId="478"/>
          <ac:spMkLst>
            <pc:docMk/>
            <pc:sldMk cId="3615079528" sldId="318"/>
            <ac:spMk id="6" creationId="{E863ADB6-5961-F223-9697-63CF25F8D639}"/>
          </ac:spMkLst>
        </pc:spChg>
        <pc:spChg chg="add del mod">
          <ac:chgData name="DENGYAO LI" userId="14cc8a7cd33302d5" providerId="LiveId" clId="{D839F4BB-6B00-4328-BD93-E72EF7391933}" dt="2024-05-31T07:10:37.289" v="21434" actId="478"/>
          <ac:spMkLst>
            <pc:docMk/>
            <pc:sldMk cId="3615079528" sldId="318"/>
            <ac:spMk id="7" creationId="{91E94342-9335-E079-9995-D7F64BF03358}"/>
          </ac:spMkLst>
        </pc:spChg>
        <pc:spChg chg="add mod">
          <ac:chgData name="DENGYAO LI" userId="14cc8a7cd33302d5" providerId="LiveId" clId="{D839F4BB-6B00-4328-BD93-E72EF7391933}" dt="2024-05-30T11:25:18.447" v="21107" actId="1035"/>
          <ac:spMkLst>
            <pc:docMk/>
            <pc:sldMk cId="3615079528" sldId="318"/>
            <ac:spMk id="9" creationId="{F464D64A-4107-05C0-EF33-26CC55A1C19E}"/>
          </ac:spMkLst>
        </pc:spChg>
        <pc:spChg chg="add del mod">
          <ac:chgData name="DENGYAO LI" userId="14cc8a7cd33302d5" providerId="LiveId" clId="{D839F4BB-6B00-4328-BD93-E72EF7391933}" dt="2024-05-30T11:25:05.914" v="21092" actId="478"/>
          <ac:spMkLst>
            <pc:docMk/>
            <pc:sldMk cId="3615079528" sldId="318"/>
            <ac:spMk id="10" creationId="{1B3ECA89-B053-9CBE-0C1C-AF8FDEDA041A}"/>
          </ac:spMkLst>
        </pc:spChg>
        <pc:spChg chg="add mod">
          <ac:chgData name="DENGYAO LI" userId="14cc8a7cd33302d5" providerId="LiveId" clId="{D839F4BB-6B00-4328-BD93-E72EF7391933}" dt="2024-05-30T11:25:18.447" v="21107" actId="1035"/>
          <ac:spMkLst>
            <pc:docMk/>
            <pc:sldMk cId="3615079528" sldId="318"/>
            <ac:spMk id="11" creationId="{A011A9B7-683D-5D34-BA07-2B462931DD71}"/>
          </ac:spMkLst>
        </pc:spChg>
        <pc:spChg chg="add mod">
          <ac:chgData name="DENGYAO LI" userId="14cc8a7cd33302d5" providerId="LiveId" clId="{D839F4BB-6B00-4328-BD93-E72EF7391933}" dt="2024-05-30T11:23:48.188" v="21078"/>
          <ac:spMkLst>
            <pc:docMk/>
            <pc:sldMk cId="3615079528" sldId="318"/>
            <ac:spMk id="13" creationId="{E93FB40B-3DA9-361B-F932-42B6ECC15CCB}"/>
          </ac:spMkLst>
        </pc:spChg>
        <pc:spChg chg="add mod">
          <ac:chgData name="DENGYAO LI" userId="14cc8a7cd33302d5" providerId="LiveId" clId="{D839F4BB-6B00-4328-BD93-E72EF7391933}" dt="2024-05-30T11:25:06.691" v="21093"/>
          <ac:spMkLst>
            <pc:docMk/>
            <pc:sldMk cId="3615079528" sldId="318"/>
            <ac:spMk id="14" creationId="{14D25A33-27C2-E150-E90A-9044C3904B48}"/>
          </ac:spMkLst>
        </pc:spChg>
        <pc:spChg chg="add mod">
          <ac:chgData name="DENGYAO LI" userId="14cc8a7cd33302d5" providerId="LiveId" clId="{D839F4BB-6B00-4328-BD93-E72EF7391933}" dt="2024-05-30T11:25:06.691" v="21093"/>
          <ac:spMkLst>
            <pc:docMk/>
            <pc:sldMk cId="3615079528" sldId="318"/>
            <ac:spMk id="15" creationId="{18A80370-50E2-5CE1-74A5-54EDB68C56AF}"/>
          </ac:spMkLst>
        </pc:spChg>
        <pc:spChg chg="add mod">
          <ac:chgData name="DENGYAO LI" userId="14cc8a7cd33302d5" providerId="LiveId" clId="{D839F4BB-6B00-4328-BD93-E72EF7391933}" dt="2024-05-30T11:26:21.815" v="21128" actId="1035"/>
          <ac:spMkLst>
            <pc:docMk/>
            <pc:sldMk cId="3615079528" sldId="318"/>
            <ac:spMk id="17" creationId="{1BE58090-C9B0-912C-AA76-B53F8F5CAE3A}"/>
          </ac:spMkLst>
        </pc:spChg>
        <pc:picChg chg="add mod">
          <ac:chgData name="DENGYAO LI" userId="14cc8a7cd33302d5" providerId="LiveId" clId="{D839F4BB-6B00-4328-BD93-E72EF7391933}" dt="2024-06-02T07:09:16.042" v="28184" actId="1035"/>
          <ac:picMkLst>
            <pc:docMk/>
            <pc:sldMk cId="3615079528" sldId="318"/>
            <ac:picMk id="3" creationId="{E66D7A8D-AF9B-FB69-462E-38FD93282494}"/>
          </ac:picMkLst>
        </pc:picChg>
        <pc:picChg chg="add mod">
          <ac:chgData name="DENGYAO LI" userId="14cc8a7cd33302d5" providerId="LiveId" clId="{D839F4BB-6B00-4328-BD93-E72EF7391933}" dt="2024-05-31T07:12:01.474" v="21440" actId="1076"/>
          <ac:picMkLst>
            <pc:docMk/>
            <pc:sldMk cId="3615079528" sldId="318"/>
            <ac:picMk id="5" creationId="{1D8BFEE9-8B99-8365-313C-63D2063A0EBF}"/>
          </ac:picMkLst>
        </pc:picChg>
        <pc:picChg chg="add del mod">
          <ac:chgData name="DENGYAO LI" userId="14cc8a7cd33302d5" providerId="LiveId" clId="{D839F4BB-6B00-4328-BD93-E72EF7391933}" dt="2024-06-01T15:14:47.112" v="27605" actId="478"/>
          <ac:picMkLst>
            <pc:docMk/>
            <pc:sldMk cId="3615079528" sldId="318"/>
            <ac:picMk id="6" creationId="{D824E6CA-09C9-A606-9F78-84323A10A96D}"/>
          </ac:picMkLst>
        </pc:picChg>
        <pc:cxnChg chg="add mod">
          <ac:chgData name="DENGYAO LI" userId="14cc8a7cd33302d5" providerId="LiveId" clId="{D839F4BB-6B00-4328-BD93-E72EF7391933}" dt="2024-05-30T15:12:20.927" v="21233" actId="693"/>
          <ac:cxnSpMkLst>
            <pc:docMk/>
            <pc:sldMk cId="3615079528" sldId="318"/>
            <ac:cxnSpMk id="12" creationId="{9806AF62-D573-730E-D13D-56298118C372}"/>
          </ac:cxnSpMkLst>
        </pc:cxnChg>
      </pc:sldChg>
      <pc:sldChg chg="addSp delSp modSp new mod">
        <pc:chgData name="DENGYAO LI" userId="14cc8a7cd33302d5" providerId="LiveId" clId="{D839F4BB-6B00-4328-BD93-E72EF7391933}" dt="2024-06-02T07:09:22.760" v="28204" actId="1035"/>
        <pc:sldMkLst>
          <pc:docMk/>
          <pc:sldMk cId="3815501162" sldId="319"/>
        </pc:sldMkLst>
        <pc:spChg chg="add mod">
          <ac:chgData name="DENGYAO LI" userId="14cc8a7cd33302d5" providerId="LiveId" clId="{D839F4BB-6B00-4328-BD93-E72EF7391933}" dt="2024-05-31T08:41:43.665" v="21864" actId="113"/>
          <ac:spMkLst>
            <pc:docMk/>
            <pc:sldMk cId="3815501162" sldId="319"/>
            <ac:spMk id="2" creationId="{2E18AA1A-D7AE-766F-2DAF-D9F6D2206218}"/>
          </ac:spMkLst>
        </pc:spChg>
        <pc:spChg chg="del">
          <ac:chgData name="DENGYAO LI" userId="14cc8a7cd33302d5" providerId="LiveId" clId="{D839F4BB-6B00-4328-BD93-E72EF7391933}" dt="2024-05-30T11:27:15.717" v="21141" actId="478"/>
          <ac:spMkLst>
            <pc:docMk/>
            <pc:sldMk cId="3815501162" sldId="319"/>
            <ac:spMk id="2" creationId="{8792F318-F843-C448-D7E8-2C6A5C40921D}"/>
          </ac:spMkLst>
        </pc:spChg>
        <pc:spChg chg="add mod">
          <ac:chgData name="DENGYAO LI" userId="14cc8a7cd33302d5" providerId="LiveId" clId="{D839F4BB-6B00-4328-BD93-E72EF7391933}" dt="2024-05-31T09:12:14.497" v="22189" actId="1036"/>
          <ac:spMkLst>
            <pc:docMk/>
            <pc:sldMk cId="3815501162" sldId="319"/>
            <ac:spMk id="3" creationId="{AC69B5BF-57E2-21EA-FB29-C8D46F3C6CD7}"/>
          </ac:spMkLst>
        </pc:spChg>
        <pc:spChg chg="del">
          <ac:chgData name="DENGYAO LI" userId="14cc8a7cd33302d5" providerId="LiveId" clId="{D839F4BB-6B00-4328-BD93-E72EF7391933}" dt="2024-05-30T11:27:15.045" v="21140" actId="478"/>
          <ac:spMkLst>
            <pc:docMk/>
            <pc:sldMk cId="3815501162" sldId="319"/>
            <ac:spMk id="3" creationId="{C414A3A9-0587-B646-D322-EEAA33E3EA61}"/>
          </ac:spMkLst>
        </pc:spChg>
        <pc:spChg chg="add del mod">
          <ac:chgData name="DENGYAO LI" userId="14cc8a7cd33302d5" providerId="LiveId" clId="{D839F4BB-6B00-4328-BD93-E72EF7391933}" dt="2024-05-31T07:12:27.968" v="21447" actId="478"/>
          <ac:spMkLst>
            <pc:docMk/>
            <pc:sldMk cId="3815501162" sldId="319"/>
            <ac:spMk id="5" creationId="{6136A755-615B-B284-8583-E90E6EC8037C}"/>
          </ac:spMkLst>
        </pc:spChg>
        <pc:spChg chg="add mod">
          <ac:chgData name="DENGYAO LI" userId="14cc8a7cd33302d5" providerId="LiveId" clId="{D839F4BB-6B00-4328-BD93-E72EF7391933}" dt="2024-05-30T11:27:42.862" v="21143"/>
          <ac:spMkLst>
            <pc:docMk/>
            <pc:sldMk cId="3815501162" sldId="319"/>
            <ac:spMk id="6" creationId="{51C2C98F-FCE6-615D-E9B0-AA85E22B6243}"/>
          </ac:spMkLst>
        </pc:spChg>
        <pc:spChg chg="add mod">
          <ac:chgData name="DENGYAO LI" userId="14cc8a7cd33302d5" providerId="LiveId" clId="{D839F4BB-6B00-4328-BD93-E72EF7391933}" dt="2024-05-30T11:27:42.862" v="21143"/>
          <ac:spMkLst>
            <pc:docMk/>
            <pc:sldMk cId="3815501162" sldId="319"/>
            <ac:spMk id="7" creationId="{24242F8A-1668-A659-6A3C-D105DBD6DEE3}"/>
          </ac:spMkLst>
        </pc:spChg>
        <pc:spChg chg="add mod">
          <ac:chgData name="DENGYAO LI" userId="14cc8a7cd33302d5" providerId="LiveId" clId="{D839F4BB-6B00-4328-BD93-E72EF7391933}" dt="2024-05-30T11:27:42.862" v="21143"/>
          <ac:spMkLst>
            <pc:docMk/>
            <pc:sldMk cId="3815501162" sldId="319"/>
            <ac:spMk id="8" creationId="{E2348D29-B189-AF5D-A15B-408537D70FE3}"/>
          </ac:spMkLst>
        </pc:spChg>
        <pc:spChg chg="add mod">
          <ac:chgData name="DENGYAO LI" userId="14cc8a7cd33302d5" providerId="LiveId" clId="{D839F4BB-6B00-4328-BD93-E72EF7391933}" dt="2024-05-30T11:27:42.862" v="21143"/>
          <ac:spMkLst>
            <pc:docMk/>
            <pc:sldMk cId="3815501162" sldId="319"/>
            <ac:spMk id="9" creationId="{598F9025-7B45-5308-38D9-11C3B1B1C1AD}"/>
          </ac:spMkLst>
        </pc:spChg>
        <pc:spChg chg="add mod">
          <ac:chgData name="DENGYAO LI" userId="14cc8a7cd33302d5" providerId="LiveId" clId="{D839F4BB-6B00-4328-BD93-E72EF7391933}" dt="2024-05-30T11:27:42.862" v="21143"/>
          <ac:spMkLst>
            <pc:docMk/>
            <pc:sldMk cId="3815501162" sldId="319"/>
            <ac:spMk id="10" creationId="{BC2B922A-7E16-142F-055C-A5B33CFED7D4}"/>
          </ac:spMkLst>
        </pc:spChg>
        <pc:spChg chg="add mod">
          <ac:chgData name="DENGYAO LI" userId="14cc8a7cd33302d5" providerId="LiveId" clId="{D839F4BB-6B00-4328-BD93-E72EF7391933}" dt="2024-05-30T11:27:42.862" v="21143"/>
          <ac:spMkLst>
            <pc:docMk/>
            <pc:sldMk cId="3815501162" sldId="319"/>
            <ac:spMk id="11" creationId="{2382C954-9CE4-7C53-739C-CFFD0D23FF18}"/>
          </ac:spMkLst>
        </pc:spChg>
        <pc:spChg chg="add mod">
          <ac:chgData name="DENGYAO LI" userId="14cc8a7cd33302d5" providerId="LiveId" clId="{D839F4BB-6B00-4328-BD93-E72EF7391933}" dt="2024-05-30T11:27:42.862" v="21143"/>
          <ac:spMkLst>
            <pc:docMk/>
            <pc:sldMk cId="3815501162" sldId="319"/>
            <ac:spMk id="18" creationId="{6FC369AE-6207-4E6E-DFC7-34E47777F7AF}"/>
          </ac:spMkLst>
        </pc:spChg>
        <pc:spChg chg="add mod">
          <ac:chgData name="DENGYAO LI" userId="14cc8a7cd33302d5" providerId="LiveId" clId="{D839F4BB-6B00-4328-BD93-E72EF7391933}" dt="2024-05-30T11:27:42.862" v="21143"/>
          <ac:spMkLst>
            <pc:docMk/>
            <pc:sldMk cId="3815501162" sldId="319"/>
            <ac:spMk id="19" creationId="{0B12A610-ED9A-7A1F-74D1-1983A11DF285}"/>
          </ac:spMkLst>
        </pc:spChg>
        <pc:spChg chg="add mod">
          <ac:chgData name="DENGYAO LI" userId="14cc8a7cd33302d5" providerId="LiveId" clId="{D839F4BB-6B00-4328-BD93-E72EF7391933}" dt="2024-05-30T11:27:42.862" v="21143"/>
          <ac:spMkLst>
            <pc:docMk/>
            <pc:sldMk cId="3815501162" sldId="319"/>
            <ac:spMk id="20" creationId="{97B096DC-DFEA-7941-D88A-310319DA063B}"/>
          </ac:spMkLst>
        </pc:spChg>
        <pc:spChg chg="add del mod">
          <ac:chgData name="DENGYAO LI" userId="14cc8a7cd33302d5" providerId="LiveId" clId="{D839F4BB-6B00-4328-BD93-E72EF7391933}" dt="2024-05-31T09:11:58.182" v="22182" actId="478"/>
          <ac:spMkLst>
            <pc:docMk/>
            <pc:sldMk cId="3815501162" sldId="319"/>
            <ac:spMk id="21" creationId="{B0A9E5ED-66BC-BE35-13A2-1892D93831C0}"/>
          </ac:spMkLst>
        </pc:spChg>
        <pc:spChg chg="add mod">
          <ac:chgData name="DENGYAO LI" userId="14cc8a7cd33302d5" providerId="LiveId" clId="{D839F4BB-6B00-4328-BD93-E72EF7391933}" dt="2024-05-30T11:29:03.920" v="21172" actId="20577"/>
          <ac:spMkLst>
            <pc:docMk/>
            <pc:sldMk cId="3815501162" sldId="319"/>
            <ac:spMk id="23" creationId="{1B57DF49-D1DF-2D6D-4AA4-3C248AD1DC83}"/>
          </ac:spMkLst>
        </pc:spChg>
        <pc:spChg chg="add mod">
          <ac:chgData name="DENGYAO LI" userId="14cc8a7cd33302d5" providerId="LiveId" clId="{D839F4BB-6B00-4328-BD93-E72EF7391933}" dt="2024-05-30T14:48:20.896" v="21191"/>
          <ac:spMkLst>
            <pc:docMk/>
            <pc:sldMk cId="3815501162" sldId="319"/>
            <ac:spMk id="25" creationId="{E37A48E0-F997-5CF4-4C11-D8C213B9C696}"/>
          </ac:spMkLst>
        </pc:spChg>
        <pc:picChg chg="add mod">
          <ac:chgData name="DENGYAO LI" userId="14cc8a7cd33302d5" providerId="LiveId" clId="{D839F4BB-6B00-4328-BD93-E72EF7391933}" dt="2024-06-02T07:09:22.760" v="28204" actId="1035"/>
          <ac:picMkLst>
            <pc:docMk/>
            <pc:sldMk cId="3815501162" sldId="319"/>
            <ac:picMk id="5" creationId="{A395D06E-54B8-E1C5-1996-DD27EE3A2759}"/>
          </ac:picMkLst>
        </pc:picChg>
        <pc:cxnChg chg="add mod">
          <ac:chgData name="DENGYAO LI" userId="14cc8a7cd33302d5" providerId="LiveId" clId="{D839F4BB-6B00-4328-BD93-E72EF7391933}" dt="2024-05-30T15:15:19.127" v="21234" actId="693"/>
          <ac:cxnSpMkLst>
            <pc:docMk/>
            <pc:sldMk cId="3815501162" sldId="319"/>
            <ac:cxnSpMk id="12" creationId="{E4A0D09E-1F8D-22D2-1ACC-6ADE63C98E83}"/>
          </ac:cxnSpMkLst>
        </pc:cxnChg>
        <pc:cxnChg chg="add mod">
          <ac:chgData name="DENGYAO LI" userId="14cc8a7cd33302d5" providerId="LiveId" clId="{D839F4BB-6B00-4328-BD93-E72EF7391933}" dt="2024-05-30T15:15:19.127" v="21234" actId="693"/>
          <ac:cxnSpMkLst>
            <pc:docMk/>
            <pc:sldMk cId="3815501162" sldId="319"/>
            <ac:cxnSpMk id="13" creationId="{F0C2D344-B888-E485-DC55-692054A18849}"/>
          </ac:cxnSpMkLst>
        </pc:cxnChg>
        <pc:cxnChg chg="add mod">
          <ac:chgData name="DENGYAO LI" userId="14cc8a7cd33302d5" providerId="LiveId" clId="{D839F4BB-6B00-4328-BD93-E72EF7391933}" dt="2024-05-30T15:15:19.127" v="21234" actId="693"/>
          <ac:cxnSpMkLst>
            <pc:docMk/>
            <pc:sldMk cId="3815501162" sldId="319"/>
            <ac:cxnSpMk id="14" creationId="{FBDDF25F-37BB-F2DA-40B8-BCE2CFFB6052}"/>
          </ac:cxnSpMkLst>
        </pc:cxnChg>
        <pc:cxnChg chg="add mod">
          <ac:chgData name="DENGYAO LI" userId="14cc8a7cd33302d5" providerId="LiveId" clId="{D839F4BB-6B00-4328-BD93-E72EF7391933}" dt="2024-05-30T15:15:19.127" v="21234" actId="693"/>
          <ac:cxnSpMkLst>
            <pc:docMk/>
            <pc:sldMk cId="3815501162" sldId="319"/>
            <ac:cxnSpMk id="15" creationId="{DCB7D9A1-DE61-D509-ADEC-8AB55406A9FF}"/>
          </ac:cxnSpMkLst>
        </pc:cxnChg>
        <pc:cxnChg chg="add mod">
          <ac:chgData name="DENGYAO LI" userId="14cc8a7cd33302d5" providerId="LiveId" clId="{D839F4BB-6B00-4328-BD93-E72EF7391933}" dt="2024-05-30T15:15:19.127" v="21234" actId="693"/>
          <ac:cxnSpMkLst>
            <pc:docMk/>
            <pc:sldMk cId="3815501162" sldId="319"/>
            <ac:cxnSpMk id="16" creationId="{75267164-57F3-7427-9837-07252D7BB21A}"/>
          </ac:cxnSpMkLst>
        </pc:cxnChg>
        <pc:cxnChg chg="add mod">
          <ac:chgData name="DENGYAO LI" userId="14cc8a7cd33302d5" providerId="LiveId" clId="{D839F4BB-6B00-4328-BD93-E72EF7391933}" dt="2024-05-30T15:15:19.127" v="21234" actId="693"/>
          <ac:cxnSpMkLst>
            <pc:docMk/>
            <pc:sldMk cId="3815501162" sldId="319"/>
            <ac:cxnSpMk id="17" creationId="{96F30AB1-FE84-2DD5-EF75-C233628DF841}"/>
          </ac:cxnSpMkLst>
        </pc:cxnChg>
      </pc:sldChg>
      <pc:sldChg chg="addSp delSp modSp new mod">
        <pc:chgData name="DENGYAO LI" userId="14cc8a7cd33302d5" providerId="LiveId" clId="{D839F4BB-6B00-4328-BD93-E72EF7391933}" dt="2024-06-02T07:09:31.292" v="28209" actId="1035"/>
        <pc:sldMkLst>
          <pc:docMk/>
          <pc:sldMk cId="1659037229" sldId="320"/>
        </pc:sldMkLst>
        <pc:spChg chg="add mod">
          <ac:chgData name="DENGYAO LI" userId="14cc8a7cd33302d5" providerId="LiveId" clId="{D839F4BB-6B00-4328-BD93-E72EF7391933}" dt="2024-05-31T08:37:36.138" v="21821" actId="5793"/>
          <ac:spMkLst>
            <pc:docMk/>
            <pc:sldMk cId="1659037229" sldId="320"/>
            <ac:spMk id="2" creationId="{041489F8-71FA-3BA9-4362-DA1D88E97D16}"/>
          </ac:spMkLst>
        </pc:spChg>
        <pc:spChg chg="del">
          <ac:chgData name="DENGYAO LI" userId="14cc8a7cd33302d5" providerId="LiveId" clId="{D839F4BB-6B00-4328-BD93-E72EF7391933}" dt="2024-05-30T14:49:14.983" v="21195" actId="478"/>
          <ac:spMkLst>
            <pc:docMk/>
            <pc:sldMk cId="1659037229" sldId="320"/>
            <ac:spMk id="2" creationId="{CA327876-A6E9-41A6-D19A-BB72A8E27C4B}"/>
          </ac:spMkLst>
        </pc:spChg>
        <pc:spChg chg="del">
          <ac:chgData name="DENGYAO LI" userId="14cc8a7cd33302d5" providerId="LiveId" clId="{D839F4BB-6B00-4328-BD93-E72EF7391933}" dt="2024-05-30T14:49:13.961" v="21194" actId="478"/>
          <ac:spMkLst>
            <pc:docMk/>
            <pc:sldMk cId="1659037229" sldId="320"/>
            <ac:spMk id="3" creationId="{4F226BBB-0BE6-617E-4086-6965CD8716AA}"/>
          </ac:spMkLst>
        </pc:spChg>
        <pc:spChg chg="add del mod">
          <ac:chgData name="DENGYAO LI" userId="14cc8a7cd33302d5" providerId="LiveId" clId="{D839F4BB-6B00-4328-BD93-E72EF7391933}" dt="2024-05-31T07:12:33.643" v="21449" actId="478"/>
          <ac:spMkLst>
            <pc:docMk/>
            <pc:sldMk cId="1659037229" sldId="320"/>
            <ac:spMk id="5" creationId="{3E8C96E1-519B-A462-2D7C-639630B411F4}"/>
          </ac:spMkLst>
        </pc:spChg>
        <pc:spChg chg="add mod">
          <ac:chgData name="DENGYAO LI" userId="14cc8a7cd33302d5" providerId="LiveId" clId="{D839F4BB-6B00-4328-BD93-E72EF7391933}" dt="2024-05-30T15:18:22.596" v="21238" actId="6549"/>
          <ac:spMkLst>
            <pc:docMk/>
            <pc:sldMk cId="1659037229" sldId="320"/>
            <ac:spMk id="7" creationId="{6865954E-38B1-D57B-FA27-3B8F999B72EE}"/>
          </ac:spMkLst>
        </pc:spChg>
        <pc:spChg chg="add mod">
          <ac:chgData name="DENGYAO LI" userId="14cc8a7cd33302d5" providerId="LiveId" clId="{D839F4BB-6B00-4328-BD93-E72EF7391933}" dt="2024-05-30T15:05:40.035" v="21205"/>
          <ac:spMkLst>
            <pc:docMk/>
            <pc:sldMk cId="1659037229" sldId="320"/>
            <ac:spMk id="8" creationId="{9445A130-8563-A5D0-8B8F-69C76CF93569}"/>
          </ac:spMkLst>
        </pc:spChg>
        <pc:spChg chg="add mod">
          <ac:chgData name="DENGYAO LI" userId="14cc8a7cd33302d5" providerId="LiveId" clId="{D839F4BB-6B00-4328-BD93-E72EF7391933}" dt="2024-05-30T15:05:40.035" v="21205"/>
          <ac:spMkLst>
            <pc:docMk/>
            <pc:sldMk cId="1659037229" sldId="320"/>
            <ac:spMk id="9" creationId="{E32495E6-3DE3-B018-5A14-8FF55A1943DD}"/>
          </ac:spMkLst>
        </pc:spChg>
        <pc:spChg chg="add mod">
          <ac:chgData name="DENGYAO LI" userId="14cc8a7cd33302d5" providerId="LiveId" clId="{D839F4BB-6B00-4328-BD93-E72EF7391933}" dt="2024-05-30T15:18:15.539" v="21236"/>
          <ac:spMkLst>
            <pc:docMk/>
            <pc:sldMk cId="1659037229" sldId="320"/>
            <ac:spMk id="10" creationId="{80BA0FC5-A2E1-BA6D-D3D4-17848DBE5311}"/>
          </ac:spMkLst>
        </pc:spChg>
        <pc:spChg chg="add mod">
          <ac:chgData name="DENGYAO LI" userId="14cc8a7cd33302d5" providerId="LiveId" clId="{D839F4BB-6B00-4328-BD93-E72EF7391933}" dt="2024-05-30T15:19:24.808" v="21251" actId="14100"/>
          <ac:spMkLst>
            <pc:docMk/>
            <pc:sldMk cId="1659037229" sldId="320"/>
            <ac:spMk id="13" creationId="{1758F753-1AC3-E05B-817A-2767F08BD83F}"/>
          </ac:spMkLst>
        </pc:spChg>
        <pc:picChg chg="add mod">
          <ac:chgData name="DENGYAO LI" userId="14cc8a7cd33302d5" providerId="LiveId" clId="{D839F4BB-6B00-4328-BD93-E72EF7391933}" dt="2024-06-02T07:09:31.292" v="28209" actId="1035"/>
          <ac:picMkLst>
            <pc:docMk/>
            <pc:sldMk cId="1659037229" sldId="320"/>
            <ac:picMk id="3" creationId="{8BAC26F3-D38F-86FC-19AC-B4287E5359DF}"/>
          </ac:picMkLst>
        </pc:picChg>
        <pc:picChg chg="add mod">
          <ac:chgData name="DENGYAO LI" userId="14cc8a7cd33302d5" providerId="LiveId" clId="{D839F4BB-6B00-4328-BD93-E72EF7391933}" dt="2024-05-31T07:17:10.308" v="21457" actId="1076"/>
          <ac:picMkLst>
            <pc:docMk/>
            <pc:sldMk cId="1659037229" sldId="320"/>
            <ac:picMk id="6" creationId="{168E7590-110A-89B7-7333-A96CBFF13326}"/>
          </ac:picMkLst>
        </pc:picChg>
        <pc:cxnChg chg="add mod">
          <ac:chgData name="DENGYAO LI" userId="14cc8a7cd33302d5" providerId="LiveId" clId="{D839F4BB-6B00-4328-BD93-E72EF7391933}" dt="2024-05-30T15:18:15.539" v="21236"/>
          <ac:cxnSpMkLst>
            <pc:docMk/>
            <pc:sldMk cId="1659037229" sldId="320"/>
            <ac:cxnSpMk id="11" creationId="{39F08165-7E99-33DF-5902-049E8C1768FB}"/>
          </ac:cxnSpMkLst>
        </pc:cxnChg>
      </pc:sldChg>
      <pc:sldChg chg="addSp delSp modSp new mod">
        <pc:chgData name="DENGYAO LI" userId="14cc8a7cd33302d5" providerId="LiveId" clId="{D839F4BB-6B00-4328-BD93-E72EF7391933}" dt="2024-06-02T07:52:19.304" v="28507" actId="1076"/>
        <pc:sldMkLst>
          <pc:docMk/>
          <pc:sldMk cId="875635521" sldId="321"/>
        </pc:sldMkLst>
        <pc:spChg chg="del">
          <ac:chgData name="DENGYAO LI" userId="14cc8a7cd33302d5" providerId="LiveId" clId="{D839F4BB-6B00-4328-BD93-E72EF7391933}" dt="2024-05-31T07:46:42.451" v="21764" actId="478"/>
          <ac:spMkLst>
            <pc:docMk/>
            <pc:sldMk cId="875635521" sldId="321"/>
            <ac:spMk id="2" creationId="{8134C092-5382-60D1-EC90-FF70F436E7EF}"/>
          </ac:spMkLst>
        </pc:spChg>
        <pc:spChg chg="del">
          <ac:chgData name="DENGYAO LI" userId="14cc8a7cd33302d5" providerId="LiveId" clId="{D839F4BB-6B00-4328-BD93-E72EF7391933}" dt="2024-05-31T07:46:40.760" v="21763" actId="478"/>
          <ac:spMkLst>
            <pc:docMk/>
            <pc:sldMk cId="875635521" sldId="321"/>
            <ac:spMk id="3" creationId="{F511AC75-9F74-C5B5-1C99-3B72BB7CDAE3}"/>
          </ac:spMkLst>
        </pc:spChg>
        <pc:spChg chg="add mod">
          <ac:chgData name="DENGYAO LI" userId="14cc8a7cd33302d5" providerId="LiveId" clId="{D839F4BB-6B00-4328-BD93-E72EF7391933}" dt="2024-05-31T07:46:48.643" v="21765"/>
          <ac:spMkLst>
            <pc:docMk/>
            <pc:sldMk cId="875635521" sldId="321"/>
            <ac:spMk id="5" creationId="{D0BBE76E-CA35-71DD-4552-4F375505C5F8}"/>
          </ac:spMkLst>
        </pc:spChg>
        <pc:spChg chg="add del mod">
          <ac:chgData name="DENGYAO LI" userId="14cc8a7cd33302d5" providerId="LiveId" clId="{D839F4BB-6B00-4328-BD93-E72EF7391933}" dt="2024-05-31T09:26:46.468" v="22311" actId="478"/>
          <ac:spMkLst>
            <pc:docMk/>
            <pc:sldMk cId="875635521" sldId="321"/>
            <ac:spMk id="6" creationId="{9B120CE8-4A11-F719-B9F4-41E804EF7F16}"/>
          </ac:spMkLst>
        </pc:spChg>
        <pc:spChg chg="add del mod">
          <ac:chgData name="DENGYAO LI" userId="14cc8a7cd33302d5" providerId="LiveId" clId="{D839F4BB-6B00-4328-BD93-E72EF7391933}" dt="2024-05-31T09:26:46.468" v="22311" actId="478"/>
          <ac:spMkLst>
            <pc:docMk/>
            <pc:sldMk cId="875635521" sldId="321"/>
            <ac:spMk id="8" creationId="{F962BBB8-3C21-294A-3DC0-FBD917FEA0C7}"/>
          </ac:spMkLst>
        </pc:spChg>
        <pc:spChg chg="add del mod">
          <ac:chgData name="DENGYAO LI" userId="14cc8a7cd33302d5" providerId="LiveId" clId="{D839F4BB-6B00-4328-BD93-E72EF7391933}" dt="2024-05-31T09:26:49.992" v="22312" actId="478"/>
          <ac:spMkLst>
            <pc:docMk/>
            <pc:sldMk cId="875635521" sldId="321"/>
            <ac:spMk id="9" creationId="{3DE440EB-E205-D5CE-DEFF-2C2592C8E375}"/>
          </ac:spMkLst>
        </pc:spChg>
        <pc:spChg chg="add del mod">
          <ac:chgData name="DENGYAO LI" userId="14cc8a7cd33302d5" providerId="LiveId" clId="{D839F4BB-6B00-4328-BD93-E72EF7391933}" dt="2024-05-31T09:23:49.718" v="22282" actId="478"/>
          <ac:spMkLst>
            <pc:docMk/>
            <pc:sldMk cId="875635521" sldId="321"/>
            <ac:spMk id="11" creationId="{7961168C-E44B-DD1B-AD29-91DE86A49072}"/>
          </ac:spMkLst>
        </pc:spChg>
        <pc:spChg chg="add del mod">
          <ac:chgData name="DENGYAO LI" userId="14cc8a7cd33302d5" providerId="LiveId" clId="{D839F4BB-6B00-4328-BD93-E72EF7391933}" dt="2024-05-31T09:40:55.822" v="22428" actId="478"/>
          <ac:spMkLst>
            <pc:docMk/>
            <pc:sldMk cId="875635521" sldId="321"/>
            <ac:spMk id="13" creationId="{C590057E-4048-8E22-276A-9DB127EEA725}"/>
          </ac:spMkLst>
        </pc:spChg>
        <pc:spChg chg="add mod">
          <ac:chgData name="DENGYAO LI" userId="14cc8a7cd33302d5" providerId="LiveId" clId="{D839F4BB-6B00-4328-BD93-E72EF7391933}" dt="2024-06-02T07:13:45.673" v="28328" actId="1076"/>
          <ac:spMkLst>
            <pc:docMk/>
            <pc:sldMk cId="875635521" sldId="321"/>
            <ac:spMk id="15" creationId="{5D809EEF-4F40-1C95-F870-02C97047A51E}"/>
          </ac:spMkLst>
        </pc:spChg>
        <pc:spChg chg="add mod">
          <ac:chgData name="DENGYAO LI" userId="14cc8a7cd33302d5" providerId="LiveId" clId="{D839F4BB-6B00-4328-BD93-E72EF7391933}" dt="2024-06-02T07:13:45.673" v="28328" actId="1076"/>
          <ac:spMkLst>
            <pc:docMk/>
            <pc:sldMk cId="875635521" sldId="321"/>
            <ac:spMk id="16" creationId="{A8715B1F-4341-8C2F-8214-9602D9F715B9}"/>
          </ac:spMkLst>
        </pc:spChg>
        <pc:spChg chg="add mod">
          <ac:chgData name="DENGYAO LI" userId="14cc8a7cd33302d5" providerId="LiveId" clId="{D839F4BB-6B00-4328-BD93-E72EF7391933}" dt="2024-06-02T07:13:45.673" v="28328" actId="1076"/>
          <ac:spMkLst>
            <pc:docMk/>
            <pc:sldMk cId="875635521" sldId="321"/>
            <ac:spMk id="19" creationId="{356A36D8-8108-56A2-77D3-26830490109D}"/>
          </ac:spMkLst>
        </pc:spChg>
        <pc:graphicFrameChg chg="add mod modGraphic">
          <ac:chgData name="DENGYAO LI" userId="14cc8a7cd33302d5" providerId="LiveId" clId="{D839F4BB-6B00-4328-BD93-E72EF7391933}" dt="2024-06-02T07:13:34.715" v="28325" actId="20577"/>
          <ac:graphicFrameMkLst>
            <pc:docMk/>
            <pc:sldMk cId="875635521" sldId="321"/>
            <ac:graphicFrameMk id="2" creationId="{FD79A956-057A-EE25-AF6D-20146B1024F5}"/>
          </ac:graphicFrameMkLst>
        </pc:graphicFrameChg>
        <pc:graphicFrameChg chg="add del mod modGraphic">
          <ac:chgData name="DENGYAO LI" userId="14cc8a7cd33302d5" providerId="LiveId" clId="{D839F4BB-6B00-4328-BD93-E72EF7391933}" dt="2024-06-02T07:13:39.695" v="28327" actId="478"/>
          <ac:graphicFrameMkLst>
            <pc:docMk/>
            <pc:sldMk cId="875635521" sldId="321"/>
            <ac:graphicFrameMk id="14" creationId="{CC2A62B6-DE14-D830-6507-0358CD0E61B6}"/>
          </ac:graphicFrameMkLst>
        </pc:graphicFrameChg>
        <pc:picChg chg="add mod">
          <ac:chgData name="DENGYAO LI" userId="14cc8a7cd33302d5" providerId="LiveId" clId="{D839F4BB-6B00-4328-BD93-E72EF7391933}" dt="2024-06-02T07:52:19.304" v="28507" actId="1076"/>
          <ac:picMkLst>
            <pc:docMk/>
            <pc:sldMk cId="875635521" sldId="321"/>
            <ac:picMk id="3" creationId="{5FBCEF38-A4FE-6BAA-776A-843F0F452CE7}"/>
          </ac:picMkLst>
        </pc:picChg>
        <pc:picChg chg="add del mod">
          <ac:chgData name="DENGYAO LI" userId="14cc8a7cd33302d5" providerId="LiveId" clId="{D839F4BB-6B00-4328-BD93-E72EF7391933}" dt="2024-05-31T09:23:51.557" v="22283" actId="478"/>
          <ac:picMkLst>
            <pc:docMk/>
            <pc:sldMk cId="875635521" sldId="321"/>
            <ac:picMk id="7" creationId="{A8EC6E42-DB64-16A4-07A1-1CAE432F11F1}"/>
          </ac:picMkLst>
        </pc:picChg>
        <pc:cxnChg chg="add del mod">
          <ac:chgData name="DENGYAO LI" userId="14cc8a7cd33302d5" providerId="LiveId" clId="{D839F4BB-6B00-4328-BD93-E72EF7391933}" dt="2024-05-31T09:26:46.468" v="22311" actId="478"/>
          <ac:cxnSpMkLst>
            <pc:docMk/>
            <pc:sldMk cId="875635521" sldId="321"/>
            <ac:cxnSpMk id="17" creationId="{E1C1C80C-2CE3-B210-93FF-6460285B3A7E}"/>
          </ac:cxnSpMkLst>
        </pc:cxnChg>
        <pc:cxnChg chg="add mod">
          <ac:chgData name="DENGYAO LI" userId="14cc8a7cd33302d5" providerId="LiveId" clId="{D839F4BB-6B00-4328-BD93-E72EF7391933}" dt="2024-06-02T07:13:45.673" v="28328" actId="1076"/>
          <ac:cxnSpMkLst>
            <pc:docMk/>
            <pc:sldMk cId="875635521" sldId="321"/>
            <ac:cxnSpMk id="18" creationId="{50F31212-DFC1-54EB-5C9B-B62905F09D0C}"/>
          </ac:cxnSpMkLst>
        </pc:cxnChg>
      </pc:sldChg>
      <pc:sldChg chg="addSp delSp modSp new mod">
        <pc:chgData name="DENGYAO LI" userId="14cc8a7cd33302d5" providerId="LiveId" clId="{D839F4BB-6B00-4328-BD93-E72EF7391933}" dt="2024-06-02T07:11:05.832" v="28289" actId="1038"/>
        <pc:sldMkLst>
          <pc:docMk/>
          <pc:sldMk cId="2646906205" sldId="322"/>
        </pc:sldMkLst>
        <pc:spChg chg="del">
          <ac:chgData name="DENGYAO LI" userId="14cc8a7cd33302d5" providerId="LiveId" clId="{D839F4BB-6B00-4328-BD93-E72EF7391933}" dt="2024-05-31T08:38:37.390" v="21840" actId="478"/>
          <ac:spMkLst>
            <pc:docMk/>
            <pc:sldMk cId="2646906205" sldId="322"/>
            <ac:spMk id="2" creationId="{EDBAA820-ADE3-4E19-7970-FEA061E4F0AA}"/>
          </ac:spMkLst>
        </pc:spChg>
        <pc:spChg chg="del">
          <ac:chgData name="DENGYAO LI" userId="14cc8a7cd33302d5" providerId="LiveId" clId="{D839F4BB-6B00-4328-BD93-E72EF7391933}" dt="2024-05-31T08:38:36.725" v="21839" actId="478"/>
          <ac:spMkLst>
            <pc:docMk/>
            <pc:sldMk cId="2646906205" sldId="322"/>
            <ac:spMk id="3" creationId="{16474F73-AC52-1CE1-CC3E-F886FD8F70B3}"/>
          </ac:spMkLst>
        </pc:spChg>
        <pc:spChg chg="add mod">
          <ac:chgData name="DENGYAO LI" userId="14cc8a7cd33302d5" providerId="LiveId" clId="{D839F4BB-6B00-4328-BD93-E72EF7391933}" dt="2024-05-31T08:38:33.584" v="21838"/>
          <ac:spMkLst>
            <pc:docMk/>
            <pc:sldMk cId="2646906205" sldId="322"/>
            <ac:spMk id="5" creationId="{DCEF8D8D-664B-A4F8-C84B-23FEC78B8B48}"/>
          </ac:spMkLst>
        </pc:spChg>
        <pc:spChg chg="add mod">
          <ac:chgData name="DENGYAO LI" userId="14cc8a7cd33302d5" providerId="LiveId" clId="{D839F4BB-6B00-4328-BD93-E72EF7391933}" dt="2024-06-02T07:10:59.408" v="28281" actId="1038"/>
          <ac:spMkLst>
            <pc:docMk/>
            <pc:sldMk cId="2646906205" sldId="322"/>
            <ac:spMk id="6" creationId="{CA289170-1B0B-6C48-160B-D4C4FE7D3246}"/>
          </ac:spMkLst>
        </pc:spChg>
        <pc:spChg chg="add del mod">
          <ac:chgData name="DENGYAO LI" userId="14cc8a7cd33302d5" providerId="LiveId" clId="{D839F4BB-6B00-4328-BD93-E72EF7391933}" dt="2024-05-31T08:59:04.245" v="22019" actId="478"/>
          <ac:spMkLst>
            <pc:docMk/>
            <pc:sldMk cId="2646906205" sldId="322"/>
            <ac:spMk id="7" creationId="{E6E46EC7-7257-7BB4-4A47-A6AB719B8321}"/>
          </ac:spMkLst>
        </pc:spChg>
        <pc:spChg chg="add mod">
          <ac:chgData name="DENGYAO LI" userId="14cc8a7cd33302d5" providerId="LiveId" clId="{D839F4BB-6B00-4328-BD93-E72EF7391933}" dt="2024-06-02T07:10:59.408" v="28281" actId="1038"/>
          <ac:spMkLst>
            <pc:docMk/>
            <pc:sldMk cId="2646906205" sldId="322"/>
            <ac:spMk id="9" creationId="{151D3BAF-40C4-CAFA-61BB-7123272C0C47}"/>
          </ac:spMkLst>
        </pc:spChg>
        <pc:spChg chg="add mod">
          <ac:chgData name="DENGYAO LI" userId="14cc8a7cd33302d5" providerId="LiveId" clId="{D839F4BB-6B00-4328-BD93-E72EF7391933}" dt="2024-06-02T07:10:59.408" v="28281" actId="1038"/>
          <ac:spMkLst>
            <pc:docMk/>
            <pc:sldMk cId="2646906205" sldId="322"/>
            <ac:spMk id="11" creationId="{E71B2BC3-1913-1325-5B6B-0325F521EFAD}"/>
          </ac:spMkLst>
        </pc:spChg>
        <pc:spChg chg="add del mod">
          <ac:chgData name="DENGYAO LI" userId="14cc8a7cd33302d5" providerId="LiveId" clId="{D839F4BB-6B00-4328-BD93-E72EF7391933}" dt="2024-05-31T08:59:02.402" v="22018" actId="478"/>
          <ac:spMkLst>
            <pc:docMk/>
            <pc:sldMk cId="2646906205" sldId="322"/>
            <ac:spMk id="13" creationId="{2803157C-72E8-5E01-5407-623BA25B812E}"/>
          </ac:spMkLst>
        </pc:spChg>
        <pc:graphicFrameChg chg="add mod modGraphic">
          <ac:chgData name="DENGYAO LI" userId="14cc8a7cd33302d5" providerId="LiveId" clId="{D839F4BB-6B00-4328-BD93-E72EF7391933}" dt="2024-06-02T07:10:59.408" v="28281" actId="1038"/>
          <ac:graphicFrameMkLst>
            <pc:docMk/>
            <pc:sldMk cId="2646906205" sldId="322"/>
            <ac:graphicFrameMk id="19" creationId="{76451876-4B1F-3207-F738-181179554461}"/>
          </ac:graphicFrameMkLst>
        </pc:graphicFrameChg>
        <pc:picChg chg="add mod">
          <ac:chgData name="DENGYAO LI" userId="14cc8a7cd33302d5" providerId="LiveId" clId="{D839F4BB-6B00-4328-BD93-E72EF7391933}" dt="2024-06-02T07:11:05.832" v="28289" actId="1038"/>
          <ac:picMkLst>
            <pc:docMk/>
            <pc:sldMk cId="2646906205" sldId="322"/>
            <ac:picMk id="2" creationId="{BEA38A5F-2D6E-5898-A003-B01C78281254}"/>
          </ac:picMkLst>
        </pc:picChg>
        <pc:cxnChg chg="add mod">
          <ac:chgData name="DENGYAO LI" userId="14cc8a7cd33302d5" providerId="LiveId" clId="{D839F4BB-6B00-4328-BD93-E72EF7391933}" dt="2024-06-02T07:10:59.408" v="28281" actId="1038"/>
          <ac:cxnSpMkLst>
            <pc:docMk/>
            <pc:sldMk cId="2646906205" sldId="322"/>
            <ac:cxnSpMk id="14" creationId="{041A1253-B41E-74C2-459F-058B10DDC331}"/>
          </ac:cxnSpMkLst>
        </pc:cxnChg>
      </pc:sldChg>
      <pc:sldChg chg="addSp delSp modSp new mod">
        <pc:chgData name="DENGYAO LI" userId="14cc8a7cd33302d5" providerId="LiveId" clId="{D839F4BB-6B00-4328-BD93-E72EF7391933}" dt="2024-06-02T07:12:23.992" v="28299"/>
        <pc:sldMkLst>
          <pc:docMk/>
          <pc:sldMk cId="3133827412" sldId="323"/>
        </pc:sldMkLst>
        <pc:spChg chg="del">
          <ac:chgData name="DENGYAO LI" userId="14cc8a7cd33302d5" providerId="LiveId" clId="{D839F4BB-6B00-4328-BD93-E72EF7391933}" dt="2024-05-31T09:02:11.215" v="22064" actId="478"/>
          <ac:spMkLst>
            <pc:docMk/>
            <pc:sldMk cId="3133827412" sldId="323"/>
            <ac:spMk id="2" creationId="{60341270-4840-94CA-10E8-35E13E989835}"/>
          </ac:spMkLst>
        </pc:spChg>
        <pc:spChg chg="del">
          <ac:chgData name="DENGYAO LI" userId="14cc8a7cd33302d5" providerId="LiveId" clId="{D839F4BB-6B00-4328-BD93-E72EF7391933}" dt="2024-05-31T09:02:12.903" v="22065" actId="478"/>
          <ac:spMkLst>
            <pc:docMk/>
            <pc:sldMk cId="3133827412" sldId="323"/>
            <ac:spMk id="3" creationId="{900D4405-99DB-0D6A-F640-C33AD5E5343E}"/>
          </ac:spMkLst>
        </pc:spChg>
        <pc:spChg chg="add del mod">
          <ac:chgData name="DENGYAO LI" userId="14cc8a7cd33302d5" providerId="LiveId" clId="{D839F4BB-6B00-4328-BD93-E72EF7391933}" dt="2024-05-31T09:40:27.869" v="22420" actId="478"/>
          <ac:spMkLst>
            <pc:docMk/>
            <pc:sldMk cId="3133827412" sldId="323"/>
            <ac:spMk id="5" creationId="{4DDAF61B-D809-1EBA-E600-89865D92A708}"/>
          </ac:spMkLst>
        </pc:spChg>
        <pc:spChg chg="add del mod">
          <ac:chgData name="DENGYAO LI" userId="14cc8a7cd33302d5" providerId="LiveId" clId="{D839F4BB-6B00-4328-BD93-E72EF7391933}" dt="2024-05-31T09:17:49.118" v="22258" actId="478"/>
          <ac:spMkLst>
            <pc:docMk/>
            <pc:sldMk cId="3133827412" sldId="323"/>
            <ac:spMk id="6" creationId="{B7EE2242-372E-1F8A-476D-771D0B2BA90A}"/>
          </ac:spMkLst>
        </pc:spChg>
        <pc:spChg chg="add mod">
          <ac:chgData name="DENGYAO LI" userId="14cc8a7cd33302d5" providerId="LiveId" clId="{D839F4BB-6B00-4328-BD93-E72EF7391933}" dt="2024-05-31T09:02:18.736" v="22067"/>
          <ac:spMkLst>
            <pc:docMk/>
            <pc:sldMk cId="3133827412" sldId="323"/>
            <ac:spMk id="7" creationId="{7E079DD3-2E2F-822F-91DB-B48467369252}"/>
          </ac:spMkLst>
        </pc:spChg>
        <pc:spChg chg="add mod">
          <ac:chgData name="DENGYAO LI" userId="14cc8a7cd33302d5" providerId="LiveId" clId="{D839F4BB-6B00-4328-BD93-E72EF7391933}" dt="2024-05-31T09:02:23.223" v="22069"/>
          <ac:spMkLst>
            <pc:docMk/>
            <pc:sldMk cId="3133827412" sldId="323"/>
            <ac:spMk id="9" creationId="{14D273AC-9096-A693-5904-38E8FE63645E}"/>
          </ac:spMkLst>
        </pc:spChg>
        <pc:spChg chg="add del mod">
          <ac:chgData name="DENGYAO LI" userId="14cc8a7cd33302d5" providerId="LiveId" clId="{D839F4BB-6B00-4328-BD93-E72EF7391933}" dt="2024-05-31T09:17:47.046" v="22257" actId="478"/>
          <ac:spMkLst>
            <pc:docMk/>
            <pc:sldMk cId="3133827412" sldId="323"/>
            <ac:spMk id="12" creationId="{82623930-BB25-2EE3-FA7D-10B51D5D29F6}"/>
          </ac:spMkLst>
        </pc:spChg>
        <pc:spChg chg="add mod">
          <ac:chgData name="DENGYAO LI" userId="14cc8a7cd33302d5" providerId="LiveId" clId="{D839F4BB-6B00-4328-BD93-E72EF7391933}" dt="2024-06-02T07:12:09.076" v="28298" actId="1076"/>
          <ac:spMkLst>
            <pc:docMk/>
            <pc:sldMk cId="3133827412" sldId="323"/>
            <ac:spMk id="14" creationId="{122C35A0-82F9-A139-0355-805F377085D3}"/>
          </ac:spMkLst>
        </pc:spChg>
        <pc:spChg chg="add mod">
          <ac:chgData name="DENGYAO LI" userId="14cc8a7cd33302d5" providerId="LiveId" clId="{D839F4BB-6B00-4328-BD93-E72EF7391933}" dt="2024-06-02T07:12:09.076" v="28298" actId="1076"/>
          <ac:spMkLst>
            <pc:docMk/>
            <pc:sldMk cId="3133827412" sldId="323"/>
            <ac:spMk id="15" creationId="{D42AC8E3-B0EE-6264-A21C-6C29B4D4373F}"/>
          </ac:spMkLst>
        </pc:spChg>
        <pc:graphicFrameChg chg="add mod">
          <ac:chgData name="DENGYAO LI" userId="14cc8a7cd33302d5" providerId="LiveId" clId="{D839F4BB-6B00-4328-BD93-E72EF7391933}" dt="2024-06-02T07:11:58.134" v="28296"/>
          <ac:graphicFrameMkLst>
            <pc:docMk/>
            <pc:sldMk cId="3133827412" sldId="323"/>
            <ac:graphicFrameMk id="2" creationId="{A9D14640-CC8F-3219-255E-34632A7152A8}"/>
          </ac:graphicFrameMkLst>
        </pc:graphicFrameChg>
        <pc:graphicFrameChg chg="add mod">
          <ac:chgData name="DENGYAO LI" userId="14cc8a7cd33302d5" providerId="LiveId" clId="{D839F4BB-6B00-4328-BD93-E72EF7391933}" dt="2024-05-31T09:02:18.736" v="22067"/>
          <ac:graphicFrameMkLst>
            <pc:docMk/>
            <pc:sldMk cId="3133827412" sldId="323"/>
            <ac:graphicFrameMk id="8" creationId="{6DAB2CAA-96AC-A79E-B522-74B3556183E3}"/>
          </ac:graphicFrameMkLst>
        </pc:graphicFrameChg>
        <pc:graphicFrameChg chg="add del mod">
          <ac:chgData name="DENGYAO LI" userId="14cc8a7cd33302d5" providerId="LiveId" clId="{D839F4BB-6B00-4328-BD93-E72EF7391933}" dt="2024-06-02T07:12:00.765" v="28297" actId="478"/>
          <ac:graphicFrameMkLst>
            <pc:docMk/>
            <pc:sldMk cId="3133827412" sldId="323"/>
            <ac:graphicFrameMk id="10" creationId="{9DBD0CE6-7237-4236-5EFB-B74A953EE3CF}"/>
          </ac:graphicFrameMkLst>
        </pc:graphicFrameChg>
        <pc:picChg chg="add mod">
          <ac:chgData name="DENGYAO LI" userId="14cc8a7cd33302d5" providerId="LiveId" clId="{D839F4BB-6B00-4328-BD93-E72EF7391933}" dt="2024-06-01T15:17:18.561" v="27609" actId="1076"/>
          <ac:picMkLst>
            <pc:docMk/>
            <pc:sldMk cId="3133827412" sldId="323"/>
            <ac:picMk id="3" creationId="{128E036E-86DF-2994-D555-F17899B88D6E}"/>
          </ac:picMkLst>
        </pc:picChg>
        <pc:picChg chg="add mod">
          <ac:chgData name="DENGYAO LI" userId="14cc8a7cd33302d5" providerId="LiveId" clId="{D839F4BB-6B00-4328-BD93-E72EF7391933}" dt="2024-06-02T07:12:23.992" v="28299"/>
          <ac:picMkLst>
            <pc:docMk/>
            <pc:sldMk cId="3133827412" sldId="323"/>
            <ac:picMk id="5" creationId="{53827B63-D317-3C06-F139-9AC7F24F0DD5}"/>
          </ac:picMkLst>
        </pc:picChg>
      </pc:sldChg>
      <pc:sldChg chg="addSp delSp modSp new mod">
        <pc:chgData name="DENGYAO LI" userId="14cc8a7cd33302d5" providerId="LiveId" clId="{D839F4BB-6B00-4328-BD93-E72EF7391933}" dt="2024-06-02T07:51:40.258" v="28499" actId="1037"/>
        <pc:sldMkLst>
          <pc:docMk/>
          <pc:sldMk cId="2730268166" sldId="324"/>
        </pc:sldMkLst>
        <pc:spChg chg="del">
          <ac:chgData name="DENGYAO LI" userId="14cc8a7cd33302d5" providerId="LiveId" clId="{D839F4BB-6B00-4328-BD93-E72EF7391933}" dt="2024-05-31T09:06:54.967" v="22100" actId="478"/>
          <ac:spMkLst>
            <pc:docMk/>
            <pc:sldMk cId="2730268166" sldId="324"/>
            <ac:spMk id="2" creationId="{8EBBBFBD-1E7A-02D1-6D5C-6CC0D58058DB}"/>
          </ac:spMkLst>
        </pc:spChg>
        <pc:spChg chg="del">
          <ac:chgData name="DENGYAO LI" userId="14cc8a7cd33302d5" providerId="LiveId" clId="{D839F4BB-6B00-4328-BD93-E72EF7391933}" dt="2024-05-31T09:06:56.686" v="22101" actId="478"/>
          <ac:spMkLst>
            <pc:docMk/>
            <pc:sldMk cId="2730268166" sldId="324"/>
            <ac:spMk id="3" creationId="{391F1F0B-2D10-4CF9-78DB-45078AA79834}"/>
          </ac:spMkLst>
        </pc:spChg>
        <pc:spChg chg="add mod">
          <ac:chgData name="DENGYAO LI" userId="14cc8a7cd33302d5" providerId="LiveId" clId="{D839F4BB-6B00-4328-BD93-E72EF7391933}" dt="2024-05-31T09:06:53.201" v="22099"/>
          <ac:spMkLst>
            <pc:docMk/>
            <pc:sldMk cId="2730268166" sldId="324"/>
            <ac:spMk id="5" creationId="{4353D3B8-9A31-7C27-84D9-C7280AD840D5}"/>
          </ac:spMkLst>
        </pc:spChg>
        <pc:spChg chg="add del mod">
          <ac:chgData name="DENGYAO LI" userId="14cc8a7cd33302d5" providerId="LiveId" clId="{D839F4BB-6B00-4328-BD93-E72EF7391933}" dt="2024-05-31T09:40:48.639" v="22426" actId="478"/>
          <ac:spMkLst>
            <pc:docMk/>
            <pc:sldMk cId="2730268166" sldId="324"/>
            <ac:spMk id="6" creationId="{94C66C75-1EF2-4AF8-0864-8A97771589F4}"/>
          </ac:spMkLst>
        </pc:spChg>
        <pc:spChg chg="add mod">
          <ac:chgData name="DENGYAO LI" userId="14cc8a7cd33302d5" providerId="LiveId" clId="{D839F4BB-6B00-4328-BD93-E72EF7391933}" dt="2024-06-02T07:51:34.671" v="28492" actId="1076"/>
          <ac:spMkLst>
            <pc:docMk/>
            <pc:sldMk cId="2730268166" sldId="324"/>
            <ac:spMk id="8" creationId="{9651F142-184F-05BA-3E2E-42DD626C61BD}"/>
          </ac:spMkLst>
        </pc:spChg>
        <pc:spChg chg="add mod">
          <ac:chgData name="DENGYAO LI" userId="14cc8a7cd33302d5" providerId="LiveId" clId="{D839F4BB-6B00-4328-BD93-E72EF7391933}" dt="2024-06-02T07:51:34.671" v="28492" actId="1076"/>
          <ac:spMkLst>
            <pc:docMk/>
            <pc:sldMk cId="2730268166" sldId="324"/>
            <ac:spMk id="9" creationId="{F37DCA47-26C3-FD2D-82C2-F4E4F4162E48}"/>
          </ac:spMkLst>
        </pc:spChg>
        <pc:spChg chg="add mod">
          <ac:chgData name="DENGYAO LI" userId="14cc8a7cd33302d5" providerId="LiveId" clId="{D839F4BB-6B00-4328-BD93-E72EF7391933}" dt="2024-06-02T07:51:34.671" v="28492" actId="1076"/>
          <ac:spMkLst>
            <pc:docMk/>
            <pc:sldMk cId="2730268166" sldId="324"/>
            <ac:spMk id="11" creationId="{AC5B60F9-4260-A60E-3DBF-8E304F21DCF3}"/>
          </ac:spMkLst>
        </pc:spChg>
        <pc:graphicFrameChg chg="add mod">
          <ac:chgData name="DENGYAO LI" userId="14cc8a7cd33302d5" providerId="LiveId" clId="{D839F4BB-6B00-4328-BD93-E72EF7391933}" dt="2024-06-02T07:12:41.749" v="28305"/>
          <ac:graphicFrameMkLst>
            <pc:docMk/>
            <pc:sldMk cId="2730268166" sldId="324"/>
            <ac:graphicFrameMk id="2" creationId="{A78F1BF6-B451-4E89-B204-074BC38BC9F6}"/>
          </ac:graphicFrameMkLst>
        </pc:graphicFrameChg>
        <pc:graphicFrameChg chg="add del mod modGraphic">
          <ac:chgData name="DENGYAO LI" userId="14cc8a7cd33302d5" providerId="LiveId" clId="{D839F4BB-6B00-4328-BD93-E72EF7391933}" dt="2024-06-02T07:12:43.683" v="28306" actId="478"/>
          <ac:graphicFrameMkLst>
            <pc:docMk/>
            <pc:sldMk cId="2730268166" sldId="324"/>
            <ac:graphicFrameMk id="7" creationId="{595B1CF8-5BEF-CDE8-59A3-91BDA3AE8DFB}"/>
          </ac:graphicFrameMkLst>
        </pc:graphicFrameChg>
        <pc:picChg chg="add mod">
          <ac:chgData name="DENGYAO LI" userId="14cc8a7cd33302d5" providerId="LiveId" clId="{D839F4BB-6B00-4328-BD93-E72EF7391933}" dt="2024-06-02T07:51:40.258" v="28499" actId="1037"/>
          <ac:picMkLst>
            <pc:docMk/>
            <pc:sldMk cId="2730268166" sldId="324"/>
            <ac:picMk id="3" creationId="{F9061112-968E-6F1B-9075-70CDF5739E5D}"/>
          </ac:picMkLst>
        </pc:picChg>
        <pc:cxnChg chg="add mod">
          <ac:chgData name="DENGYAO LI" userId="14cc8a7cd33302d5" providerId="LiveId" clId="{D839F4BB-6B00-4328-BD93-E72EF7391933}" dt="2024-06-02T07:51:34.671" v="28492" actId="1076"/>
          <ac:cxnSpMkLst>
            <pc:docMk/>
            <pc:sldMk cId="2730268166" sldId="324"/>
            <ac:cxnSpMk id="10" creationId="{7154335D-DBA6-B1B1-1BB8-5AB7311E38AC}"/>
          </ac:cxnSpMkLst>
        </pc:cxnChg>
      </pc:sldChg>
      <pc:sldChg chg="addSp delSp modSp new mod">
        <pc:chgData name="DENGYAO LI" userId="14cc8a7cd33302d5" providerId="LiveId" clId="{D839F4BB-6B00-4328-BD93-E72EF7391933}" dt="2024-06-02T07:51:58.898" v="28502" actId="1076"/>
        <pc:sldMkLst>
          <pc:docMk/>
          <pc:sldMk cId="973236061" sldId="325"/>
        </pc:sldMkLst>
        <pc:spChg chg="del">
          <ac:chgData name="DENGYAO LI" userId="14cc8a7cd33302d5" providerId="LiveId" clId="{D839F4BB-6B00-4328-BD93-E72EF7391933}" dt="2024-05-31T09:08:53.810" v="22130" actId="478"/>
          <ac:spMkLst>
            <pc:docMk/>
            <pc:sldMk cId="973236061" sldId="325"/>
            <ac:spMk id="2" creationId="{B10008D5-A300-AB02-31B9-5AB70A5E1249}"/>
          </ac:spMkLst>
        </pc:spChg>
        <pc:spChg chg="del">
          <ac:chgData name="DENGYAO LI" userId="14cc8a7cd33302d5" providerId="LiveId" clId="{D839F4BB-6B00-4328-BD93-E72EF7391933}" dt="2024-05-31T09:08:52.671" v="22129" actId="478"/>
          <ac:spMkLst>
            <pc:docMk/>
            <pc:sldMk cId="973236061" sldId="325"/>
            <ac:spMk id="3" creationId="{8DB5F093-67FC-B8C5-C613-711DD743400A}"/>
          </ac:spMkLst>
        </pc:spChg>
        <pc:spChg chg="add mod">
          <ac:chgData name="DENGYAO LI" userId="14cc8a7cd33302d5" providerId="LiveId" clId="{D839F4BB-6B00-4328-BD93-E72EF7391933}" dt="2024-06-02T07:13:01.487" v="28310" actId="1076"/>
          <ac:spMkLst>
            <pc:docMk/>
            <pc:sldMk cId="973236061" sldId="325"/>
            <ac:spMk id="6" creationId="{13EB6DDD-F573-4F0D-DEA0-32B0C1F37F48}"/>
          </ac:spMkLst>
        </pc:spChg>
        <pc:spChg chg="add mod">
          <ac:chgData name="DENGYAO LI" userId="14cc8a7cd33302d5" providerId="LiveId" clId="{D839F4BB-6B00-4328-BD93-E72EF7391933}" dt="2024-05-31T09:09:11.461" v="22137"/>
          <ac:spMkLst>
            <pc:docMk/>
            <pc:sldMk cId="973236061" sldId="325"/>
            <ac:spMk id="7" creationId="{21DB500A-4181-0CB0-65E5-B4F125229622}"/>
          </ac:spMkLst>
        </pc:spChg>
        <pc:spChg chg="add del mod">
          <ac:chgData name="DENGYAO LI" userId="14cc8a7cd33302d5" providerId="LiveId" clId="{D839F4BB-6B00-4328-BD93-E72EF7391933}" dt="2024-05-31T09:41:17.345" v="22430" actId="478"/>
          <ac:spMkLst>
            <pc:docMk/>
            <pc:sldMk cId="973236061" sldId="325"/>
            <ac:spMk id="9" creationId="{96CAD0E5-53F2-6A21-0D66-E7BA81917EAB}"/>
          </ac:spMkLst>
        </pc:spChg>
        <pc:spChg chg="add mod">
          <ac:chgData name="DENGYAO LI" userId="14cc8a7cd33302d5" providerId="LiveId" clId="{D839F4BB-6B00-4328-BD93-E72EF7391933}" dt="2024-06-02T07:13:01.487" v="28310" actId="1076"/>
          <ac:spMkLst>
            <pc:docMk/>
            <pc:sldMk cId="973236061" sldId="325"/>
            <ac:spMk id="11" creationId="{F0AE769A-48B4-A925-32B7-92F537F3944B}"/>
          </ac:spMkLst>
        </pc:spChg>
        <pc:spChg chg="add del mod">
          <ac:chgData name="DENGYAO LI" userId="14cc8a7cd33302d5" providerId="LiveId" clId="{D839F4BB-6B00-4328-BD93-E72EF7391933}" dt="2024-05-31T09:19:24.525" v="22264" actId="478"/>
          <ac:spMkLst>
            <pc:docMk/>
            <pc:sldMk cId="973236061" sldId="325"/>
            <ac:spMk id="12" creationId="{875CB98A-CE24-4399-D759-7F3B50748A26}"/>
          </ac:spMkLst>
        </pc:spChg>
        <pc:spChg chg="add del mod">
          <ac:chgData name="DENGYAO LI" userId="14cc8a7cd33302d5" providerId="LiveId" clId="{D839F4BB-6B00-4328-BD93-E72EF7391933}" dt="2024-05-31T09:42:04.651" v="22444" actId="478"/>
          <ac:spMkLst>
            <pc:docMk/>
            <pc:sldMk cId="973236061" sldId="325"/>
            <ac:spMk id="13" creationId="{C950226E-A619-F332-E9E2-E5EA7FB58C4B}"/>
          </ac:spMkLst>
        </pc:spChg>
        <pc:spChg chg="add mod">
          <ac:chgData name="DENGYAO LI" userId="14cc8a7cd33302d5" providerId="LiveId" clId="{D839F4BB-6B00-4328-BD93-E72EF7391933}" dt="2024-05-31T09:34:46.375" v="22378"/>
          <ac:spMkLst>
            <pc:docMk/>
            <pc:sldMk cId="973236061" sldId="325"/>
            <ac:spMk id="14" creationId="{180DC263-E665-E1D2-9341-ED1C591C3496}"/>
          </ac:spMkLst>
        </pc:spChg>
        <pc:spChg chg="add mod">
          <ac:chgData name="DENGYAO LI" userId="14cc8a7cd33302d5" providerId="LiveId" clId="{D839F4BB-6B00-4328-BD93-E72EF7391933}" dt="2024-05-31T09:34:46.375" v="22378"/>
          <ac:spMkLst>
            <pc:docMk/>
            <pc:sldMk cId="973236061" sldId="325"/>
            <ac:spMk id="15" creationId="{CAC55403-D0C4-AF34-C440-BDA31BB7417D}"/>
          </ac:spMkLst>
        </pc:spChg>
        <pc:spChg chg="add mod">
          <ac:chgData name="DENGYAO LI" userId="14cc8a7cd33302d5" providerId="LiveId" clId="{D839F4BB-6B00-4328-BD93-E72EF7391933}" dt="2024-05-31T09:34:46.375" v="22378"/>
          <ac:spMkLst>
            <pc:docMk/>
            <pc:sldMk cId="973236061" sldId="325"/>
            <ac:spMk id="16" creationId="{B5EDEB9D-D6FF-E81C-B46F-92A6E07EF522}"/>
          </ac:spMkLst>
        </pc:spChg>
        <pc:spChg chg="add mod">
          <ac:chgData name="DENGYAO LI" userId="14cc8a7cd33302d5" providerId="LiveId" clId="{D839F4BB-6B00-4328-BD93-E72EF7391933}" dt="2024-05-31T09:34:46.375" v="22378"/>
          <ac:spMkLst>
            <pc:docMk/>
            <pc:sldMk cId="973236061" sldId="325"/>
            <ac:spMk id="17" creationId="{88CB5B1B-CDF7-52F3-1896-4B3633AFB797}"/>
          </ac:spMkLst>
        </pc:spChg>
        <pc:spChg chg="add mod">
          <ac:chgData name="DENGYAO LI" userId="14cc8a7cd33302d5" providerId="LiveId" clId="{D839F4BB-6B00-4328-BD93-E72EF7391933}" dt="2024-05-31T09:35:46.908" v="22381" actId="1076"/>
          <ac:spMkLst>
            <pc:docMk/>
            <pc:sldMk cId="973236061" sldId="325"/>
            <ac:spMk id="21" creationId="{EDD41DE5-89E7-D492-4BF0-460A465471CB}"/>
          </ac:spMkLst>
        </pc:spChg>
        <pc:spChg chg="add mod">
          <ac:chgData name="DENGYAO LI" userId="14cc8a7cd33302d5" providerId="LiveId" clId="{D839F4BB-6B00-4328-BD93-E72EF7391933}" dt="2024-05-31T09:35:46.908" v="22381" actId="1076"/>
          <ac:spMkLst>
            <pc:docMk/>
            <pc:sldMk cId="973236061" sldId="325"/>
            <ac:spMk id="22" creationId="{ED756658-6996-37A4-A93F-6B2DFBE70C55}"/>
          </ac:spMkLst>
        </pc:spChg>
        <pc:spChg chg="add mod">
          <ac:chgData name="DENGYAO LI" userId="14cc8a7cd33302d5" providerId="LiveId" clId="{D839F4BB-6B00-4328-BD93-E72EF7391933}" dt="2024-06-02T07:13:01.487" v="28310" actId="1076"/>
          <ac:spMkLst>
            <pc:docMk/>
            <pc:sldMk cId="973236061" sldId="325"/>
            <ac:spMk id="23" creationId="{628A1687-F996-ED98-F7A7-98289B331388}"/>
          </ac:spMkLst>
        </pc:spChg>
        <pc:spChg chg="add mod">
          <ac:chgData name="DENGYAO LI" userId="14cc8a7cd33302d5" providerId="LiveId" clId="{D839F4BB-6B00-4328-BD93-E72EF7391933}" dt="2024-06-02T07:13:01.487" v="28310" actId="1076"/>
          <ac:spMkLst>
            <pc:docMk/>
            <pc:sldMk cId="973236061" sldId="325"/>
            <ac:spMk id="24" creationId="{9B6AD0EA-3B80-8BCE-62AF-40F9A975FB72}"/>
          </ac:spMkLst>
        </pc:spChg>
        <pc:graphicFrameChg chg="add mod">
          <ac:chgData name="DENGYAO LI" userId="14cc8a7cd33302d5" providerId="LiveId" clId="{D839F4BB-6B00-4328-BD93-E72EF7391933}" dt="2024-06-02T07:12:51.906" v="28308"/>
          <ac:graphicFrameMkLst>
            <pc:docMk/>
            <pc:sldMk cId="973236061" sldId="325"/>
            <ac:graphicFrameMk id="2" creationId="{9CAD1220-50FC-D338-9C9E-82C6C7C164EC}"/>
          </ac:graphicFrameMkLst>
        </pc:graphicFrameChg>
        <pc:graphicFrameChg chg="add del mod">
          <ac:chgData name="DENGYAO LI" userId="14cc8a7cd33302d5" providerId="LiveId" clId="{D839F4BB-6B00-4328-BD93-E72EF7391933}" dt="2024-06-02T07:12:54.515" v="28309" actId="478"/>
          <ac:graphicFrameMkLst>
            <pc:docMk/>
            <pc:sldMk cId="973236061" sldId="325"/>
            <ac:graphicFrameMk id="8" creationId="{24EDDEFA-9FF3-8C20-286C-DCC38C0B3BB7}"/>
          </ac:graphicFrameMkLst>
        </pc:graphicFrameChg>
        <pc:picChg chg="add mod">
          <ac:chgData name="DENGYAO LI" userId="14cc8a7cd33302d5" providerId="LiveId" clId="{D839F4BB-6B00-4328-BD93-E72EF7391933}" dt="2024-06-02T07:51:58.898" v="28502" actId="1076"/>
          <ac:picMkLst>
            <pc:docMk/>
            <pc:sldMk cId="973236061" sldId="325"/>
            <ac:picMk id="3" creationId="{7B22268F-F239-6459-4EE0-4F3105A7C00A}"/>
          </ac:picMkLst>
        </pc:picChg>
        <pc:cxnChg chg="add mod">
          <ac:chgData name="DENGYAO LI" userId="14cc8a7cd33302d5" providerId="LiveId" clId="{D839F4BB-6B00-4328-BD93-E72EF7391933}" dt="2024-05-31T09:34:46.375" v="22378"/>
          <ac:cxnSpMkLst>
            <pc:docMk/>
            <pc:sldMk cId="973236061" sldId="325"/>
            <ac:cxnSpMk id="18" creationId="{384B7813-713F-B6B2-C3EB-8A9A974461AE}"/>
          </ac:cxnSpMkLst>
        </pc:cxnChg>
        <pc:cxnChg chg="add mod">
          <ac:chgData name="DENGYAO LI" userId="14cc8a7cd33302d5" providerId="LiveId" clId="{D839F4BB-6B00-4328-BD93-E72EF7391933}" dt="2024-05-31T09:34:46.375" v="22378"/>
          <ac:cxnSpMkLst>
            <pc:docMk/>
            <pc:sldMk cId="973236061" sldId="325"/>
            <ac:cxnSpMk id="19" creationId="{8D8C2E63-899E-B914-E3E9-949F8E381EFA}"/>
          </ac:cxnSpMkLst>
        </pc:cxnChg>
        <pc:cxnChg chg="add mod">
          <ac:chgData name="DENGYAO LI" userId="14cc8a7cd33302d5" providerId="LiveId" clId="{D839F4BB-6B00-4328-BD93-E72EF7391933}" dt="2024-05-31T09:34:46.375" v="22378"/>
          <ac:cxnSpMkLst>
            <pc:docMk/>
            <pc:sldMk cId="973236061" sldId="325"/>
            <ac:cxnSpMk id="20" creationId="{F6D3E60B-059E-C29E-61D2-E68AD1E93446}"/>
          </ac:cxnSpMkLst>
        </pc:cxnChg>
      </pc:sldChg>
      <pc:sldChg chg="addSp delSp modSp add mod">
        <pc:chgData name="DENGYAO LI" userId="14cc8a7cd33302d5" providerId="LiveId" clId="{D839F4BB-6B00-4328-BD93-E72EF7391933}" dt="2024-06-02T07:11:38.599" v="28295" actId="1036"/>
        <pc:sldMkLst>
          <pc:docMk/>
          <pc:sldMk cId="1264556777" sldId="326"/>
        </pc:sldMkLst>
        <pc:spChg chg="add mod">
          <ac:chgData name="DENGYAO LI" userId="14cc8a7cd33302d5" providerId="LiveId" clId="{D839F4BB-6B00-4328-BD93-E72EF7391933}" dt="2024-06-02T07:10:38.140" v="28267" actId="1038"/>
          <ac:spMkLst>
            <pc:docMk/>
            <pc:sldMk cId="1264556777" sldId="326"/>
            <ac:spMk id="3" creationId="{B550C857-EB7A-065D-58D0-E44DC18597B6}"/>
          </ac:spMkLst>
        </pc:spChg>
        <pc:spChg chg="del">
          <ac:chgData name="DENGYAO LI" userId="14cc8a7cd33302d5" providerId="LiveId" clId="{D839F4BB-6B00-4328-BD93-E72EF7391933}" dt="2024-05-31T08:54:54.587" v="21950" actId="478"/>
          <ac:spMkLst>
            <pc:docMk/>
            <pc:sldMk cId="1264556777" sldId="326"/>
            <ac:spMk id="6" creationId="{CA289170-1B0B-6C48-160B-D4C4FE7D3246}"/>
          </ac:spMkLst>
        </pc:spChg>
        <pc:spChg chg="del mod">
          <ac:chgData name="DENGYAO LI" userId="14cc8a7cd33302d5" providerId="LiveId" clId="{D839F4BB-6B00-4328-BD93-E72EF7391933}" dt="2024-05-31T09:11:41.104" v="22179" actId="478"/>
          <ac:spMkLst>
            <pc:docMk/>
            <pc:sldMk cId="1264556777" sldId="326"/>
            <ac:spMk id="7" creationId="{E6E46EC7-7257-7BB4-4A47-A6AB719B8321}"/>
          </ac:spMkLst>
        </pc:spChg>
        <pc:spChg chg="del">
          <ac:chgData name="DENGYAO LI" userId="14cc8a7cd33302d5" providerId="LiveId" clId="{D839F4BB-6B00-4328-BD93-E72EF7391933}" dt="2024-05-31T08:55:05.248" v="21957" actId="478"/>
          <ac:spMkLst>
            <pc:docMk/>
            <pc:sldMk cId="1264556777" sldId="326"/>
            <ac:spMk id="9" creationId="{151D3BAF-40C4-CAFA-61BB-7123272C0C47}"/>
          </ac:spMkLst>
        </pc:spChg>
        <pc:spChg chg="add mod">
          <ac:chgData name="DENGYAO LI" userId="14cc8a7cd33302d5" providerId="LiveId" clId="{D839F4BB-6B00-4328-BD93-E72EF7391933}" dt="2024-06-02T07:10:38.140" v="28267" actId="1038"/>
          <ac:spMkLst>
            <pc:docMk/>
            <pc:sldMk cId="1264556777" sldId="326"/>
            <ac:spMk id="10" creationId="{7C882BC1-9308-8FDA-5183-452C2BE2FC3C}"/>
          </ac:spMkLst>
        </pc:spChg>
        <pc:spChg chg="del">
          <ac:chgData name="DENGYAO LI" userId="14cc8a7cd33302d5" providerId="LiveId" clId="{D839F4BB-6B00-4328-BD93-E72EF7391933}" dt="2024-05-31T08:55:08.351" v="21958" actId="478"/>
          <ac:spMkLst>
            <pc:docMk/>
            <pc:sldMk cId="1264556777" sldId="326"/>
            <ac:spMk id="11" creationId="{E71B2BC3-1913-1325-5B6B-0325F521EFAD}"/>
          </ac:spMkLst>
        </pc:spChg>
        <pc:spChg chg="mod">
          <ac:chgData name="DENGYAO LI" userId="14cc8a7cd33302d5" providerId="LiveId" clId="{D839F4BB-6B00-4328-BD93-E72EF7391933}" dt="2024-06-02T07:10:38.140" v="28267" actId="1038"/>
          <ac:spMkLst>
            <pc:docMk/>
            <pc:sldMk cId="1264556777" sldId="326"/>
            <ac:spMk id="13" creationId="{2803157C-72E8-5E01-5407-623BA25B812E}"/>
          </ac:spMkLst>
        </pc:spChg>
        <pc:spChg chg="add mod">
          <ac:chgData name="DENGYAO LI" userId="14cc8a7cd33302d5" providerId="LiveId" clId="{D839F4BB-6B00-4328-BD93-E72EF7391933}" dt="2024-06-02T07:10:38.140" v="28267" actId="1038"/>
          <ac:spMkLst>
            <pc:docMk/>
            <pc:sldMk cId="1264556777" sldId="326"/>
            <ac:spMk id="14" creationId="{F53031B6-22BC-2941-6BA1-492389458F2D}"/>
          </ac:spMkLst>
        </pc:spChg>
        <pc:spChg chg="add mod">
          <ac:chgData name="DENGYAO LI" userId="14cc8a7cd33302d5" providerId="LiveId" clId="{D839F4BB-6B00-4328-BD93-E72EF7391933}" dt="2024-06-02T07:10:38.140" v="28267" actId="1038"/>
          <ac:spMkLst>
            <pc:docMk/>
            <pc:sldMk cId="1264556777" sldId="326"/>
            <ac:spMk id="16" creationId="{B735B12E-F5C7-A9D8-69F2-ADAB7093F823}"/>
          </ac:spMkLst>
        </pc:spChg>
        <pc:spChg chg="add del mod">
          <ac:chgData name="DENGYAO LI" userId="14cc8a7cd33302d5" providerId="LiveId" clId="{D839F4BB-6B00-4328-BD93-E72EF7391933}" dt="2024-05-31T09:14:56.511" v="22215" actId="478"/>
          <ac:spMkLst>
            <pc:docMk/>
            <pc:sldMk cId="1264556777" sldId="326"/>
            <ac:spMk id="41" creationId="{17D8AD23-7139-A7D7-586B-C92797750E43}"/>
          </ac:spMkLst>
        </pc:spChg>
        <pc:spChg chg="add mod">
          <ac:chgData name="DENGYAO LI" userId="14cc8a7cd33302d5" providerId="LiveId" clId="{D839F4BB-6B00-4328-BD93-E72EF7391933}" dt="2024-06-02T07:11:38.599" v="28295" actId="1036"/>
          <ac:spMkLst>
            <pc:docMk/>
            <pc:sldMk cId="1264556777" sldId="326"/>
            <ac:spMk id="42" creationId="{B58CD129-5904-D710-0872-D6880B4FF61E}"/>
          </ac:spMkLst>
        </pc:spChg>
        <pc:spChg chg="add mod">
          <ac:chgData name="DENGYAO LI" userId="14cc8a7cd33302d5" providerId="LiveId" clId="{D839F4BB-6B00-4328-BD93-E72EF7391933}" dt="2024-06-02T07:10:38.140" v="28267" actId="1038"/>
          <ac:spMkLst>
            <pc:docMk/>
            <pc:sldMk cId="1264556777" sldId="326"/>
            <ac:spMk id="44" creationId="{670B5DF9-E085-4948-A4AB-FFEA60A5916C}"/>
          </ac:spMkLst>
        </pc:spChg>
        <pc:spChg chg="add mod">
          <ac:chgData name="DENGYAO LI" userId="14cc8a7cd33302d5" providerId="LiveId" clId="{D839F4BB-6B00-4328-BD93-E72EF7391933}" dt="2024-06-02T07:10:38.140" v="28267" actId="1038"/>
          <ac:spMkLst>
            <pc:docMk/>
            <pc:sldMk cId="1264556777" sldId="326"/>
            <ac:spMk id="45" creationId="{2AE115E3-C4B0-34BA-792B-15D4AB8BBECA}"/>
          </ac:spMkLst>
        </pc:spChg>
        <pc:graphicFrameChg chg="add mod">
          <ac:chgData name="DENGYAO LI" userId="14cc8a7cd33302d5" providerId="LiveId" clId="{D839F4BB-6B00-4328-BD93-E72EF7391933}" dt="2024-06-02T07:11:17.554" v="28291"/>
          <ac:graphicFrameMkLst>
            <pc:docMk/>
            <pc:sldMk cId="1264556777" sldId="326"/>
            <ac:graphicFrameMk id="6" creationId="{DBB1702E-D8F9-23FE-2A0F-7547AD9D38E9}"/>
          </ac:graphicFrameMkLst>
        </pc:graphicFrameChg>
        <pc:graphicFrameChg chg="del mod">
          <ac:chgData name="DENGYAO LI" userId="14cc8a7cd33302d5" providerId="LiveId" clId="{D839F4BB-6B00-4328-BD93-E72EF7391933}" dt="2024-06-02T07:11:30.072" v="28292" actId="478"/>
          <ac:graphicFrameMkLst>
            <pc:docMk/>
            <pc:sldMk cId="1264556777" sldId="326"/>
            <ac:graphicFrameMk id="19" creationId="{76451876-4B1F-3207-F738-181179554461}"/>
          </ac:graphicFrameMkLst>
        </pc:graphicFrameChg>
        <pc:picChg chg="add mod">
          <ac:chgData name="DENGYAO LI" userId="14cc8a7cd33302d5" providerId="LiveId" clId="{D839F4BB-6B00-4328-BD93-E72EF7391933}" dt="2024-06-02T07:10:43.763" v="28276" actId="1037"/>
          <ac:picMkLst>
            <pc:docMk/>
            <pc:sldMk cId="1264556777" sldId="326"/>
            <ac:picMk id="2" creationId="{7E4E40DA-D1A7-4031-B4EC-774F0A42F565}"/>
          </ac:picMkLst>
        </pc:picChg>
        <pc:cxnChg chg="add mod">
          <ac:chgData name="DENGYAO LI" userId="14cc8a7cd33302d5" providerId="LiveId" clId="{D839F4BB-6B00-4328-BD93-E72EF7391933}" dt="2024-06-02T07:10:38.140" v="28267" actId="1038"/>
          <ac:cxnSpMkLst>
            <pc:docMk/>
            <pc:sldMk cId="1264556777" sldId="326"/>
            <ac:cxnSpMk id="17" creationId="{BFEDFDD0-D5CD-6CBE-758E-DD06FFD8ECE8}"/>
          </ac:cxnSpMkLst>
        </pc:cxnChg>
        <pc:cxnChg chg="add del mod">
          <ac:chgData name="DENGYAO LI" userId="14cc8a7cd33302d5" providerId="LiveId" clId="{D839F4BB-6B00-4328-BD93-E72EF7391933}" dt="2024-05-31T09:00:02.330" v="22040" actId="478"/>
          <ac:cxnSpMkLst>
            <pc:docMk/>
            <pc:sldMk cId="1264556777" sldId="326"/>
            <ac:cxnSpMk id="18" creationId="{AFA065B6-49EA-8417-5D40-01AADBE6D1FE}"/>
          </ac:cxnSpMkLst>
        </pc:cxnChg>
        <pc:cxnChg chg="add mod">
          <ac:chgData name="DENGYAO LI" userId="14cc8a7cd33302d5" providerId="LiveId" clId="{D839F4BB-6B00-4328-BD93-E72EF7391933}" dt="2024-06-02T07:10:38.140" v="28267" actId="1038"/>
          <ac:cxnSpMkLst>
            <pc:docMk/>
            <pc:sldMk cId="1264556777" sldId="326"/>
            <ac:cxnSpMk id="23" creationId="{DC05FF3E-CDB3-BEF5-0C22-6E6AAA66E3FB}"/>
          </ac:cxnSpMkLst>
        </pc:cxnChg>
        <pc:cxnChg chg="add mod">
          <ac:chgData name="DENGYAO LI" userId="14cc8a7cd33302d5" providerId="LiveId" clId="{D839F4BB-6B00-4328-BD93-E72EF7391933}" dt="2024-06-02T07:10:38.140" v="28267" actId="1038"/>
          <ac:cxnSpMkLst>
            <pc:docMk/>
            <pc:sldMk cId="1264556777" sldId="326"/>
            <ac:cxnSpMk id="26" creationId="{EF072494-7452-3E3D-F614-9D2AF543D220}"/>
          </ac:cxnSpMkLst>
        </pc:cxnChg>
        <pc:cxnChg chg="add mod">
          <ac:chgData name="DENGYAO LI" userId="14cc8a7cd33302d5" providerId="LiveId" clId="{D839F4BB-6B00-4328-BD93-E72EF7391933}" dt="2024-06-02T07:10:38.140" v="28267" actId="1038"/>
          <ac:cxnSpMkLst>
            <pc:docMk/>
            <pc:sldMk cId="1264556777" sldId="326"/>
            <ac:cxnSpMk id="32" creationId="{9CD974FD-6FEF-3922-D1F9-E18EB40DE511}"/>
          </ac:cxnSpMkLst>
        </pc:cxnChg>
      </pc:sldChg>
      <pc:sldChg chg="addSp delSp modSp new mod">
        <pc:chgData name="DENGYAO LI" userId="14cc8a7cd33302d5" providerId="LiveId" clId="{D839F4BB-6B00-4328-BD93-E72EF7391933}" dt="2024-06-02T07:52:08.375" v="28505" actId="1076"/>
        <pc:sldMkLst>
          <pc:docMk/>
          <pc:sldMk cId="301466671" sldId="327"/>
        </pc:sldMkLst>
        <pc:spChg chg="del">
          <ac:chgData name="DENGYAO LI" userId="14cc8a7cd33302d5" providerId="LiveId" clId="{D839F4BB-6B00-4328-BD93-E72EF7391933}" dt="2024-05-31T09:19:30.953" v="22266" actId="478"/>
          <ac:spMkLst>
            <pc:docMk/>
            <pc:sldMk cId="301466671" sldId="327"/>
            <ac:spMk id="2" creationId="{B35A8111-2200-8057-B847-AC08776D53A2}"/>
          </ac:spMkLst>
        </pc:spChg>
        <pc:spChg chg="del">
          <ac:chgData name="DENGYAO LI" userId="14cc8a7cd33302d5" providerId="LiveId" clId="{D839F4BB-6B00-4328-BD93-E72EF7391933}" dt="2024-05-31T09:19:31.716" v="22267" actId="478"/>
          <ac:spMkLst>
            <pc:docMk/>
            <pc:sldMk cId="301466671" sldId="327"/>
            <ac:spMk id="3" creationId="{F1F3656F-5935-4A61-5AD9-3AA2FCA895BF}"/>
          </ac:spMkLst>
        </pc:spChg>
        <pc:spChg chg="add mod">
          <ac:chgData name="DENGYAO LI" userId="14cc8a7cd33302d5" providerId="LiveId" clId="{D839F4BB-6B00-4328-BD93-E72EF7391933}" dt="2024-05-31T09:19:35.915" v="22268"/>
          <ac:spMkLst>
            <pc:docMk/>
            <pc:sldMk cId="301466671" sldId="327"/>
            <ac:spMk id="5" creationId="{16656A16-A3C8-874B-CBD0-0B32D9D9D0B9}"/>
          </ac:spMkLst>
        </pc:spChg>
        <pc:spChg chg="add mod">
          <ac:chgData name="DENGYAO LI" userId="14cc8a7cd33302d5" providerId="LiveId" clId="{D839F4BB-6B00-4328-BD93-E72EF7391933}" dt="2024-06-02T07:13:16.879" v="28313" actId="1076"/>
          <ac:spMkLst>
            <pc:docMk/>
            <pc:sldMk cId="301466671" sldId="327"/>
            <ac:spMk id="7" creationId="{960DA5C1-1A59-7D6A-9331-CCD463C22AA9}"/>
          </ac:spMkLst>
        </pc:spChg>
        <pc:spChg chg="add mod">
          <ac:chgData name="DENGYAO LI" userId="14cc8a7cd33302d5" providerId="LiveId" clId="{D839F4BB-6B00-4328-BD93-E72EF7391933}" dt="2024-06-02T07:13:16.879" v="28313" actId="1076"/>
          <ac:spMkLst>
            <pc:docMk/>
            <pc:sldMk cId="301466671" sldId="327"/>
            <ac:spMk id="9" creationId="{A57D0D65-0ED4-40C0-B40B-A2CE850EC52D}"/>
          </ac:spMkLst>
        </pc:spChg>
        <pc:graphicFrameChg chg="add mod">
          <ac:chgData name="DENGYAO LI" userId="14cc8a7cd33302d5" providerId="LiveId" clId="{D839F4BB-6B00-4328-BD93-E72EF7391933}" dt="2024-06-02T07:13:11.740" v="28312"/>
          <ac:graphicFrameMkLst>
            <pc:docMk/>
            <pc:sldMk cId="301466671" sldId="327"/>
            <ac:graphicFrameMk id="2" creationId="{CFB29E84-FAF0-2BFF-BD29-92696A74C1CF}"/>
          </ac:graphicFrameMkLst>
        </pc:graphicFrameChg>
        <pc:graphicFrameChg chg="add del mod">
          <ac:chgData name="DENGYAO LI" userId="14cc8a7cd33302d5" providerId="LiveId" clId="{D839F4BB-6B00-4328-BD93-E72EF7391933}" dt="2024-06-02T07:13:18.538" v="28314" actId="478"/>
          <ac:graphicFrameMkLst>
            <pc:docMk/>
            <pc:sldMk cId="301466671" sldId="327"/>
            <ac:graphicFrameMk id="6" creationId="{8051C28F-5D58-25FC-D9C2-1976B07B41E0}"/>
          </ac:graphicFrameMkLst>
        </pc:graphicFrameChg>
        <pc:picChg chg="add mod">
          <ac:chgData name="DENGYAO LI" userId="14cc8a7cd33302d5" providerId="LiveId" clId="{D839F4BB-6B00-4328-BD93-E72EF7391933}" dt="2024-06-02T07:52:08.375" v="28505" actId="1076"/>
          <ac:picMkLst>
            <pc:docMk/>
            <pc:sldMk cId="301466671" sldId="327"/>
            <ac:picMk id="3" creationId="{31CBF88E-4E86-704E-7BBB-8F9619A13A2A}"/>
          </ac:picMkLst>
        </pc:picChg>
        <pc:picChg chg="add del mod">
          <ac:chgData name="DENGYAO LI" userId="14cc8a7cd33302d5" providerId="LiveId" clId="{D839F4BB-6B00-4328-BD93-E72EF7391933}" dt="2024-05-31T09:36:20.503" v="22384" actId="478"/>
          <ac:picMkLst>
            <pc:docMk/>
            <pc:sldMk cId="301466671" sldId="327"/>
            <ac:picMk id="10" creationId="{37D7AC5B-8346-03BB-50C5-06D7BF2AEC25}"/>
          </ac:picMkLst>
        </pc:picChg>
        <pc:picChg chg="add mod">
          <ac:chgData name="DENGYAO LI" userId="14cc8a7cd33302d5" providerId="LiveId" clId="{D839F4BB-6B00-4328-BD93-E72EF7391933}" dt="2024-05-31T10:39:43.291" v="23065" actId="1076"/>
          <ac:picMkLst>
            <pc:docMk/>
            <pc:sldMk cId="301466671" sldId="327"/>
            <ac:picMk id="12" creationId="{21ACAF64-0B04-DEA8-1D49-EAC67BE0EE62}"/>
          </ac:picMkLst>
        </pc:picChg>
      </pc:sldChg>
      <pc:sldChg chg="addSp delSp modSp new mod">
        <pc:chgData name="DENGYAO LI" userId="14cc8a7cd33302d5" providerId="LiveId" clId="{D839F4BB-6B00-4328-BD93-E72EF7391933}" dt="2024-06-02T07:52:29.220" v="28509" actId="1076"/>
        <pc:sldMkLst>
          <pc:docMk/>
          <pc:sldMk cId="3622607697" sldId="328"/>
        </pc:sldMkLst>
        <pc:spChg chg="add del">
          <ac:chgData name="DENGYAO LI" userId="14cc8a7cd33302d5" providerId="LiveId" clId="{D839F4BB-6B00-4328-BD93-E72EF7391933}" dt="2024-05-31T09:31:50.843" v="22344" actId="478"/>
          <ac:spMkLst>
            <pc:docMk/>
            <pc:sldMk cId="3622607697" sldId="328"/>
            <ac:spMk id="2" creationId="{076B7419-7085-1758-3536-4FB9607672D3}"/>
          </ac:spMkLst>
        </pc:spChg>
        <pc:spChg chg="del">
          <ac:chgData name="DENGYAO LI" userId="14cc8a7cd33302d5" providerId="LiveId" clId="{D839F4BB-6B00-4328-BD93-E72EF7391933}" dt="2024-05-31T09:31:18.324" v="22340" actId="478"/>
          <ac:spMkLst>
            <pc:docMk/>
            <pc:sldMk cId="3622607697" sldId="328"/>
            <ac:spMk id="3" creationId="{90FCC21F-D175-F003-8040-AD712C086849}"/>
          </ac:spMkLst>
        </pc:spChg>
        <pc:spChg chg="add mod">
          <ac:chgData name="DENGYAO LI" userId="14cc8a7cd33302d5" providerId="LiveId" clId="{D839F4BB-6B00-4328-BD93-E72EF7391933}" dt="2024-05-31T09:31:41.776" v="22341"/>
          <ac:spMkLst>
            <pc:docMk/>
            <pc:sldMk cId="3622607697" sldId="328"/>
            <ac:spMk id="5" creationId="{C036B548-ECE2-8DCE-5744-9039CC9A7C77}"/>
          </ac:spMkLst>
        </pc:spChg>
        <pc:spChg chg="add mod">
          <ac:chgData name="DENGYAO LI" userId="14cc8a7cd33302d5" providerId="LiveId" clId="{D839F4BB-6B00-4328-BD93-E72EF7391933}" dt="2024-05-31T09:31:41.776" v="22341"/>
          <ac:spMkLst>
            <pc:docMk/>
            <pc:sldMk cId="3622607697" sldId="328"/>
            <ac:spMk id="6" creationId="{C29DE721-AB20-56B3-9600-24094E9D56E8}"/>
          </ac:spMkLst>
        </pc:spChg>
        <pc:spChg chg="add mod">
          <ac:chgData name="DENGYAO LI" userId="14cc8a7cd33302d5" providerId="LiveId" clId="{D839F4BB-6B00-4328-BD93-E72EF7391933}" dt="2024-05-31T09:31:41.776" v="22341"/>
          <ac:spMkLst>
            <pc:docMk/>
            <pc:sldMk cId="3622607697" sldId="328"/>
            <ac:spMk id="7" creationId="{D0581F85-CACA-5C3C-F2CC-B7C72B8C18E4}"/>
          </ac:spMkLst>
        </pc:spChg>
        <pc:spChg chg="add mod">
          <ac:chgData name="DENGYAO LI" userId="14cc8a7cd33302d5" providerId="LiveId" clId="{D839F4BB-6B00-4328-BD93-E72EF7391933}" dt="2024-05-31T09:31:52.259" v="22345"/>
          <ac:spMkLst>
            <pc:docMk/>
            <pc:sldMk cId="3622607697" sldId="328"/>
            <ac:spMk id="8" creationId="{D84835C6-B165-E10A-0C7A-4D1868CAD8CF}"/>
          </ac:spMkLst>
        </pc:spChg>
        <pc:spChg chg="add del mod">
          <ac:chgData name="DENGYAO LI" userId="14cc8a7cd33302d5" providerId="LiveId" clId="{D839F4BB-6B00-4328-BD93-E72EF7391933}" dt="2024-05-31T09:41:31.538" v="22438" actId="478"/>
          <ac:spMkLst>
            <pc:docMk/>
            <pc:sldMk cId="3622607697" sldId="328"/>
            <ac:spMk id="9" creationId="{6779C47F-DA09-20FF-BF3B-CD8C9708876A}"/>
          </ac:spMkLst>
        </pc:spChg>
        <pc:spChg chg="add del mod">
          <ac:chgData name="DENGYAO LI" userId="14cc8a7cd33302d5" providerId="LiveId" clId="{D839F4BB-6B00-4328-BD93-E72EF7391933}" dt="2024-05-31T09:43:46.314" v="22454" actId="478"/>
          <ac:spMkLst>
            <pc:docMk/>
            <pc:sldMk cId="3622607697" sldId="328"/>
            <ac:spMk id="10" creationId="{9C72BD09-7C85-58CC-ED1A-53AD23D21E96}"/>
          </ac:spMkLst>
        </pc:spChg>
        <pc:spChg chg="add mod">
          <ac:chgData name="DENGYAO LI" userId="14cc8a7cd33302d5" providerId="LiveId" clId="{D839F4BB-6B00-4328-BD93-E72EF7391933}" dt="2024-06-02T07:14:04.727" v="28332" actId="1076"/>
          <ac:spMkLst>
            <pc:docMk/>
            <pc:sldMk cId="3622607697" sldId="328"/>
            <ac:spMk id="13" creationId="{94D6D0B6-F630-FADC-8B7A-64F50943C6DA}"/>
          </ac:spMkLst>
        </pc:spChg>
        <pc:spChg chg="add mod">
          <ac:chgData name="DENGYAO LI" userId="14cc8a7cd33302d5" providerId="LiveId" clId="{D839F4BB-6B00-4328-BD93-E72EF7391933}" dt="2024-06-02T07:14:04.727" v="28332" actId="1076"/>
          <ac:spMkLst>
            <pc:docMk/>
            <pc:sldMk cId="3622607697" sldId="328"/>
            <ac:spMk id="15" creationId="{DEC770EA-17D7-4CCA-7760-0A0A76AE852D}"/>
          </ac:spMkLst>
        </pc:spChg>
        <pc:spChg chg="add mod">
          <ac:chgData name="DENGYAO LI" userId="14cc8a7cd33302d5" providerId="LiveId" clId="{D839F4BB-6B00-4328-BD93-E72EF7391933}" dt="2024-06-02T07:14:04.727" v="28332" actId="1076"/>
          <ac:spMkLst>
            <pc:docMk/>
            <pc:sldMk cId="3622607697" sldId="328"/>
            <ac:spMk id="17" creationId="{8AF21C33-4482-2C88-5A1E-3E916E51427F}"/>
          </ac:spMkLst>
        </pc:spChg>
        <pc:spChg chg="add mod">
          <ac:chgData name="DENGYAO LI" userId="14cc8a7cd33302d5" providerId="LiveId" clId="{D839F4BB-6B00-4328-BD93-E72EF7391933}" dt="2024-06-02T07:14:04.727" v="28332" actId="1076"/>
          <ac:spMkLst>
            <pc:docMk/>
            <pc:sldMk cId="3622607697" sldId="328"/>
            <ac:spMk id="21" creationId="{8A744F3F-D5F9-EE09-91F2-69C51FBCF742}"/>
          </ac:spMkLst>
        </pc:spChg>
        <pc:spChg chg="add mod">
          <ac:chgData name="DENGYAO LI" userId="14cc8a7cd33302d5" providerId="LiveId" clId="{D839F4BB-6B00-4328-BD93-E72EF7391933}" dt="2024-06-02T07:14:04.727" v="28332" actId="1076"/>
          <ac:spMkLst>
            <pc:docMk/>
            <pc:sldMk cId="3622607697" sldId="328"/>
            <ac:spMk id="22" creationId="{71E19FAE-ADBE-0F1A-C375-E93E5F3C870F}"/>
          </ac:spMkLst>
        </pc:spChg>
        <pc:graphicFrameChg chg="add mod">
          <ac:chgData name="DENGYAO LI" userId="14cc8a7cd33302d5" providerId="LiveId" clId="{D839F4BB-6B00-4328-BD93-E72EF7391933}" dt="2024-06-02T07:13:55.433" v="28330"/>
          <ac:graphicFrameMkLst>
            <pc:docMk/>
            <pc:sldMk cId="3622607697" sldId="328"/>
            <ac:graphicFrameMk id="2" creationId="{455AA8B7-F0C1-0301-BDA2-79AA4322BDAC}"/>
          </ac:graphicFrameMkLst>
        </pc:graphicFrameChg>
        <pc:graphicFrameChg chg="add del mod">
          <ac:chgData name="DENGYAO LI" userId="14cc8a7cd33302d5" providerId="LiveId" clId="{D839F4BB-6B00-4328-BD93-E72EF7391933}" dt="2024-06-02T07:13:58.696" v="28331" actId="478"/>
          <ac:graphicFrameMkLst>
            <pc:docMk/>
            <pc:sldMk cId="3622607697" sldId="328"/>
            <ac:graphicFrameMk id="11" creationId="{DF1AD328-D30D-BE8F-CAFA-750E7D598EC3}"/>
          </ac:graphicFrameMkLst>
        </pc:graphicFrameChg>
        <pc:picChg chg="add mod">
          <ac:chgData name="DENGYAO LI" userId="14cc8a7cd33302d5" providerId="LiveId" clId="{D839F4BB-6B00-4328-BD93-E72EF7391933}" dt="2024-06-02T07:52:29.220" v="28509" actId="1076"/>
          <ac:picMkLst>
            <pc:docMk/>
            <pc:sldMk cId="3622607697" sldId="328"/>
            <ac:picMk id="3" creationId="{47F23374-939D-36E4-CC1C-420DE2440F91}"/>
          </ac:picMkLst>
        </pc:picChg>
        <pc:cxnChg chg="add mod">
          <ac:chgData name="DENGYAO LI" userId="14cc8a7cd33302d5" providerId="LiveId" clId="{D839F4BB-6B00-4328-BD93-E72EF7391933}" dt="2024-06-02T07:14:04.727" v="28332" actId="1076"/>
          <ac:cxnSpMkLst>
            <pc:docMk/>
            <pc:sldMk cId="3622607697" sldId="328"/>
            <ac:cxnSpMk id="18" creationId="{78658639-3D8C-3ADF-A710-4C7C1E9EF4EA}"/>
          </ac:cxnSpMkLst>
        </pc:cxnChg>
      </pc:sldChg>
      <pc:sldChg chg="addSp delSp modSp new mod">
        <pc:chgData name="DENGYAO LI" userId="14cc8a7cd33302d5" providerId="LiveId" clId="{D839F4BB-6B00-4328-BD93-E72EF7391933}" dt="2024-06-02T07:52:36.121" v="28511" actId="1076"/>
        <pc:sldMkLst>
          <pc:docMk/>
          <pc:sldMk cId="1952902541" sldId="329"/>
        </pc:sldMkLst>
        <pc:spChg chg="del">
          <ac:chgData name="DENGYAO LI" userId="14cc8a7cd33302d5" providerId="LiveId" clId="{D839F4BB-6B00-4328-BD93-E72EF7391933}" dt="2024-05-31T09:37:59.273" v="22405" actId="478"/>
          <ac:spMkLst>
            <pc:docMk/>
            <pc:sldMk cId="1952902541" sldId="329"/>
            <ac:spMk id="2" creationId="{77C673AE-F766-F784-120B-D4BC8FD5D066}"/>
          </ac:spMkLst>
        </pc:spChg>
        <pc:spChg chg="del">
          <ac:chgData name="DENGYAO LI" userId="14cc8a7cd33302d5" providerId="LiveId" clId="{D839F4BB-6B00-4328-BD93-E72EF7391933}" dt="2024-05-31T09:37:58.589" v="22404" actId="478"/>
          <ac:spMkLst>
            <pc:docMk/>
            <pc:sldMk cId="1952902541" sldId="329"/>
            <ac:spMk id="3" creationId="{B4471EF3-73A5-3235-5021-C31B49D9B2B9}"/>
          </ac:spMkLst>
        </pc:spChg>
        <pc:spChg chg="add mod">
          <ac:chgData name="DENGYAO LI" userId="14cc8a7cd33302d5" providerId="LiveId" clId="{D839F4BB-6B00-4328-BD93-E72EF7391933}" dt="2024-05-31T09:38:05.540" v="22406"/>
          <ac:spMkLst>
            <pc:docMk/>
            <pc:sldMk cId="1952902541" sldId="329"/>
            <ac:spMk id="5" creationId="{38817437-296F-7252-8414-D7A0CA888FEF}"/>
          </ac:spMkLst>
        </pc:spChg>
        <pc:spChg chg="add mod">
          <ac:chgData name="DENGYAO LI" userId="14cc8a7cd33302d5" providerId="LiveId" clId="{D839F4BB-6B00-4328-BD93-E72EF7391933}" dt="2024-06-02T07:14:23.776" v="28335" actId="1076"/>
          <ac:spMkLst>
            <pc:docMk/>
            <pc:sldMk cId="1952902541" sldId="329"/>
            <ac:spMk id="7" creationId="{2F88B391-BBF5-1B03-5ECB-8D7B79D1F93D}"/>
          </ac:spMkLst>
        </pc:spChg>
        <pc:spChg chg="add mod">
          <ac:chgData name="DENGYAO LI" userId="14cc8a7cd33302d5" providerId="LiveId" clId="{D839F4BB-6B00-4328-BD93-E72EF7391933}" dt="2024-06-02T07:14:23.776" v="28335" actId="1076"/>
          <ac:spMkLst>
            <pc:docMk/>
            <pc:sldMk cId="1952902541" sldId="329"/>
            <ac:spMk id="9" creationId="{90F3B6F2-EAE6-57CF-06B2-9C98956D3889}"/>
          </ac:spMkLst>
        </pc:spChg>
        <pc:graphicFrameChg chg="add mod">
          <ac:chgData name="DENGYAO LI" userId="14cc8a7cd33302d5" providerId="LiveId" clId="{D839F4BB-6B00-4328-BD93-E72EF7391933}" dt="2024-06-02T07:14:11.675" v="28333"/>
          <ac:graphicFrameMkLst>
            <pc:docMk/>
            <pc:sldMk cId="1952902541" sldId="329"/>
            <ac:graphicFrameMk id="2" creationId="{418FC63A-3375-5954-7A11-F38BE76AE358}"/>
          </ac:graphicFrameMkLst>
        </pc:graphicFrameChg>
        <pc:graphicFrameChg chg="add del mod">
          <ac:chgData name="DENGYAO LI" userId="14cc8a7cd33302d5" providerId="LiveId" clId="{D839F4BB-6B00-4328-BD93-E72EF7391933}" dt="2024-06-02T07:14:15.854" v="28334" actId="478"/>
          <ac:graphicFrameMkLst>
            <pc:docMk/>
            <pc:sldMk cId="1952902541" sldId="329"/>
            <ac:graphicFrameMk id="6" creationId="{C96A3022-F5CD-9984-2800-C200B7C768AD}"/>
          </ac:graphicFrameMkLst>
        </pc:graphicFrameChg>
        <pc:picChg chg="add mod">
          <ac:chgData name="DENGYAO LI" userId="14cc8a7cd33302d5" providerId="LiveId" clId="{D839F4BB-6B00-4328-BD93-E72EF7391933}" dt="2024-06-02T07:52:36.121" v="28511" actId="1076"/>
          <ac:picMkLst>
            <pc:docMk/>
            <pc:sldMk cId="1952902541" sldId="329"/>
            <ac:picMk id="3" creationId="{99D2D9D7-F459-8EA2-E326-94301B83F5E5}"/>
          </ac:picMkLst>
        </pc:picChg>
        <pc:picChg chg="add mod">
          <ac:chgData name="DENGYAO LI" userId="14cc8a7cd33302d5" providerId="LiveId" clId="{D839F4BB-6B00-4328-BD93-E72EF7391933}" dt="2024-06-02T07:14:29.354" v="28336" actId="1076"/>
          <ac:picMkLst>
            <pc:docMk/>
            <pc:sldMk cId="1952902541" sldId="329"/>
            <ac:picMk id="11" creationId="{F97AC8D0-F8A2-AD99-7FD2-668718FD6173}"/>
          </ac:picMkLst>
        </pc:picChg>
      </pc:sldChg>
      <pc:sldChg chg="addSp delSp modSp new mod">
        <pc:chgData name="DENGYAO LI" userId="14cc8a7cd33302d5" providerId="LiveId" clId="{D839F4BB-6B00-4328-BD93-E72EF7391933}" dt="2024-06-02T07:52:45.306" v="28513" actId="1076"/>
        <pc:sldMkLst>
          <pc:docMk/>
          <pc:sldMk cId="559797203" sldId="330"/>
        </pc:sldMkLst>
        <pc:spChg chg="del">
          <ac:chgData name="DENGYAO LI" userId="14cc8a7cd33302d5" providerId="LiveId" clId="{D839F4BB-6B00-4328-BD93-E72EF7391933}" dt="2024-05-31T09:49:26.187" v="22495" actId="478"/>
          <ac:spMkLst>
            <pc:docMk/>
            <pc:sldMk cId="559797203" sldId="330"/>
            <ac:spMk id="2" creationId="{6A356DB3-3536-0506-6998-F9B903E579B1}"/>
          </ac:spMkLst>
        </pc:spChg>
        <pc:spChg chg="del">
          <ac:chgData name="DENGYAO LI" userId="14cc8a7cd33302d5" providerId="LiveId" clId="{D839F4BB-6B00-4328-BD93-E72EF7391933}" dt="2024-05-31T09:49:25.512" v="22494" actId="478"/>
          <ac:spMkLst>
            <pc:docMk/>
            <pc:sldMk cId="559797203" sldId="330"/>
            <ac:spMk id="3" creationId="{101C9569-18CE-AF88-13C4-9FDA13B89E90}"/>
          </ac:spMkLst>
        </pc:spChg>
        <pc:spChg chg="add mod">
          <ac:chgData name="DENGYAO LI" userId="14cc8a7cd33302d5" providerId="LiveId" clId="{D839F4BB-6B00-4328-BD93-E72EF7391933}" dt="2024-05-31T09:49:31.988" v="22496"/>
          <ac:spMkLst>
            <pc:docMk/>
            <pc:sldMk cId="559797203" sldId="330"/>
            <ac:spMk id="5" creationId="{3F0415AC-47D5-BF82-0A59-FEC0D1C471EA}"/>
          </ac:spMkLst>
        </pc:spChg>
        <pc:spChg chg="add mod">
          <ac:chgData name="DENGYAO LI" userId="14cc8a7cd33302d5" providerId="LiveId" clId="{D839F4BB-6B00-4328-BD93-E72EF7391933}" dt="2024-06-02T07:15:32.816" v="28350" actId="1076"/>
          <ac:spMkLst>
            <pc:docMk/>
            <pc:sldMk cId="559797203" sldId="330"/>
            <ac:spMk id="7" creationId="{FF25F442-D714-D8D2-446F-84C66F1C5C18}"/>
          </ac:spMkLst>
        </pc:spChg>
        <pc:spChg chg="add del">
          <ac:chgData name="DENGYAO LI" userId="14cc8a7cd33302d5" providerId="LiveId" clId="{D839F4BB-6B00-4328-BD93-E72EF7391933}" dt="2024-05-31T09:51:03.497" v="22504" actId="22"/>
          <ac:spMkLst>
            <pc:docMk/>
            <pc:sldMk cId="559797203" sldId="330"/>
            <ac:spMk id="9" creationId="{4C462A9C-1DAD-3BCD-A93D-98CE19DBF2A4}"/>
          </ac:spMkLst>
        </pc:spChg>
        <pc:spChg chg="add mod">
          <ac:chgData name="DENGYAO LI" userId="14cc8a7cd33302d5" providerId="LiveId" clId="{D839F4BB-6B00-4328-BD93-E72EF7391933}" dt="2024-06-02T07:15:37.174" v="28351" actId="1076"/>
          <ac:spMkLst>
            <pc:docMk/>
            <pc:sldMk cId="559797203" sldId="330"/>
            <ac:spMk id="10" creationId="{DE195EAE-DAA7-6CC2-F948-3ABE0244F9FC}"/>
          </ac:spMkLst>
        </pc:spChg>
        <pc:spChg chg="add mod">
          <ac:chgData name="DENGYAO LI" userId="14cc8a7cd33302d5" providerId="LiveId" clId="{D839F4BB-6B00-4328-BD93-E72EF7391933}" dt="2024-06-02T07:15:32.816" v="28350" actId="1076"/>
          <ac:spMkLst>
            <pc:docMk/>
            <pc:sldMk cId="559797203" sldId="330"/>
            <ac:spMk id="11" creationId="{63C2B1B0-CBF6-9A07-5739-524EE10789D2}"/>
          </ac:spMkLst>
        </pc:spChg>
        <pc:graphicFrameChg chg="add mod">
          <ac:chgData name="DENGYAO LI" userId="14cc8a7cd33302d5" providerId="LiveId" clId="{D839F4BB-6B00-4328-BD93-E72EF7391933}" dt="2024-06-02T07:14:44.325" v="28340"/>
          <ac:graphicFrameMkLst>
            <pc:docMk/>
            <pc:sldMk cId="559797203" sldId="330"/>
            <ac:graphicFrameMk id="2" creationId="{8350C660-DCF8-C494-6EC3-024B2284C9DE}"/>
          </ac:graphicFrameMkLst>
        </pc:graphicFrameChg>
        <pc:graphicFrameChg chg="add del mod modGraphic">
          <ac:chgData name="DENGYAO LI" userId="14cc8a7cd33302d5" providerId="LiveId" clId="{D839F4BB-6B00-4328-BD93-E72EF7391933}" dt="2024-06-02T07:14:45.789" v="28341" actId="478"/>
          <ac:graphicFrameMkLst>
            <pc:docMk/>
            <pc:sldMk cId="559797203" sldId="330"/>
            <ac:graphicFrameMk id="6" creationId="{255C8328-C3E4-2F76-1E4D-B6DF95834A28}"/>
          </ac:graphicFrameMkLst>
        </pc:graphicFrameChg>
        <pc:picChg chg="add mod">
          <ac:chgData name="DENGYAO LI" userId="14cc8a7cd33302d5" providerId="LiveId" clId="{D839F4BB-6B00-4328-BD93-E72EF7391933}" dt="2024-06-02T07:52:45.306" v="28513" actId="1076"/>
          <ac:picMkLst>
            <pc:docMk/>
            <pc:sldMk cId="559797203" sldId="330"/>
            <ac:picMk id="14" creationId="{2BCE57D6-BE2D-B02E-EE1A-E085560F6FEB}"/>
          </ac:picMkLst>
        </pc:picChg>
        <pc:cxnChg chg="add mod">
          <ac:chgData name="DENGYAO LI" userId="14cc8a7cd33302d5" providerId="LiveId" clId="{D839F4BB-6B00-4328-BD93-E72EF7391933}" dt="2024-06-02T07:15:48.091" v="28352" actId="14100"/>
          <ac:cxnSpMkLst>
            <pc:docMk/>
            <pc:sldMk cId="559797203" sldId="330"/>
            <ac:cxnSpMk id="3" creationId="{46457AB9-E9AF-850A-18D8-55E3B63FCF9F}"/>
          </ac:cxnSpMkLst>
        </pc:cxnChg>
      </pc:sldChg>
      <pc:sldChg chg="addSp delSp modSp new mod">
        <pc:chgData name="DENGYAO LI" userId="14cc8a7cd33302d5" providerId="LiveId" clId="{D839F4BB-6B00-4328-BD93-E72EF7391933}" dt="2024-06-02T07:53:00.545" v="28515" actId="1076"/>
        <pc:sldMkLst>
          <pc:docMk/>
          <pc:sldMk cId="3584957480" sldId="331"/>
        </pc:sldMkLst>
        <pc:spChg chg="del">
          <ac:chgData name="DENGYAO LI" userId="14cc8a7cd33302d5" providerId="LiveId" clId="{D839F4BB-6B00-4328-BD93-E72EF7391933}" dt="2024-05-31T09:51:21.275" v="22507" actId="478"/>
          <ac:spMkLst>
            <pc:docMk/>
            <pc:sldMk cId="3584957480" sldId="331"/>
            <ac:spMk id="2" creationId="{312AF732-9B71-032D-7BB4-DD5D14DA6D03}"/>
          </ac:spMkLst>
        </pc:spChg>
        <pc:spChg chg="del">
          <ac:chgData name="DENGYAO LI" userId="14cc8a7cd33302d5" providerId="LiveId" clId="{D839F4BB-6B00-4328-BD93-E72EF7391933}" dt="2024-05-31T09:51:22.047" v="22508" actId="478"/>
          <ac:spMkLst>
            <pc:docMk/>
            <pc:sldMk cId="3584957480" sldId="331"/>
            <ac:spMk id="3" creationId="{B67E29B4-69F7-D6D6-3BAF-3684574F3B07}"/>
          </ac:spMkLst>
        </pc:spChg>
        <pc:spChg chg="mod">
          <ac:chgData name="DENGYAO LI" userId="14cc8a7cd33302d5" providerId="LiveId" clId="{D839F4BB-6B00-4328-BD93-E72EF7391933}" dt="2024-06-01T02:28:36.006" v="23774" actId="1035"/>
          <ac:spMkLst>
            <pc:docMk/>
            <pc:sldMk cId="3584957480" sldId="331"/>
            <ac:spMk id="4" creationId="{4AE53E8E-9B6B-03BA-C334-F6495494C74A}"/>
          </ac:spMkLst>
        </pc:spChg>
        <pc:spChg chg="add mod">
          <ac:chgData name="DENGYAO LI" userId="14cc8a7cd33302d5" providerId="LiveId" clId="{D839F4BB-6B00-4328-BD93-E72EF7391933}" dt="2024-05-31T09:51:27.772" v="22509"/>
          <ac:spMkLst>
            <pc:docMk/>
            <pc:sldMk cId="3584957480" sldId="331"/>
            <ac:spMk id="5" creationId="{0B6C1D87-5D1F-21E3-B4B3-732FFB6672E9}"/>
          </ac:spMkLst>
        </pc:spChg>
        <pc:spChg chg="add mod">
          <ac:chgData name="DENGYAO LI" userId="14cc8a7cd33302d5" providerId="LiveId" clId="{D839F4BB-6B00-4328-BD93-E72EF7391933}" dt="2024-06-02T07:16:09.478" v="28355" actId="1076"/>
          <ac:spMkLst>
            <pc:docMk/>
            <pc:sldMk cId="3584957480" sldId="331"/>
            <ac:spMk id="8" creationId="{B1A04AFF-48E6-A153-B187-5C1485459652}"/>
          </ac:spMkLst>
        </pc:spChg>
        <pc:spChg chg="add mod">
          <ac:chgData name="DENGYAO LI" userId="14cc8a7cd33302d5" providerId="LiveId" clId="{D839F4BB-6B00-4328-BD93-E72EF7391933}" dt="2024-06-02T07:16:09.478" v="28355" actId="1076"/>
          <ac:spMkLst>
            <pc:docMk/>
            <pc:sldMk cId="3584957480" sldId="331"/>
            <ac:spMk id="10" creationId="{A09E5D18-8A73-7661-14BD-C5A8F2AA8A9A}"/>
          </ac:spMkLst>
        </pc:spChg>
        <pc:spChg chg="add del mod">
          <ac:chgData name="DENGYAO LI" userId="14cc8a7cd33302d5" providerId="LiveId" clId="{D839F4BB-6B00-4328-BD93-E72EF7391933}" dt="2024-05-31T09:53:03.164" v="22531" actId="478"/>
          <ac:spMkLst>
            <pc:docMk/>
            <pc:sldMk cId="3584957480" sldId="331"/>
            <ac:spMk id="12" creationId="{712CE51F-0B91-57BC-9AAE-9B45F3A532A4}"/>
          </ac:spMkLst>
        </pc:spChg>
        <pc:spChg chg="add mod">
          <ac:chgData name="DENGYAO LI" userId="14cc8a7cd33302d5" providerId="LiveId" clId="{D839F4BB-6B00-4328-BD93-E72EF7391933}" dt="2024-06-02T07:16:09.478" v="28355" actId="1076"/>
          <ac:spMkLst>
            <pc:docMk/>
            <pc:sldMk cId="3584957480" sldId="331"/>
            <ac:spMk id="13" creationId="{3A33790F-1755-F542-7A68-174B728F1BE0}"/>
          </ac:spMkLst>
        </pc:spChg>
        <pc:spChg chg="add mod">
          <ac:chgData name="DENGYAO LI" userId="14cc8a7cd33302d5" providerId="LiveId" clId="{D839F4BB-6B00-4328-BD93-E72EF7391933}" dt="2024-06-02T07:16:09.478" v="28355" actId="1076"/>
          <ac:spMkLst>
            <pc:docMk/>
            <pc:sldMk cId="3584957480" sldId="331"/>
            <ac:spMk id="14" creationId="{357350DE-2141-BD99-83B7-FD9A62E00ED5}"/>
          </ac:spMkLst>
        </pc:spChg>
        <pc:spChg chg="add mod">
          <ac:chgData name="DENGYAO LI" userId="14cc8a7cd33302d5" providerId="LiveId" clId="{D839F4BB-6B00-4328-BD93-E72EF7391933}" dt="2024-06-02T07:16:09.478" v="28355" actId="1076"/>
          <ac:spMkLst>
            <pc:docMk/>
            <pc:sldMk cId="3584957480" sldId="331"/>
            <ac:spMk id="16" creationId="{4C89F858-1D1A-19E9-966D-1596108916CD}"/>
          </ac:spMkLst>
        </pc:spChg>
        <pc:spChg chg="add mod">
          <ac:chgData name="DENGYAO LI" userId="14cc8a7cd33302d5" providerId="LiveId" clId="{D839F4BB-6B00-4328-BD93-E72EF7391933}" dt="2024-06-02T07:16:09.478" v="28355" actId="1076"/>
          <ac:spMkLst>
            <pc:docMk/>
            <pc:sldMk cId="3584957480" sldId="331"/>
            <ac:spMk id="18" creationId="{11773080-0CD6-15A6-A260-25F912AB61A1}"/>
          </ac:spMkLst>
        </pc:spChg>
        <pc:spChg chg="add mod">
          <ac:chgData name="DENGYAO LI" userId="14cc8a7cd33302d5" providerId="LiveId" clId="{D839F4BB-6B00-4328-BD93-E72EF7391933}" dt="2024-06-02T07:16:09.478" v="28355" actId="1076"/>
          <ac:spMkLst>
            <pc:docMk/>
            <pc:sldMk cId="3584957480" sldId="331"/>
            <ac:spMk id="20" creationId="{7034A624-402D-9133-26A1-1A3F8143F7EA}"/>
          </ac:spMkLst>
        </pc:spChg>
        <pc:spChg chg="add mod">
          <ac:chgData name="DENGYAO LI" userId="14cc8a7cd33302d5" providerId="LiveId" clId="{D839F4BB-6B00-4328-BD93-E72EF7391933}" dt="2024-06-02T07:16:09.478" v="28355" actId="1076"/>
          <ac:spMkLst>
            <pc:docMk/>
            <pc:sldMk cId="3584957480" sldId="331"/>
            <ac:spMk id="22" creationId="{A4C7D753-4663-95B9-BFD6-BCF29662A7A3}"/>
          </ac:spMkLst>
        </pc:spChg>
        <pc:spChg chg="add mod">
          <ac:chgData name="DENGYAO LI" userId="14cc8a7cd33302d5" providerId="LiveId" clId="{D839F4BB-6B00-4328-BD93-E72EF7391933}" dt="2024-06-02T07:16:09.478" v="28355" actId="1076"/>
          <ac:spMkLst>
            <pc:docMk/>
            <pc:sldMk cId="3584957480" sldId="331"/>
            <ac:spMk id="24" creationId="{DC235C25-E941-E4FD-B493-0337A2C92C30}"/>
          </ac:spMkLst>
        </pc:spChg>
        <pc:spChg chg="add mod">
          <ac:chgData name="DENGYAO LI" userId="14cc8a7cd33302d5" providerId="LiveId" clId="{D839F4BB-6B00-4328-BD93-E72EF7391933}" dt="2024-06-02T07:16:09.478" v="28355" actId="1076"/>
          <ac:spMkLst>
            <pc:docMk/>
            <pc:sldMk cId="3584957480" sldId="331"/>
            <ac:spMk id="26" creationId="{DC4BDD3C-9CCA-6209-6159-FCD68ED31F38}"/>
          </ac:spMkLst>
        </pc:spChg>
        <pc:spChg chg="add mod">
          <ac:chgData name="DENGYAO LI" userId="14cc8a7cd33302d5" providerId="LiveId" clId="{D839F4BB-6B00-4328-BD93-E72EF7391933}" dt="2024-06-02T07:16:09.478" v="28355" actId="1076"/>
          <ac:spMkLst>
            <pc:docMk/>
            <pc:sldMk cId="3584957480" sldId="331"/>
            <ac:spMk id="28" creationId="{B1ECC20C-3E20-DE8B-E14E-954436AA3510}"/>
          </ac:spMkLst>
        </pc:spChg>
        <pc:graphicFrameChg chg="add mod">
          <ac:chgData name="DENGYAO LI" userId="14cc8a7cd33302d5" providerId="LiveId" clId="{D839F4BB-6B00-4328-BD93-E72EF7391933}" dt="2024-06-02T07:15:58.567" v="28354"/>
          <ac:graphicFrameMkLst>
            <pc:docMk/>
            <pc:sldMk cId="3584957480" sldId="331"/>
            <ac:graphicFrameMk id="2" creationId="{95916AF5-79A7-6485-96E9-5945481DC87F}"/>
          </ac:graphicFrameMkLst>
        </pc:graphicFrameChg>
        <pc:graphicFrameChg chg="add del mod">
          <ac:chgData name="DENGYAO LI" userId="14cc8a7cd33302d5" providerId="LiveId" clId="{D839F4BB-6B00-4328-BD93-E72EF7391933}" dt="2024-06-02T07:15:57.719" v="28353" actId="478"/>
          <ac:graphicFrameMkLst>
            <pc:docMk/>
            <pc:sldMk cId="3584957480" sldId="331"/>
            <ac:graphicFrameMk id="6" creationId="{D6D5FFC8-5D5F-D9E7-6E3E-28FFCA099F31}"/>
          </ac:graphicFrameMkLst>
        </pc:graphicFrameChg>
        <pc:picChg chg="add mod">
          <ac:chgData name="DENGYAO LI" userId="14cc8a7cd33302d5" providerId="LiveId" clId="{D839F4BB-6B00-4328-BD93-E72EF7391933}" dt="2024-06-02T07:53:00.545" v="28515" actId="1076"/>
          <ac:picMkLst>
            <pc:docMk/>
            <pc:sldMk cId="3584957480" sldId="331"/>
            <ac:picMk id="3" creationId="{3FA0E855-2009-7176-98B9-8266C1603858}"/>
          </ac:picMkLst>
        </pc:picChg>
        <pc:cxnChg chg="add mod">
          <ac:chgData name="DENGYAO LI" userId="14cc8a7cd33302d5" providerId="LiveId" clId="{D839F4BB-6B00-4328-BD93-E72EF7391933}" dt="2024-06-02T07:16:09.478" v="28355" actId="1076"/>
          <ac:cxnSpMkLst>
            <pc:docMk/>
            <pc:sldMk cId="3584957480" sldId="331"/>
            <ac:cxnSpMk id="29" creationId="{C49A8FB1-7C2A-9B8D-E0F8-68A74EE1E735}"/>
          </ac:cxnSpMkLst>
        </pc:cxnChg>
        <pc:cxnChg chg="add mod">
          <ac:chgData name="DENGYAO LI" userId="14cc8a7cd33302d5" providerId="LiveId" clId="{D839F4BB-6B00-4328-BD93-E72EF7391933}" dt="2024-06-02T07:16:09.478" v="28355" actId="1076"/>
          <ac:cxnSpMkLst>
            <pc:docMk/>
            <pc:sldMk cId="3584957480" sldId="331"/>
            <ac:cxnSpMk id="32" creationId="{4EEA1AE8-D1A4-81AF-1DFB-A9D3C51C8FA3}"/>
          </ac:cxnSpMkLst>
        </pc:cxnChg>
        <pc:cxnChg chg="add mod">
          <ac:chgData name="DENGYAO LI" userId="14cc8a7cd33302d5" providerId="LiveId" clId="{D839F4BB-6B00-4328-BD93-E72EF7391933}" dt="2024-06-02T07:16:09.478" v="28355" actId="1076"/>
          <ac:cxnSpMkLst>
            <pc:docMk/>
            <pc:sldMk cId="3584957480" sldId="331"/>
            <ac:cxnSpMk id="35" creationId="{6A4F456F-EFB6-9FDF-AC92-68878AA5909D}"/>
          </ac:cxnSpMkLst>
        </pc:cxnChg>
        <pc:cxnChg chg="add mod">
          <ac:chgData name="DENGYAO LI" userId="14cc8a7cd33302d5" providerId="LiveId" clId="{D839F4BB-6B00-4328-BD93-E72EF7391933}" dt="2024-06-02T07:16:09.478" v="28355" actId="1076"/>
          <ac:cxnSpMkLst>
            <pc:docMk/>
            <pc:sldMk cId="3584957480" sldId="331"/>
            <ac:cxnSpMk id="39" creationId="{E7CE28CB-B3F4-C492-1F68-FC0295359411}"/>
          </ac:cxnSpMkLst>
        </pc:cxnChg>
        <pc:cxnChg chg="add mod">
          <ac:chgData name="DENGYAO LI" userId="14cc8a7cd33302d5" providerId="LiveId" clId="{D839F4BB-6B00-4328-BD93-E72EF7391933}" dt="2024-06-02T07:16:09.478" v="28355" actId="1076"/>
          <ac:cxnSpMkLst>
            <pc:docMk/>
            <pc:sldMk cId="3584957480" sldId="331"/>
            <ac:cxnSpMk id="47" creationId="{91B7C449-ADB0-211D-A6A1-6E726CB634C8}"/>
          </ac:cxnSpMkLst>
        </pc:cxnChg>
        <pc:cxnChg chg="add mod">
          <ac:chgData name="DENGYAO LI" userId="14cc8a7cd33302d5" providerId="LiveId" clId="{D839F4BB-6B00-4328-BD93-E72EF7391933}" dt="2024-06-02T07:16:09.478" v="28355" actId="1076"/>
          <ac:cxnSpMkLst>
            <pc:docMk/>
            <pc:sldMk cId="3584957480" sldId="331"/>
            <ac:cxnSpMk id="50" creationId="{C7F37B88-80A7-E209-CEB0-7BC94F47DC10}"/>
          </ac:cxnSpMkLst>
        </pc:cxnChg>
      </pc:sldChg>
      <pc:sldChg chg="addSp delSp modSp new mod">
        <pc:chgData name="DENGYAO LI" userId="14cc8a7cd33302d5" providerId="LiveId" clId="{D839F4BB-6B00-4328-BD93-E72EF7391933}" dt="2024-06-02T07:54:21.482" v="28524"/>
        <pc:sldMkLst>
          <pc:docMk/>
          <pc:sldMk cId="2563871575" sldId="332"/>
        </pc:sldMkLst>
        <pc:spChg chg="del">
          <ac:chgData name="DENGYAO LI" userId="14cc8a7cd33302d5" providerId="LiveId" clId="{D839F4BB-6B00-4328-BD93-E72EF7391933}" dt="2024-05-31T10:03:25.708" v="22741" actId="478"/>
          <ac:spMkLst>
            <pc:docMk/>
            <pc:sldMk cId="2563871575" sldId="332"/>
            <ac:spMk id="2" creationId="{56B7053E-8074-8ACD-5D0B-1FCD40E7659F}"/>
          </ac:spMkLst>
        </pc:spChg>
        <pc:spChg chg="del">
          <ac:chgData name="DENGYAO LI" userId="14cc8a7cd33302d5" providerId="LiveId" clId="{D839F4BB-6B00-4328-BD93-E72EF7391933}" dt="2024-05-31T10:03:24.941" v="22740" actId="478"/>
          <ac:spMkLst>
            <pc:docMk/>
            <pc:sldMk cId="2563871575" sldId="332"/>
            <ac:spMk id="3" creationId="{ABFD3529-371A-EAA1-929B-B4B42442E062}"/>
          </ac:spMkLst>
        </pc:spChg>
        <pc:spChg chg="add mod">
          <ac:chgData name="DENGYAO LI" userId="14cc8a7cd33302d5" providerId="LiveId" clId="{D839F4BB-6B00-4328-BD93-E72EF7391933}" dt="2024-06-02T07:54:15.360" v="28523" actId="1076"/>
          <ac:spMkLst>
            <pc:docMk/>
            <pc:sldMk cId="2563871575" sldId="332"/>
            <ac:spMk id="6" creationId="{FF361AD9-DB9C-D1FA-1A9A-1A980C28C8C8}"/>
          </ac:spMkLst>
        </pc:spChg>
        <pc:spChg chg="add mod">
          <ac:chgData name="DENGYAO LI" userId="14cc8a7cd33302d5" providerId="LiveId" clId="{D839F4BB-6B00-4328-BD93-E72EF7391933}" dt="2024-05-31T10:03:42.610" v="22748"/>
          <ac:spMkLst>
            <pc:docMk/>
            <pc:sldMk cId="2563871575" sldId="332"/>
            <ac:spMk id="7" creationId="{11C0D907-0CB0-108E-CAE7-8C6808F7F2A4}"/>
          </ac:spMkLst>
        </pc:spChg>
        <pc:spChg chg="add mod">
          <ac:chgData name="DENGYAO LI" userId="14cc8a7cd33302d5" providerId="LiveId" clId="{D839F4BB-6B00-4328-BD93-E72EF7391933}" dt="2024-06-02T07:54:15.360" v="28523" actId="1076"/>
          <ac:spMkLst>
            <pc:docMk/>
            <pc:sldMk cId="2563871575" sldId="332"/>
            <ac:spMk id="9" creationId="{EDF3CF2B-9EED-E268-311A-9DB8DA344EB3}"/>
          </ac:spMkLst>
        </pc:spChg>
        <pc:spChg chg="add mod">
          <ac:chgData name="DENGYAO LI" userId="14cc8a7cd33302d5" providerId="LiveId" clId="{D839F4BB-6B00-4328-BD93-E72EF7391933}" dt="2024-06-02T07:54:15.360" v="28523" actId="1076"/>
          <ac:spMkLst>
            <pc:docMk/>
            <pc:sldMk cId="2563871575" sldId="332"/>
            <ac:spMk id="11" creationId="{8614A40D-19BA-E918-5A44-368BFFB7F841}"/>
          </ac:spMkLst>
        </pc:spChg>
        <pc:spChg chg="add mod">
          <ac:chgData name="DENGYAO LI" userId="14cc8a7cd33302d5" providerId="LiveId" clId="{D839F4BB-6B00-4328-BD93-E72EF7391933}" dt="2024-06-02T07:54:15.360" v="28523" actId="1076"/>
          <ac:spMkLst>
            <pc:docMk/>
            <pc:sldMk cId="2563871575" sldId="332"/>
            <ac:spMk id="13" creationId="{E1C4C397-1F40-E963-9832-508BA0C5D760}"/>
          </ac:spMkLst>
        </pc:spChg>
        <pc:spChg chg="add mod">
          <ac:chgData name="DENGYAO LI" userId="14cc8a7cd33302d5" providerId="LiveId" clId="{D839F4BB-6B00-4328-BD93-E72EF7391933}" dt="2024-06-02T07:54:15.360" v="28523" actId="1076"/>
          <ac:spMkLst>
            <pc:docMk/>
            <pc:sldMk cId="2563871575" sldId="332"/>
            <ac:spMk id="14" creationId="{1401123C-75BB-5DE1-C417-FB834853F475}"/>
          </ac:spMkLst>
        </pc:spChg>
        <pc:spChg chg="add mod">
          <ac:chgData name="DENGYAO LI" userId="14cc8a7cd33302d5" providerId="LiveId" clId="{D839F4BB-6B00-4328-BD93-E72EF7391933}" dt="2024-06-02T07:54:15.360" v="28523" actId="1076"/>
          <ac:spMkLst>
            <pc:docMk/>
            <pc:sldMk cId="2563871575" sldId="332"/>
            <ac:spMk id="19" creationId="{49C2FD9E-0026-C4FE-737F-EDA23A5A659D}"/>
          </ac:spMkLst>
        </pc:spChg>
        <pc:spChg chg="add mod">
          <ac:chgData name="DENGYAO LI" userId="14cc8a7cd33302d5" providerId="LiveId" clId="{D839F4BB-6B00-4328-BD93-E72EF7391933}" dt="2024-05-31T10:10:02.028" v="22946" actId="1038"/>
          <ac:spMkLst>
            <pc:docMk/>
            <pc:sldMk cId="2563871575" sldId="332"/>
            <ac:spMk id="20" creationId="{4966530E-62AA-E63C-EF3D-AEA2B6965060}"/>
          </ac:spMkLst>
        </pc:spChg>
        <pc:spChg chg="add mod">
          <ac:chgData name="DENGYAO LI" userId="14cc8a7cd33302d5" providerId="LiveId" clId="{D839F4BB-6B00-4328-BD93-E72EF7391933}" dt="2024-05-31T10:11:18.945" v="22969" actId="20577"/>
          <ac:spMkLst>
            <pc:docMk/>
            <pc:sldMk cId="2563871575" sldId="332"/>
            <ac:spMk id="21" creationId="{F8A3BE48-5C0B-4978-4B9F-C894C6D50BBB}"/>
          </ac:spMkLst>
        </pc:spChg>
        <pc:graphicFrameChg chg="add mod">
          <ac:chgData name="DENGYAO LI" userId="14cc8a7cd33302d5" providerId="LiveId" clId="{D839F4BB-6B00-4328-BD93-E72EF7391933}" dt="2024-06-02T07:53:32.126" v="28517"/>
          <ac:graphicFrameMkLst>
            <pc:docMk/>
            <pc:sldMk cId="2563871575" sldId="332"/>
            <ac:graphicFrameMk id="3" creationId="{B4FF2A64-0A9C-372B-D59A-7DA50237EB81}"/>
          </ac:graphicFrameMkLst>
        </pc:graphicFrameChg>
        <pc:graphicFrameChg chg="add del mod modGraphic">
          <ac:chgData name="DENGYAO LI" userId="14cc8a7cd33302d5" providerId="LiveId" clId="{D839F4BB-6B00-4328-BD93-E72EF7391933}" dt="2024-06-02T07:53:53.767" v="28521" actId="478"/>
          <ac:graphicFrameMkLst>
            <pc:docMk/>
            <pc:sldMk cId="2563871575" sldId="332"/>
            <ac:graphicFrameMk id="8" creationId="{FA6E57FB-9CDC-EC0A-56CE-2FED0F9E1FCA}"/>
          </ac:graphicFrameMkLst>
        </pc:graphicFrameChg>
        <pc:picChg chg="add mod">
          <ac:chgData name="DENGYAO LI" userId="14cc8a7cd33302d5" providerId="LiveId" clId="{D839F4BB-6B00-4328-BD93-E72EF7391933}" dt="2024-06-02T07:53:03.089" v="28516"/>
          <ac:picMkLst>
            <pc:docMk/>
            <pc:sldMk cId="2563871575" sldId="332"/>
            <ac:picMk id="2" creationId="{CD2DC331-01E7-2431-6316-9AC25B7FD71A}"/>
          </ac:picMkLst>
        </pc:picChg>
        <pc:picChg chg="add mod">
          <ac:chgData name="DENGYAO LI" userId="14cc8a7cd33302d5" providerId="LiveId" clId="{D839F4BB-6B00-4328-BD93-E72EF7391933}" dt="2024-06-02T07:54:21.482" v="28524"/>
          <ac:picMkLst>
            <pc:docMk/>
            <pc:sldMk cId="2563871575" sldId="332"/>
            <ac:picMk id="5" creationId="{D2B02201-B265-AD57-C8DB-B7DF8DFEF925}"/>
          </ac:picMkLst>
        </pc:picChg>
        <pc:cxnChg chg="add mod">
          <ac:chgData name="DENGYAO LI" userId="14cc8a7cd33302d5" providerId="LiveId" clId="{D839F4BB-6B00-4328-BD93-E72EF7391933}" dt="2024-06-02T07:54:15.360" v="28523" actId="1076"/>
          <ac:cxnSpMkLst>
            <pc:docMk/>
            <pc:sldMk cId="2563871575" sldId="332"/>
            <ac:cxnSpMk id="15" creationId="{A867F0C4-A562-95F5-EB38-0B81F4C6FC05}"/>
          </ac:cxnSpMkLst>
        </pc:cxnChg>
      </pc:sldChg>
      <pc:sldChg chg="addSp delSp modSp new mod">
        <pc:chgData name="DENGYAO LI" userId="14cc8a7cd33302d5" providerId="LiveId" clId="{D839F4BB-6B00-4328-BD93-E72EF7391933}" dt="2024-06-02T07:55:24.781" v="28532"/>
        <pc:sldMkLst>
          <pc:docMk/>
          <pc:sldMk cId="3074256369" sldId="333"/>
        </pc:sldMkLst>
        <pc:spChg chg="del">
          <ac:chgData name="DENGYAO LI" userId="14cc8a7cd33302d5" providerId="LiveId" clId="{D839F4BB-6B00-4328-BD93-E72EF7391933}" dt="2024-05-31T10:11:26.148" v="22972" actId="478"/>
          <ac:spMkLst>
            <pc:docMk/>
            <pc:sldMk cId="3074256369" sldId="333"/>
            <ac:spMk id="2" creationId="{4485EBD2-EC59-B19C-BA4A-82B2456563D5}"/>
          </ac:spMkLst>
        </pc:spChg>
        <pc:spChg chg="del">
          <ac:chgData name="DENGYAO LI" userId="14cc8a7cd33302d5" providerId="LiveId" clId="{D839F4BB-6B00-4328-BD93-E72EF7391933}" dt="2024-05-31T10:11:25.507" v="22971" actId="478"/>
          <ac:spMkLst>
            <pc:docMk/>
            <pc:sldMk cId="3074256369" sldId="333"/>
            <ac:spMk id="3" creationId="{BFD14CE1-79C6-8992-CB8D-A2FE189E4B73}"/>
          </ac:spMkLst>
        </pc:spChg>
        <pc:spChg chg="add mod">
          <ac:chgData name="DENGYAO LI" userId="14cc8a7cd33302d5" providerId="LiveId" clId="{D839F4BB-6B00-4328-BD93-E72EF7391933}" dt="2024-05-31T10:11:33.557" v="22973"/>
          <ac:spMkLst>
            <pc:docMk/>
            <pc:sldMk cId="3074256369" sldId="333"/>
            <ac:spMk id="5" creationId="{6F71AA6D-73B9-0EE5-6D0B-8292C1EC7483}"/>
          </ac:spMkLst>
        </pc:spChg>
        <pc:spChg chg="add mod">
          <ac:chgData name="DENGYAO LI" userId="14cc8a7cd33302d5" providerId="LiveId" clId="{D839F4BB-6B00-4328-BD93-E72EF7391933}" dt="2024-06-02T07:55:05.513" v="28529" actId="1076"/>
          <ac:spMkLst>
            <pc:docMk/>
            <pc:sldMk cId="3074256369" sldId="333"/>
            <ac:spMk id="7" creationId="{36B77943-E61D-88E7-5C9B-D9C4923E3439}"/>
          </ac:spMkLst>
        </pc:spChg>
        <pc:spChg chg="add mod">
          <ac:chgData name="DENGYAO LI" userId="14cc8a7cd33302d5" providerId="LiveId" clId="{D839F4BB-6B00-4328-BD93-E72EF7391933}" dt="2024-06-02T07:55:07.594" v="28530" actId="1076"/>
          <ac:spMkLst>
            <pc:docMk/>
            <pc:sldMk cId="3074256369" sldId="333"/>
            <ac:spMk id="9" creationId="{0B287996-F69B-25EA-50B0-B4C831373739}"/>
          </ac:spMkLst>
        </pc:spChg>
        <pc:graphicFrameChg chg="add del mod">
          <ac:chgData name="DENGYAO LI" userId="14cc8a7cd33302d5" providerId="LiveId" clId="{D839F4BB-6B00-4328-BD93-E72EF7391933}" dt="2024-06-02T07:54:49.788" v="28526" actId="478"/>
          <ac:graphicFrameMkLst>
            <pc:docMk/>
            <pc:sldMk cId="3074256369" sldId="333"/>
            <ac:graphicFrameMk id="2" creationId="{0AA28B81-B1C5-B73B-71E1-BDD0A9E5F7AB}"/>
          </ac:graphicFrameMkLst>
        </pc:graphicFrameChg>
        <pc:graphicFrameChg chg="add mod">
          <ac:chgData name="DENGYAO LI" userId="14cc8a7cd33302d5" providerId="LiveId" clId="{D839F4BB-6B00-4328-BD93-E72EF7391933}" dt="2024-06-02T07:54:52.146" v="28528"/>
          <ac:graphicFrameMkLst>
            <pc:docMk/>
            <pc:sldMk cId="3074256369" sldId="333"/>
            <ac:graphicFrameMk id="3" creationId="{DE8A216F-FE28-0ACE-2B85-E729B248D234}"/>
          </ac:graphicFrameMkLst>
        </pc:graphicFrameChg>
        <pc:graphicFrameChg chg="add del mod modGraphic">
          <ac:chgData name="DENGYAO LI" userId="14cc8a7cd33302d5" providerId="LiveId" clId="{D839F4BB-6B00-4328-BD93-E72EF7391933}" dt="2024-06-02T07:54:51.088" v="28527" actId="478"/>
          <ac:graphicFrameMkLst>
            <pc:docMk/>
            <pc:sldMk cId="3074256369" sldId="333"/>
            <ac:graphicFrameMk id="6" creationId="{ED8AB92C-B6ED-0FEA-D25D-04F9B7B6F92B}"/>
          </ac:graphicFrameMkLst>
        </pc:graphicFrameChg>
        <pc:picChg chg="add mod">
          <ac:chgData name="DENGYAO LI" userId="14cc8a7cd33302d5" providerId="LiveId" clId="{D839F4BB-6B00-4328-BD93-E72EF7391933}" dt="2024-06-02T07:55:24.781" v="28532"/>
          <ac:picMkLst>
            <pc:docMk/>
            <pc:sldMk cId="3074256369" sldId="333"/>
            <ac:picMk id="8" creationId="{D2793714-BB0F-8853-E32D-B024912DBF55}"/>
          </ac:picMkLst>
        </pc:picChg>
        <pc:picChg chg="add mod">
          <ac:chgData name="DENGYAO LI" userId="14cc8a7cd33302d5" providerId="LiveId" clId="{D839F4BB-6B00-4328-BD93-E72EF7391933}" dt="2024-06-02T07:16:29.594" v="28359" actId="1076"/>
          <ac:picMkLst>
            <pc:docMk/>
            <pc:sldMk cId="3074256369" sldId="333"/>
            <ac:picMk id="11" creationId="{EDDB0569-4E2A-452A-0E39-02CD1042797E}"/>
          </ac:picMkLst>
        </pc:picChg>
      </pc:sldChg>
      <pc:sldChg chg="addSp delSp modSp new mod ord">
        <pc:chgData name="DENGYAO LI" userId="14cc8a7cd33302d5" providerId="LiveId" clId="{D839F4BB-6B00-4328-BD93-E72EF7391933}" dt="2024-06-01T02:14:31.824" v="23584" actId="12788"/>
        <pc:sldMkLst>
          <pc:docMk/>
          <pc:sldMk cId="4286601682" sldId="334"/>
        </pc:sldMkLst>
        <pc:spChg chg="del">
          <ac:chgData name="DENGYAO LI" userId="14cc8a7cd33302d5" providerId="LiveId" clId="{D839F4BB-6B00-4328-BD93-E72EF7391933}" dt="2024-05-31T12:01:33.683" v="23068" actId="478"/>
          <ac:spMkLst>
            <pc:docMk/>
            <pc:sldMk cId="4286601682" sldId="334"/>
            <ac:spMk id="2" creationId="{0953C8B4-84B5-CE73-3C1A-B73704747320}"/>
          </ac:spMkLst>
        </pc:spChg>
        <pc:spChg chg="add mod">
          <ac:chgData name="DENGYAO LI" userId="14cc8a7cd33302d5" providerId="LiveId" clId="{D839F4BB-6B00-4328-BD93-E72EF7391933}" dt="2024-06-01T02:13:17.110" v="23563" actId="1076"/>
          <ac:spMkLst>
            <pc:docMk/>
            <pc:sldMk cId="4286601682" sldId="334"/>
            <ac:spMk id="3" creationId="{593833DF-0F72-B4E0-B958-513AAF4CF500}"/>
          </ac:spMkLst>
        </pc:spChg>
        <pc:spChg chg="del">
          <ac:chgData name="DENGYAO LI" userId="14cc8a7cd33302d5" providerId="LiveId" clId="{D839F4BB-6B00-4328-BD93-E72EF7391933}" dt="2024-05-31T12:01:32.002" v="23067" actId="478"/>
          <ac:spMkLst>
            <pc:docMk/>
            <pc:sldMk cId="4286601682" sldId="334"/>
            <ac:spMk id="3" creationId="{A736C122-AE8E-87A8-0B6F-D704524A7D5B}"/>
          </ac:spMkLst>
        </pc:spChg>
        <pc:spChg chg="add del mod">
          <ac:chgData name="DENGYAO LI" userId="14cc8a7cd33302d5" providerId="LiveId" clId="{D839F4BB-6B00-4328-BD93-E72EF7391933}" dt="2024-06-01T02:12:14.258" v="23541" actId="478"/>
          <ac:spMkLst>
            <pc:docMk/>
            <pc:sldMk cId="4286601682" sldId="334"/>
            <ac:spMk id="5" creationId="{36481878-7EAA-6801-7E98-75EA7EC038D9}"/>
          </ac:spMkLst>
        </pc:spChg>
        <pc:spChg chg="add mod">
          <ac:chgData name="DENGYAO LI" userId="14cc8a7cd33302d5" providerId="LiveId" clId="{D839F4BB-6B00-4328-BD93-E72EF7391933}" dt="2024-06-01T02:13:19.992" v="23564" actId="1076"/>
          <ac:spMkLst>
            <pc:docMk/>
            <pc:sldMk cId="4286601682" sldId="334"/>
            <ac:spMk id="6" creationId="{4C7E1394-60A7-542E-2DFA-2514CD16610D}"/>
          </ac:spMkLst>
        </pc:spChg>
        <pc:spChg chg="add del mod">
          <ac:chgData name="DENGYAO LI" userId="14cc8a7cd33302d5" providerId="LiveId" clId="{D839F4BB-6B00-4328-BD93-E72EF7391933}" dt="2024-05-31T16:13:52.428" v="23524" actId="478"/>
          <ac:spMkLst>
            <pc:docMk/>
            <pc:sldMk cId="4286601682" sldId="334"/>
            <ac:spMk id="7" creationId="{C8F30370-C4FB-1112-CA65-54AE17887FC3}"/>
          </ac:spMkLst>
        </pc:spChg>
        <pc:spChg chg="add mod">
          <ac:chgData name="DENGYAO LI" userId="14cc8a7cd33302d5" providerId="LiveId" clId="{D839F4BB-6B00-4328-BD93-E72EF7391933}" dt="2024-06-01T02:14:31.824" v="23584" actId="12788"/>
          <ac:spMkLst>
            <pc:docMk/>
            <pc:sldMk cId="4286601682" sldId="334"/>
            <ac:spMk id="8" creationId="{E1D11E64-F030-FCCD-5ED7-8FE2332F2882}"/>
          </ac:spMkLst>
        </pc:spChg>
        <pc:spChg chg="add del mod">
          <ac:chgData name="DENGYAO LI" userId="14cc8a7cd33302d5" providerId="LiveId" clId="{D839F4BB-6B00-4328-BD93-E72EF7391933}" dt="2024-05-31T16:11:45.274" v="23478"/>
          <ac:spMkLst>
            <pc:docMk/>
            <pc:sldMk cId="4286601682" sldId="334"/>
            <ac:spMk id="17" creationId="{E599DAE9-4E32-A600-0667-064EB138DB59}"/>
          </ac:spMkLst>
        </pc:spChg>
        <pc:spChg chg="add del mod">
          <ac:chgData name="DENGYAO LI" userId="14cc8a7cd33302d5" providerId="LiveId" clId="{D839F4BB-6B00-4328-BD93-E72EF7391933}" dt="2024-05-31T16:11:45.275" v="23480"/>
          <ac:spMkLst>
            <pc:docMk/>
            <pc:sldMk cId="4286601682" sldId="334"/>
            <ac:spMk id="18" creationId="{48FB2320-0612-F7A6-064E-E89CB5EA7788}"/>
          </ac:spMkLst>
        </pc:spChg>
        <pc:spChg chg="add del mod">
          <ac:chgData name="DENGYAO LI" userId="14cc8a7cd33302d5" providerId="LiveId" clId="{D839F4BB-6B00-4328-BD93-E72EF7391933}" dt="2024-05-31T16:13:16.464" v="23509" actId="478"/>
          <ac:spMkLst>
            <pc:docMk/>
            <pc:sldMk cId="4286601682" sldId="334"/>
            <ac:spMk id="19" creationId="{F4728F0D-38C6-42FD-B291-2BEC04F5DC2F}"/>
          </ac:spMkLst>
        </pc:spChg>
        <pc:picChg chg="add mod">
          <ac:chgData name="DENGYAO LI" userId="14cc8a7cd33302d5" providerId="LiveId" clId="{D839F4BB-6B00-4328-BD93-E72EF7391933}" dt="2024-06-01T02:12:19.290" v="23545" actId="1076"/>
          <ac:picMkLst>
            <pc:docMk/>
            <pc:sldMk cId="4286601682" sldId="334"/>
            <ac:picMk id="2" creationId="{2509FC38-AEEE-ED8A-96D9-7777C635495C}"/>
          </ac:picMkLst>
        </pc:picChg>
        <pc:picChg chg="add del mod">
          <ac:chgData name="DENGYAO LI" userId="14cc8a7cd33302d5" providerId="LiveId" clId="{D839F4BB-6B00-4328-BD93-E72EF7391933}" dt="2024-05-31T14:57:20.741" v="23422" actId="478"/>
          <ac:picMkLst>
            <pc:docMk/>
            <pc:sldMk cId="4286601682" sldId="334"/>
            <ac:picMk id="6" creationId="{517B36F8-97C9-E546-E44D-C7E1475133E9}"/>
          </ac:picMkLst>
        </pc:picChg>
        <pc:picChg chg="add mod">
          <ac:chgData name="DENGYAO LI" userId="14cc8a7cd33302d5" providerId="LiveId" clId="{D839F4BB-6B00-4328-BD93-E72EF7391933}" dt="2024-06-01T02:12:58.980" v="23560" actId="1076"/>
          <ac:picMkLst>
            <pc:docMk/>
            <pc:sldMk cId="4286601682" sldId="334"/>
            <ac:picMk id="10" creationId="{B089ACD3-BCBB-0DEC-1245-89CC3B36741A}"/>
          </ac:picMkLst>
        </pc:picChg>
        <pc:picChg chg="add del mod">
          <ac:chgData name="DENGYAO LI" userId="14cc8a7cd33302d5" providerId="LiveId" clId="{D839F4BB-6B00-4328-BD93-E72EF7391933}" dt="2024-05-31T15:38:29.303" v="23431" actId="478"/>
          <ac:picMkLst>
            <pc:docMk/>
            <pc:sldMk cId="4286601682" sldId="334"/>
            <ac:picMk id="12" creationId="{E2E27146-46A7-E5C6-6747-77B7ACE5AAA1}"/>
          </ac:picMkLst>
        </pc:picChg>
        <pc:picChg chg="add del mod">
          <ac:chgData name="DENGYAO LI" userId="14cc8a7cd33302d5" providerId="LiveId" clId="{D839F4BB-6B00-4328-BD93-E72EF7391933}" dt="2024-05-31T15:58:13.074" v="23452" actId="478"/>
          <ac:picMkLst>
            <pc:docMk/>
            <pc:sldMk cId="4286601682" sldId="334"/>
            <ac:picMk id="14" creationId="{84ACD44F-B69A-FFFB-946C-61C7CB70BAF8}"/>
          </ac:picMkLst>
        </pc:picChg>
        <pc:picChg chg="add del mod">
          <ac:chgData name="DENGYAO LI" userId="14cc8a7cd33302d5" providerId="LiveId" clId="{D839F4BB-6B00-4328-BD93-E72EF7391933}" dt="2024-05-31T16:13:13.033" v="23507" actId="478"/>
          <ac:picMkLst>
            <pc:docMk/>
            <pc:sldMk cId="4286601682" sldId="334"/>
            <ac:picMk id="16" creationId="{CBB1B026-5D3F-D383-F307-CC9025D9B7E8}"/>
          </ac:picMkLst>
        </pc:picChg>
        <pc:picChg chg="add mod">
          <ac:chgData name="DENGYAO LI" userId="14cc8a7cd33302d5" providerId="LiveId" clId="{D839F4BB-6B00-4328-BD93-E72EF7391933}" dt="2024-06-01T02:12:50.236" v="23557" actId="14100"/>
          <ac:picMkLst>
            <pc:docMk/>
            <pc:sldMk cId="4286601682" sldId="334"/>
            <ac:picMk id="21" creationId="{58EADB4C-C3EA-EDCE-3199-F8A2609E67B4}"/>
          </ac:picMkLst>
        </pc:picChg>
      </pc:sldChg>
      <pc:sldChg chg="delSp new del mod">
        <pc:chgData name="DENGYAO LI" userId="14cc8a7cd33302d5" providerId="LiveId" clId="{D839F4BB-6B00-4328-BD93-E72EF7391933}" dt="2024-05-31T12:34:14.729" v="23319" actId="47"/>
        <pc:sldMkLst>
          <pc:docMk/>
          <pc:sldMk cId="2043918809" sldId="335"/>
        </pc:sldMkLst>
        <pc:spChg chg="del">
          <ac:chgData name="DENGYAO LI" userId="14cc8a7cd33302d5" providerId="LiveId" clId="{D839F4BB-6B00-4328-BD93-E72EF7391933}" dt="2024-05-31T12:33:54.038" v="23316" actId="478"/>
          <ac:spMkLst>
            <pc:docMk/>
            <pc:sldMk cId="2043918809" sldId="335"/>
            <ac:spMk id="2" creationId="{4FDB520C-81A5-ED58-09C6-014648D9A568}"/>
          </ac:spMkLst>
        </pc:spChg>
        <pc:spChg chg="del">
          <ac:chgData name="DENGYAO LI" userId="14cc8a7cd33302d5" providerId="LiveId" clId="{D839F4BB-6B00-4328-BD93-E72EF7391933}" dt="2024-05-31T12:33:55.399" v="23317" actId="478"/>
          <ac:spMkLst>
            <pc:docMk/>
            <pc:sldMk cId="2043918809" sldId="335"/>
            <ac:spMk id="3" creationId="{45EE6513-53DB-B1C1-618F-691A28E0A34A}"/>
          </ac:spMkLst>
        </pc:spChg>
      </pc:sldChg>
      <pc:sldChg chg="addSp delSp modSp add mod">
        <pc:chgData name="DENGYAO LI" userId="14cc8a7cd33302d5" providerId="LiveId" clId="{D839F4BB-6B00-4328-BD93-E72EF7391933}" dt="2024-06-01T02:13:36.915" v="23572" actId="1076"/>
        <pc:sldMkLst>
          <pc:docMk/>
          <pc:sldMk cId="2635490812" sldId="336"/>
        </pc:sldMkLst>
        <pc:spChg chg="add mod">
          <ac:chgData name="DENGYAO LI" userId="14cc8a7cd33302d5" providerId="LiveId" clId="{D839F4BB-6B00-4328-BD93-E72EF7391933}" dt="2024-05-31T12:47:54.511" v="23421" actId="12788"/>
          <ac:spMkLst>
            <pc:docMk/>
            <pc:sldMk cId="2635490812" sldId="336"/>
            <ac:spMk id="3" creationId="{31C0109B-2C5E-9D9A-5D71-5FFDC90B4196}"/>
          </ac:spMkLst>
        </pc:spChg>
        <pc:spChg chg="add mod">
          <ac:chgData name="DENGYAO LI" userId="14cc8a7cd33302d5" providerId="LiveId" clId="{D839F4BB-6B00-4328-BD93-E72EF7391933}" dt="2024-06-01T02:13:36.915" v="23572" actId="1076"/>
          <ac:spMkLst>
            <pc:docMk/>
            <pc:sldMk cId="2635490812" sldId="336"/>
            <ac:spMk id="5" creationId="{087806F0-9931-3B00-B46B-6D13D67FCC4C}"/>
          </ac:spMkLst>
        </pc:spChg>
        <pc:spChg chg="del">
          <ac:chgData name="DENGYAO LI" userId="14cc8a7cd33302d5" providerId="LiveId" clId="{D839F4BB-6B00-4328-BD93-E72EF7391933}" dt="2024-06-01T02:13:25.357" v="23566" actId="478"/>
          <ac:spMkLst>
            <pc:docMk/>
            <pc:sldMk cId="2635490812" sldId="336"/>
            <ac:spMk id="7" creationId="{EE03CA14-B5D2-C0E0-FDF8-E3D3763C387E}"/>
          </ac:spMkLst>
        </pc:spChg>
        <pc:spChg chg="del">
          <ac:chgData name="DENGYAO LI" userId="14cc8a7cd33302d5" providerId="LiveId" clId="{D839F4BB-6B00-4328-BD93-E72EF7391933}" dt="2024-05-31T12:47:37.808" v="23409" actId="478"/>
          <ac:spMkLst>
            <pc:docMk/>
            <pc:sldMk cId="2635490812" sldId="336"/>
            <ac:spMk id="22" creationId="{1592C035-AF1E-8F7E-F43A-CB8AD0D0C32C}"/>
          </ac:spMkLst>
        </pc:spChg>
        <pc:picChg chg="add mod">
          <ac:chgData name="DENGYAO LI" userId="14cc8a7cd33302d5" providerId="LiveId" clId="{D839F4BB-6B00-4328-BD93-E72EF7391933}" dt="2024-05-31T12:44:57.700" v="23354" actId="29295"/>
          <ac:picMkLst>
            <pc:docMk/>
            <pc:sldMk cId="2635490812" sldId="336"/>
            <ac:picMk id="2" creationId="{17386613-C004-00D7-98B1-FE3CD9A54F65}"/>
          </ac:picMkLst>
        </pc:picChg>
        <pc:picChg chg="del">
          <ac:chgData name="DENGYAO LI" userId="14cc8a7cd33302d5" providerId="LiveId" clId="{D839F4BB-6B00-4328-BD93-E72EF7391933}" dt="2024-05-31T12:34:20.662" v="23320" actId="478"/>
          <ac:picMkLst>
            <pc:docMk/>
            <pc:sldMk cId="2635490812" sldId="336"/>
            <ac:picMk id="6" creationId="{71B280EA-97DB-6C1E-3475-F571FC895DB6}"/>
          </ac:picMkLst>
        </pc:picChg>
      </pc:sldChg>
      <pc:sldChg chg="addSp delSp modSp new mod ord">
        <pc:chgData name="DENGYAO LI" userId="14cc8a7cd33302d5" providerId="LiveId" clId="{D839F4BB-6B00-4328-BD93-E72EF7391933}" dt="2024-06-02T07:55:42.396" v="28594" actId="1038"/>
        <pc:sldMkLst>
          <pc:docMk/>
          <pc:sldMk cId="697611474" sldId="337"/>
        </pc:sldMkLst>
        <pc:spChg chg="del">
          <ac:chgData name="DENGYAO LI" userId="14cc8a7cd33302d5" providerId="LiveId" clId="{D839F4BB-6B00-4328-BD93-E72EF7391933}" dt="2024-06-01T02:20:09.491" v="23633" actId="478"/>
          <ac:spMkLst>
            <pc:docMk/>
            <pc:sldMk cId="697611474" sldId="337"/>
            <ac:spMk id="2" creationId="{772EC862-258C-838D-5FDA-0FE56982BBBA}"/>
          </ac:spMkLst>
        </pc:spChg>
        <pc:spChg chg="del">
          <ac:chgData name="DENGYAO LI" userId="14cc8a7cd33302d5" providerId="LiveId" clId="{D839F4BB-6B00-4328-BD93-E72EF7391933}" dt="2024-06-01T02:20:10.521" v="23634" actId="478"/>
          <ac:spMkLst>
            <pc:docMk/>
            <pc:sldMk cId="697611474" sldId="337"/>
            <ac:spMk id="3" creationId="{B3B1422C-97ED-6C79-B668-5FD0DEEA423E}"/>
          </ac:spMkLst>
        </pc:spChg>
        <pc:spChg chg="add mod">
          <ac:chgData name="DENGYAO LI" userId="14cc8a7cd33302d5" providerId="LiveId" clId="{D839F4BB-6B00-4328-BD93-E72EF7391933}" dt="2024-06-01T02:20:07.256" v="23632"/>
          <ac:spMkLst>
            <pc:docMk/>
            <pc:sldMk cId="697611474" sldId="337"/>
            <ac:spMk id="5" creationId="{13277EB6-27CD-8973-583D-69AC995A54EA}"/>
          </ac:spMkLst>
        </pc:spChg>
        <pc:spChg chg="add mod">
          <ac:chgData name="DENGYAO LI" userId="14cc8a7cd33302d5" providerId="LiveId" clId="{D839F4BB-6B00-4328-BD93-E72EF7391933}" dt="2024-06-02T07:17:35.747" v="28377" actId="1038"/>
          <ac:spMkLst>
            <pc:docMk/>
            <pc:sldMk cId="697611474" sldId="337"/>
            <ac:spMk id="6" creationId="{B599C876-3E18-C7B4-6A78-558A198B324C}"/>
          </ac:spMkLst>
        </pc:spChg>
        <pc:spChg chg="add mod">
          <ac:chgData name="DENGYAO LI" userId="14cc8a7cd33302d5" providerId="LiveId" clId="{D839F4BB-6B00-4328-BD93-E72EF7391933}" dt="2024-06-02T07:17:35.747" v="28377" actId="1038"/>
          <ac:spMkLst>
            <pc:docMk/>
            <pc:sldMk cId="697611474" sldId="337"/>
            <ac:spMk id="7" creationId="{2723410F-4E1C-0908-8A48-A8AE1AB1CD5C}"/>
          </ac:spMkLst>
        </pc:spChg>
        <pc:spChg chg="add mod">
          <ac:chgData name="DENGYAO LI" userId="14cc8a7cd33302d5" providerId="LiveId" clId="{D839F4BB-6B00-4328-BD93-E72EF7391933}" dt="2024-06-02T07:17:35.747" v="28377" actId="1038"/>
          <ac:spMkLst>
            <pc:docMk/>
            <pc:sldMk cId="697611474" sldId="337"/>
            <ac:spMk id="8" creationId="{FF49CDA6-4B2A-F1EE-7F54-535FE121E557}"/>
          </ac:spMkLst>
        </pc:spChg>
        <pc:spChg chg="add mod">
          <ac:chgData name="DENGYAO LI" userId="14cc8a7cd33302d5" providerId="LiveId" clId="{D839F4BB-6B00-4328-BD93-E72EF7391933}" dt="2024-06-01T02:25:47.937" v="23733" actId="14100"/>
          <ac:spMkLst>
            <pc:docMk/>
            <pc:sldMk cId="697611474" sldId="337"/>
            <ac:spMk id="14" creationId="{F81ED132-6164-9689-64A6-7A8492E06CA2}"/>
          </ac:spMkLst>
        </pc:spChg>
        <pc:spChg chg="add del mod">
          <ac:chgData name="DENGYAO LI" userId="14cc8a7cd33302d5" providerId="LiveId" clId="{D839F4BB-6B00-4328-BD93-E72EF7391933}" dt="2024-06-01T02:22:22.134" v="23684" actId="478"/>
          <ac:spMkLst>
            <pc:docMk/>
            <pc:sldMk cId="697611474" sldId="337"/>
            <ac:spMk id="15" creationId="{8901C696-F2D2-50C7-5D34-51F43E1A5FE7}"/>
          </ac:spMkLst>
        </pc:spChg>
        <pc:spChg chg="add mod">
          <ac:chgData name="DENGYAO LI" userId="14cc8a7cd33302d5" providerId="LiveId" clId="{D839F4BB-6B00-4328-BD93-E72EF7391933}" dt="2024-06-01T02:25:49.706" v="23734" actId="14100"/>
          <ac:spMkLst>
            <pc:docMk/>
            <pc:sldMk cId="697611474" sldId="337"/>
            <ac:spMk id="17" creationId="{D6D41094-3C8B-BECA-C4B9-F7F83AF92E96}"/>
          </ac:spMkLst>
        </pc:spChg>
        <pc:spChg chg="add mod">
          <ac:chgData name="DENGYAO LI" userId="14cc8a7cd33302d5" providerId="LiveId" clId="{D839F4BB-6B00-4328-BD93-E72EF7391933}" dt="2024-06-01T03:32:50.731" v="24103" actId="1076"/>
          <ac:spMkLst>
            <pc:docMk/>
            <pc:sldMk cId="697611474" sldId="337"/>
            <ac:spMk id="19" creationId="{6552A8E9-9F6F-EDE9-5AB9-F03A8EB7A699}"/>
          </ac:spMkLst>
        </pc:spChg>
        <pc:spChg chg="add mod">
          <ac:chgData name="DENGYAO LI" userId="14cc8a7cd33302d5" providerId="LiveId" clId="{D839F4BB-6B00-4328-BD93-E72EF7391933}" dt="2024-06-01T02:26:05.288" v="23739" actId="1076"/>
          <ac:spMkLst>
            <pc:docMk/>
            <pc:sldMk cId="697611474" sldId="337"/>
            <ac:spMk id="24" creationId="{99D77262-6973-BB4A-D9DA-70F3F067841C}"/>
          </ac:spMkLst>
        </pc:spChg>
        <pc:spChg chg="add mod">
          <ac:chgData name="DENGYAO LI" userId="14cc8a7cd33302d5" providerId="LiveId" clId="{D839F4BB-6B00-4328-BD93-E72EF7391933}" dt="2024-06-01T02:28:00.871" v="23765" actId="1036"/>
          <ac:spMkLst>
            <pc:docMk/>
            <pc:sldMk cId="697611474" sldId="337"/>
            <ac:spMk id="40" creationId="{49CE85F8-96F3-FB68-8C3C-AEF93D120F30}"/>
          </ac:spMkLst>
        </pc:spChg>
        <pc:picChg chg="add mod">
          <ac:chgData name="DENGYAO LI" userId="14cc8a7cd33302d5" providerId="LiveId" clId="{D839F4BB-6B00-4328-BD93-E72EF7391933}" dt="2024-06-02T07:55:42.396" v="28594" actId="1038"/>
          <ac:picMkLst>
            <pc:docMk/>
            <pc:sldMk cId="697611474" sldId="337"/>
            <ac:picMk id="2" creationId="{5DE8A164-F500-6CC1-04AB-C3F3C0FE8AF9}"/>
          </ac:picMkLst>
        </pc:picChg>
        <pc:cxnChg chg="add del mod">
          <ac:chgData name="DENGYAO LI" userId="14cc8a7cd33302d5" providerId="LiveId" clId="{D839F4BB-6B00-4328-BD93-E72EF7391933}" dt="2024-06-01T02:25:20.072" v="23727" actId="478"/>
          <ac:cxnSpMkLst>
            <pc:docMk/>
            <pc:sldMk cId="697611474" sldId="337"/>
            <ac:cxnSpMk id="9" creationId="{4B9707E6-C412-2512-BD83-E52A8511144A}"/>
          </ac:cxnSpMkLst>
        </pc:cxnChg>
        <pc:cxnChg chg="add del mod">
          <ac:chgData name="DENGYAO LI" userId="14cc8a7cd33302d5" providerId="LiveId" clId="{D839F4BB-6B00-4328-BD93-E72EF7391933}" dt="2024-06-01T02:26:15.849" v="23743" actId="478"/>
          <ac:cxnSpMkLst>
            <pc:docMk/>
            <pc:sldMk cId="697611474" sldId="337"/>
            <ac:cxnSpMk id="20" creationId="{57A4B794-F06D-E5F8-C2EF-DF6D62282DBB}"/>
          </ac:cxnSpMkLst>
        </pc:cxnChg>
        <pc:cxnChg chg="add mod">
          <ac:chgData name="DENGYAO LI" userId="14cc8a7cd33302d5" providerId="LiveId" clId="{D839F4BB-6B00-4328-BD93-E72EF7391933}" dt="2024-06-02T07:17:35.747" v="28377" actId="1038"/>
          <ac:cxnSpMkLst>
            <pc:docMk/>
            <pc:sldMk cId="697611474" sldId="337"/>
            <ac:cxnSpMk id="25" creationId="{D76BCFC9-B26D-CFA8-AA3B-966EB5715CF6}"/>
          </ac:cxnSpMkLst>
        </pc:cxnChg>
        <pc:cxnChg chg="add mod">
          <ac:chgData name="DENGYAO LI" userId="14cc8a7cd33302d5" providerId="LiveId" clId="{D839F4BB-6B00-4328-BD93-E72EF7391933}" dt="2024-06-01T03:32:50.731" v="24103" actId="1076"/>
          <ac:cxnSpMkLst>
            <pc:docMk/>
            <pc:sldMk cId="697611474" sldId="337"/>
            <ac:cxnSpMk id="35" creationId="{E4CEB25E-47C7-EC5A-80B0-E21CA2EA6ACD}"/>
          </ac:cxnSpMkLst>
        </pc:cxnChg>
      </pc:sldChg>
      <pc:sldChg chg="addSp delSp modSp new mod">
        <pc:chgData name="DENGYAO LI" userId="14cc8a7cd33302d5" providerId="LiveId" clId="{D839F4BB-6B00-4328-BD93-E72EF7391933}" dt="2024-06-02T07:55:50.417" v="28630" actId="1038"/>
        <pc:sldMkLst>
          <pc:docMk/>
          <pc:sldMk cId="1235276562" sldId="338"/>
        </pc:sldMkLst>
        <pc:spChg chg="add mod">
          <ac:chgData name="DENGYAO LI" userId="14cc8a7cd33302d5" providerId="LiveId" clId="{D839F4BB-6B00-4328-BD93-E72EF7391933}" dt="2024-06-02T07:18:09.393" v="28399" actId="1076"/>
          <ac:spMkLst>
            <pc:docMk/>
            <pc:sldMk cId="1235276562" sldId="338"/>
            <ac:spMk id="2" creationId="{0DAF1E0C-2B3F-FCA4-9E3E-EB046484D6E0}"/>
          </ac:spMkLst>
        </pc:spChg>
        <pc:spChg chg="del">
          <ac:chgData name="DENGYAO LI" userId="14cc8a7cd33302d5" providerId="LiveId" clId="{D839F4BB-6B00-4328-BD93-E72EF7391933}" dt="2024-06-01T02:28:10.509" v="23768" actId="478"/>
          <ac:spMkLst>
            <pc:docMk/>
            <pc:sldMk cId="1235276562" sldId="338"/>
            <ac:spMk id="2" creationId="{51A5ECF1-2ED1-5419-774E-968108206623}"/>
          </ac:spMkLst>
        </pc:spChg>
        <pc:spChg chg="del">
          <ac:chgData name="DENGYAO LI" userId="14cc8a7cd33302d5" providerId="LiveId" clId="{D839F4BB-6B00-4328-BD93-E72EF7391933}" dt="2024-06-01T02:28:09.790" v="23767" actId="478"/>
          <ac:spMkLst>
            <pc:docMk/>
            <pc:sldMk cId="1235276562" sldId="338"/>
            <ac:spMk id="3" creationId="{735FA205-E914-3613-ED25-8A17622D0788}"/>
          </ac:spMkLst>
        </pc:spChg>
        <pc:spChg chg="del mod">
          <ac:chgData name="DENGYAO LI" userId="14cc8a7cd33302d5" providerId="LiveId" clId="{D839F4BB-6B00-4328-BD93-E72EF7391933}" dt="2024-06-01T02:35:18.365" v="23931" actId="478"/>
          <ac:spMkLst>
            <pc:docMk/>
            <pc:sldMk cId="1235276562" sldId="338"/>
            <ac:spMk id="4" creationId="{5450AC78-1CF0-5957-F6D6-ADD4C0829944}"/>
          </ac:spMkLst>
        </pc:spChg>
        <pc:spChg chg="add mod">
          <ac:chgData name="DENGYAO LI" userId="14cc8a7cd33302d5" providerId="LiveId" clId="{D839F4BB-6B00-4328-BD93-E72EF7391933}" dt="2024-06-01T02:28:16.599" v="23769"/>
          <ac:spMkLst>
            <pc:docMk/>
            <pc:sldMk cId="1235276562" sldId="338"/>
            <ac:spMk id="5" creationId="{725EAD25-AE0B-0FCF-EC76-F52F3C86EDC2}"/>
          </ac:spMkLst>
        </pc:spChg>
        <pc:spChg chg="add del mod">
          <ac:chgData name="DENGYAO LI" userId="14cc8a7cd33302d5" providerId="LiveId" clId="{D839F4BB-6B00-4328-BD93-E72EF7391933}" dt="2024-06-02T07:17:55.100" v="28381" actId="478"/>
          <ac:spMkLst>
            <pc:docMk/>
            <pc:sldMk cId="1235276562" sldId="338"/>
            <ac:spMk id="6" creationId="{1D030AA5-D9D1-3604-09C9-D0A9AEBC9917}"/>
          </ac:spMkLst>
        </pc:spChg>
        <pc:spChg chg="add mod">
          <ac:chgData name="DENGYAO LI" userId="14cc8a7cd33302d5" providerId="LiveId" clId="{D839F4BB-6B00-4328-BD93-E72EF7391933}" dt="2024-06-02T07:18:20.513" v="28400" actId="1076"/>
          <ac:spMkLst>
            <pc:docMk/>
            <pc:sldMk cId="1235276562" sldId="338"/>
            <ac:spMk id="8" creationId="{4DBE042C-8C11-C582-475D-7B34C07DBE40}"/>
          </ac:spMkLst>
        </pc:spChg>
        <pc:spChg chg="add mod">
          <ac:chgData name="DENGYAO LI" userId="14cc8a7cd33302d5" providerId="LiveId" clId="{D839F4BB-6B00-4328-BD93-E72EF7391933}" dt="2024-06-02T07:18:20.513" v="28400" actId="1076"/>
          <ac:spMkLst>
            <pc:docMk/>
            <pc:sldMk cId="1235276562" sldId="338"/>
            <ac:spMk id="9" creationId="{DE4A14CB-8D88-1E92-946F-AFEFA3379CB9}"/>
          </ac:spMkLst>
        </pc:spChg>
        <pc:spChg chg="add mod">
          <ac:chgData name="DENGYAO LI" userId="14cc8a7cd33302d5" providerId="LiveId" clId="{D839F4BB-6B00-4328-BD93-E72EF7391933}" dt="2024-06-02T07:18:20.513" v="28400" actId="1076"/>
          <ac:spMkLst>
            <pc:docMk/>
            <pc:sldMk cId="1235276562" sldId="338"/>
            <ac:spMk id="10" creationId="{D4E498FC-89C0-9BAB-C9F5-BB2B3ADEA842}"/>
          </ac:spMkLst>
        </pc:spChg>
        <pc:spChg chg="add mod">
          <ac:chgData name="DENGYAO LI" userId="14cc8a7cd33302d5" providerId="LiveId" clId="{D839F4BB-6B00-4328-BD93-E72EF7391933}" dt="2024-06-02T07:18:20.513" v="28400" actId="1076"/>
          <ac:spMkLst>
            <pc:docMk/>
            <pc:sldMk cId="1235276562" sldId="338"/>
            <ac:spMk id="11" creationId="{1CBC5334-4B48-F7F8-340D-4AAD16B7CC8E}"/>
          </ac:spMkLst>
        </pc:spChg>
        <pc:spChg chg="add mod">
          <ac:chgData name="DENGYAO LI" userId="14cc8a7cd33302d5" providerId="LiveId" clId="{D839F4BB-6B00-4328-BD93-E72EF7391933}" dt="2024-06-02T07:18:20.513" v="28400" actId="1076"/>
          <ac:spMkLst>
            <pc:docMk/>
            <pc:sldMk cId="1235276562" sldId="338"/>
            <ac:spMk id="12" creationId="{974DC447-5177-9FDF-2AA6-14944D3F8CA3}"/>
          </ac:spMkLst>
        </pc:spChg>
        <pc:spChg chg="add mod">
          <ac:chgData name="DENGYAO LI" userId="14cc8a7cd33302d5" providerId="LiveId" clId="{D839F4BB-6B00-4328-BD93-E72EF7391933}" dt="2024-06-02T07:18:20.513" v="28400" actId="1076"/>
          <ac:spMkLst>
            <pc:docMk/>
            <pc:sldMk cId="1235276562" sldId="338"/>
            <ac:spMk id="13" creationId="{1DB546DA-1B2C-D381-FF39-7461428C8E4A}"/>
          </ac:spMkLst>
        </pc:spChg>
        <pc:spChg chg="add mod">
          <ac:chgData name="DENGYAO LI" userId="14cc8a7cd33302d5" providerId="LiveId" clId="{D839F4BB-6B00-4328-BD93-E72EF7391933}" dt="2024-06-02T07:18:20.513" v="28400" actId="1076"/>
          <ac:spMkLst>
            <pc:docMk/>
            <pc:sldMk cId="1235276562" sldId="338"/>
            <ac:spMk id="14" creationId="{CA1CB265-F854-246C-D684-C04620F44F47}"/>
          </ac:spMkLst>
        </pc:spChg>
        <pc:spChg chg="add mod">
          <ac:chgData name="DENGYAO LI" userId="14cc8a7cd33302d5" providerId="LiveId" clId="{D839F4BB-6B00-4328-BD93-E72EF7391933}" dt="2024-06-01T02:35:30.644" v="23933"/>
          <ac:spMkLst>
            <pc:docMk/>
            <pc:sldMk cId="1235276562" sldId="338"/>
            <ac:spMk id="31" creationId="{28485386-C94C-5AC7-07D8-59CA351AAA47}"/>
          </ac:spMkLst>
        </pc:spChg>
        <pc:spChg chg="add mod">
          <ac:chgData name="DENGYAO LI" userId="14cc8a7cd33302d5" providerId="LiveId" clId="{D839F4BB-6B00-4328-BD93-E72EF7391933}" dt="2024-06-02T07:18:20.513" v="28400" actId="1076"/>
          <ac:spMkLst>
            <pc:docMk/>
            <pc:sldMk cId="1235276562" sldId="338"/>
            <ac:spMk id="34" creationId="{A2EED51B-7EA4-646E-1AFE-03DFC85A8BF3}"/>
          </ac:spMkLst>
        </pc:spChg>
        <pc:spChg chg="add mod">
          <ac:chgData name="DENGYAO LI" userId="14cc8a7cd33302d5" providerId="LiveId" clId="{D839F4BB-6B00-4328-BD93-E72EF7391933}" dt="2024-06-02T07:18:20.513" v="28400" actId="1076"/>
          <ac:spMkLst>
            <pc:docMk/>
            <pc:sldMk cId="1235276562" sldId="338"/>
            <ac:spMk id="35" creationId="{052E0BE5-2DE4-33E2-EF6D-4A02B72E2685}"/>
          </ac:spMkLst>
        </pc:spChg>
        <pc:spChg chg="add del mod">
          <ac:chgData name="DENGYAO LI" userId="14cc8a7cd33302d5" providerId="LiveId" clId="{D839F4BB-6B00-4328-BD93-E72EF7391933}" dt="2024-06-01T02:38:54.957" v="24004" actId="478"/>
          <ac:spMkLst>
            <pc:docMk/>
            <pc:sldMk cId="1235276562" sldId="338"/>
            <ac:spMk id="36" creationId="{EE8F2185-02CF-2F18-C759-E9F51EC84048}"/>
          </ac:spMkLst>
        </pc:spChg>
        <pc:spChg chg="add mod">
          <ac:chgData name="DENGYAO LI" userId="14cc8a7cd33302d5" providerId="LiveId" clId="{D839F4BB-6B00-4328-BD93-E72EF7391933}" dt="2024-06-02T07:18:20.513" v="28400" actId="1076"/>
          <ac:spMkLst>
            <pc:docMk/>
            <pc:sldMk cId="1235276562" sldId="338"/>
            <ac:spMk id="38" creationId="{0C98C6F7-0C81-E5F6-48C7-DD2EE838AE63}"/>
          </ac:spMkLst>
        </pc:spChg>
        <pc:spChg chg="add mod">
          <ac:chgData name="DENGYAO LI" userId="14cc8a7cd33302d5" providerId="LiveId" clId="{D839F4BB-6B00-4328-BD93-E72EF7391933}" dt="2024-06-02T07:18:20.513" v="28400" actId="1076"/>
          <ac:spMkLst>
            <pc:docMk/>
            <pc:sldMk cId="1235276562" sldId="338"/>
            <ac:spMk id="49" creationId="{E2F2568B-38A4-4C01-8823-4137EF51FBC4}"/>
          </ac:spMkLst>
        </pc:spChg>
        <pc:picChg chg="add mod">
          <ac:chgData name="DENGYAO LI" userId="14cc8a7cd33302d5" providerId="LiveId" clId="{D839F4BB-6B00-4328-BD93-E72EF7391933}" dt="2024-06-02T07:55:50.417" v="28630" actId="1038"/>
          <ac:picMkLst>
            <pc:docMk/>
            <pc:sldMk cId="1235276562" sldId="338"/>
            <ac:picMk id="3" creationId="{475C6656-0761-70E9-F323-EBAA230BB16C}"/>
          </ac:picMkLst>
        </pc:picChg>
        <pc:cxnChg chg="add mod">
          <ac:chgData name="DENGYAO LI" userId="14cc8a7cd33302d5" providerId="LiveId" clId="{D839F4BB-6B00-4328-BD93-E72EF7391933}" dt="2024-06-02T07:18:20.513" v="28400" actId="1076"/>
          <ac:cxnSpMkLst>
            <pc:docMk/>
            <pc:sldMk cId="1235276562" sldId="338"/>
            <ac:cxnSpMk id="15" creationId="{F6A9A176-8B1D-D724-C768-C601829EA0CE}"/>
          </ac:cxnSpMkLst>
        </pc:cxnChg>
        <pc:cxnChg chg="add del mod">
          <ac:chgData name="DENGYAO LI" userId="14cc8a7cd33302d5" providerId="LiveId" clId="{D839F4BB-6B00-4328-BD93-E72EF7391933}" dt="2024-06-01T02:34:31.706" v="23924" actId="478"/>
          <ac:cxnSpMkLst>
            <pc:docMk/>
            <pc:sldMk cId="1235276562" sldId="338"/>
            <ac:cxnSpMk id="16" creationId="{42E1BB76-F0C8-EF14-75E8-9460408457C0}"/>
          </ac:cxnSpMkLst>
        </pc:cxnChg>
        <pc:cxnChg chg="add mod">
          <ac:chgData name="DENGYAO LI" userId="14cc8a7cd33302d5" providerId="LiveId" clId="{D839F4BB-6B00-4328-BD93-E72EF7391933}" dt="2024-06-02T07:18:20.513" v="28400" actId="1076"/>
          <ac:cxnSpMkLst>
            <pc:docMk/>
            <pc:sldMk cId="1235276562" sldId="338"/>
            <ac:cxnSpMk id="17" creationId="{DD7D2DA6-9068-85B3-8F19-0114F492375E}"/>
          </ac:cxnSpMkLst>
        </pc:cxnChg>
        <pc:cxnChg chg="add mod">
          <ac:chgData name="DENGYAO LI" userId="14cc8a7cd33302d5" providerId="LiveId" clId="{D839F4BB-6B00-4328-BD93-E72EF7391933}" dt="2024-06-02T07:18:20.513" v="28400" actId="1076"/>
          <ac:cxnSpMkLst>
            <pc:docMk/>
            <pc:sldMk cId="1235276562" sldId="338"/>
            <ac:cxnSpMk id="18" creationId="{783F39A1-7538-F386-F8AA-37628AB8BEE5}"/>
          </ac:cxnSpMkLst>
        </pc:cxnChg>
        <pc:cxnChg chg="add mod">
          <ac:chgData name="DENGYAO LI" userId="14cc8a7cd33302d5" providerId="LiveId" clId="{D839F4BB-6B00-4328-BD93-E72EF7391933}" dt="2024-06-02T07:18:20.513" v="28400" actId="1076"/>
          <ac:cxnSpMkLst>
            <pc:docMk/>
            <pc:sldMk cId="1235276562" sldId="338"/>
            <ac:cxnSpMk id="19" creationId="{AC482A54-AEC6-18A1-1A33-6F97733A55CF}"/>
          </ac:cxnSpMkLst>
        </pc:cxnChg>
        <pc:cxnChg chg="add mod">
          <ac:chgData name="DENGYAO LI" userId="14cc8a7cd33302d5" providerId="LiveId" clId="{D839F4BB-6B00-4328-BD93-E72EF7391933}" dt="2024-06-02T07:18:20.513" v="28400" actId="1076"/>
          <ac:cxnSpMkLst>
            <pc:docMk/>
            <pc:sldMk cId="1235276562" sldId="338"/>
            <ac:cxnSpMk id="20" creationId="{F313661A-F810-C006-D900-6AAB75327A22}"/>
          </ac:cxnSpMkLst>
        </pc:cxnChg>
        <pc:cxnChg chg="add mod">
          <ac:chgData name="DENGYAO LI" userId="14cc8a7cd33302d5" providerId="LiveId" clId="{D839F4BB-6B00-4328-BD93-E72EF7391933}" dt="2024-06-02T07:18:20.513" v="28400" actId="1076"/>
          <ac:cxnSpMkLst>
            <pc:docMk/>
            <pc:sldMk cId="1235276562" sldId="338"/>
            <ac:cxnSpMk id="25" creationId="{460EC94D-2A18-08A2-D908-F5F5187F85A5}"/>
          </ac:cxnSpMkLst>
        </pc:cxnChg>
        <pc:cxnChg chg="add mod">
          <ac:chgData name="DENGYAO LI" userId="14cc8a7cd33302d5" providerId="LiveId" clId="{D839F4BB-6B00-4328-BD93-E72EF7391933}" dt="2024-06-01T02:35:19.465" v="23932"/>
          <ac:cxnSpMkLst>
            <pc:docMk/>
            <pc:sldMk cId="1235276562" sldId="338"/>
            <ac:cxnSpMk id="30" creationId="{358DB863-5AF9-1C41-DC64-C2A231B311A9}"/>
          </ac:cxnSpMkLst>
        </pc:cxnChg>
      </pc:sldChg>
      <pc:sldChg chg="addSp delSp modSp new mod">
        <pc:chgData name="DENGYAO LI" userId="14cc8a7cd33302d5" providerId="LiveId" clId="{D839F4BB-6B00-4328-BD93-E72EF7391933}" dt="2024-06-02T07:55:59.577" v="28658" actId="1036"/>
        <pc:sldMkLst>
          <pc:docMk/>
          <pc:sldMk cId="291402230" sldId="339"/>
        </pc:sldMkLst>
        <pc:spChg chg="add mod">
          <ac:chgData name="DENGYAO LI" userId="14cc8a7cd33302d5" providerId="LiveId" clId="{D839F4BB-6B00-4328-BD93-E72EF7391933}" dt="2024-06-02T07:18:39.825" v="28403"/>
          <ac:spMkLst>
            <pc:docMk/>
            <pc:sldMk cId="291402230" sldId="339"/>
            <ac:spMk id="2" creationId="{BE125028-9E44-1BD3-2BF8-AC85F11F7568}"/>
          </ac:spMkLst>
        </pc:spChg>
        <pc:spChg chg="del">
          <ac:chgData name="DENGYAO LI" userId="14cc8a7cd33302d5" providerId="LiveId" clId="{D839F4BB-6B00-4328-BD93-E72EF7391933}" dt="2024-06-01T02:41:20.894" v="24018" actId="478"/>
          <ac:spMkLst>
            <pc:docMk/>
            <pc:sldMk cId="291402230" sldId="339"/>
            <ac:spMk id="2" creationId="{EE332E24-516C-5E6F-65D9-82825BBB377E}"/>
          </ac:spMkLst>
        </pc:spChg>
        <pc:spChg chg="del">
          <ac:chgData name="DENGYAO LI" userId="14cc8a7cd33302d5" providerId="LiveId" clId="{D839F4BB-6B00-4328-BD93-E72EF7391933}" dt="2024-06-01T02:41:20.196" v="24017" actId="478"/>
          <ac:spMkLst>
            <pc:docMk/>
            <pc:sldMk cId="291402230" sldId="339"/>
            <ac:spMk id="3" creationId="{C6736743-DF33-16FD-4151-50263F84FFC8}"/>
          </ac:spMkLst>
        </pc:spChg>
        <pc:spChg chg="add mod">
          <ac:chgData name="DENGYAO LI" userId="14cc8a7cd33302d5" providerId="LiveId" clId="{D839F4BB-6B00-4328-BD93-E72EF7391933}" dt="2024-06-01T02:41:18.288" v="24016"/>
          <ac:spMkLst>
            <pc:docMk/>
            <pc:sldMk cId="291402230" sldId="339"/>
            <ac:spMk id="5" creationId="{85422C86-8550-7117-8692-D895F38FBB32}"/>
          </ac:spMkLst>
        </pc:spChg>
        <pc:spChg chg="add del mod">
          <ac:chgData name="DENGYAO LI" userId="14cc8a7cd33302d5" providerId="LiveId" clId="{D839F4BB-6B00-4328-BD93-E72EF7391933}" dt="2024-06-02T07:18:41.789" v="28404" actId="478"/>
          <ac:spMkLst>
            <pc:docMk/>
            <pc:sldMk cId="291402230" sldId="339"/>
            <ac:spMk id="6" creationId="{815A8AB0-EC20-3AAD-914F-B5499DFCC99A}"/>
          </ac:spMkLst>
        </pc:spChg>
        <pc:spChg chg="add mod">
          <ac:chgData name="DENGYAO LI" userId="14cc8a7cd33302d5" providerId="LiveId" clId="{D839F4BB-6B00-4328-BD93-E72EF7391933}" dt="2024-06-02T07:18:49.568" v="28405" actId="1076"/>
          <ac:spMkLst>
            <pc:docMk/>
            <pc:sldMk cId="291402230" sldId="339"/>
            <ac:spMk id="7" creationId="{8782F43E-6389-F8AC-852A-4D48B7F82C4F}"/>
          </ac:spMkLst>
        </pc:spChg>
        <pc:spChg chg="add mod">
          <ac:chgData name="DENGYAO LI" userId="14cc8a7cd33302d5" providerId="LiveId" clId="{D839F4BB-6B00-4328-BD93-E72EF7391933}" dt="2024-06-02T07:18:49.568" v="28405" actId="1076"/>
          <ac:spMkLst>
            <pc:docMk/>
            <pc:sldMk cId="291402230" sldId="339"/>
            <ac:spMk id="9" creationId="{5A2E070A-00EA-CCD1-E88D-0BB0F6FAC539}"/>
          </ac:spMkLst>
        </pc:spChg>
        <pc:spChg chg="add mod">
          <ac:chgData name="DENGYAO LI" userId="14cc8a7cd33302d5" providerId="LiveId" clId="{D839F4BB-6B00-4328-BD93-E72EF7391933}" dt="2024-06-02T07:18:49.568" v="28405" actId="1076"/>
          <ac:spMkLst>
            <pc:docMk/>
            <pc:sldMk cId="291402230" sldId="339"/>
            <ac:spMk id="11" creationId="{A1BB0482-098C-0D53-C3F2-4916C530222D}"/>
          </ac:spMkLst>
        </pc:spChg>
        <pc:picChg chg="add mod">
          <ac:chgData name="DENGYAO LI" userId="14cc8a7cd33302d5" providerId="LiveId" clId="{D839F4BB-6B00-4328-BD93-E72EF7391933}" dt="2024-06-02T07:18:49.568" v="28405" actId="1076"/>
          <ac:picMkLst>
            <pc:docMk/>
            <pc:sldMk cId="291402230" sldId="339"/>
            <ac:picMk id="3" creationId="{D63780C7-8936-A8E9-BFA4-D0AD0CA28691}"/>
          </ac:picMkLst>
        </pc:picChg>
        <pc:picChg chg="add mod">
          <ac:chgData name="DENGYAO LI" userId="14cc8a7cd33302d5" providerId="LiveId" clId="{D839F4BB-6B00-4328-BD93-E72EF7391933}" dt="2024-06-02T07:55:59.577" v="28658" actId="1036"/>
          <ac:picMkLst>
            <pc:docMk/>
            <pc:sldMk cId="291402230" sldId="339"/>
            <ac:picMk id="8" creationId="{171F6985-665D-23DB-4A26-551674E28F8E}"/>
          </ac:picMkLst>
        </pc:picChg>
        <pc:picChg chg="add del">
          <ac:chgData name="DENGYAO LI" userId="14cc8a7cd33302d5" providerId="LiveId" clId="{D839F4BB-6B00-4328-BD93-E72EF7391933}" dt="2024-06-01T03:34:16.492" v="24105" actId="478"/>
          <ac:picMkLst>
            <pc:docMk/>
            <pc:sldMk cId="291402230" sldId="339"/>
            <ac:picMk id="13" creationId="{A1AFB984-D60E-E9CC-E1CE-A02FA9F1C718}"/>
          </ac:picMkLst>
        </pc:picChg>
        <pc:picChg chg="add del mod">
          <ac:chgData name="DENGYAO LI" userId="14cc8a7cd33302d5" providerId="LiveId" clId="{D839F4BB-6B00-4328-BD93-E72EF7391933}" dt="2024-06-01T09:41:48.912" v="26015" actId="478"/>
          <ac:picMkLst>
            <pc:docMk/>
            <pc:sldMk cId="291402230" sldId="339"/>
            <ac:picMk id="15" creationId="{5A5FC627-8E44-6A4A-EBC6-4442F40D7702}"/>
          </ac:picMkLst>
        </pc:picChg>
      </pc:sldChg>
      <pc:sldChg chg="addSp delSp modSp new mod">
        <pc:chgData name="DENGYAO LI" userId="14cc8a7cd33302d5" providerId="LiveId" clId="{D839F4BB-6B00-4328-BD93-E72EF7391933}" dt="2024-06-02T07:56:06.774" v="28691" actId="1035"/>
        <pc:sldMkLst>
          <pc:docMk/>
          <pc:sldMk cId="2432084227" sldId="340"/>
        </pc:sldMkLst>
        <pc:spChg chg="add mod">
          <ac:chgData name="DENGYAO LI" userId="14cc8a7cd33302d5" providerId="LiveId" clId="{D839F4BB-6B00-4328-BD93-E72EF7391933}" dt="2024-06-02T07:19:11.303" v="28407"/>
          <ac:spMkLst>
            <pc:docMk/>
            <pc:sldMk cId="2432084227" sldId="340"/>
            <ac:spMk id="2" creationId="{03B20BD0-3CD4-2C9A-1978-B946D6F22D09}"/>
          </ac:spMkLst>
        </pc:spChg>
        <pc:spChg chg="del">
          <ac:chgData name="DENGYAO LI" userId="14cc8a7cd33302d5" providerId="LiveId" clId="{D839F4BB-6B00-4328-BD93-E72EF7391933}" dt="2024-06-01T02:51:59.044" v="24094" actId="478"/>
          <ac:spMkLst>
            <pc:docMk/>
            <pc:sldMk cId="2432084227" sldId="340"/>
            <ac:spMk id="2" creationId="{BC1992B6-6144-2516-A4A8-A8F7FA385B94}"/>
          </ac:spMkLst>
        </pc:spChg>
        <pc:spChg chg="del">
          <ac:chgData name="DENGYAO LI" userId="14cc8a7cd33302d5" providerId="LiveId" clId="{D839F4BB-6B00-4328-BD93-E72EF7391933}" dt="2024-06-01T02:52:00.294" v="24095" actId="478"/>
          <ac:spMkLst>
            <pc:docMk/>
            <pc:sldMk cId="2432084227" sldId="340"/>
            <ac:spMk id="3" creationId="{17FD1014-18C2-8126-AB38-FCA79EB31FAE}"/>
          </ac:spMkLst>
        </pc:spChg>
        <pc:spChg chg="add mod">
          <ac:chgData name="DENGYAO LI" userId="14cc8a7cd33302d5" providerId="LiveId" clId="{D839F4BB-6B00-4328-BD93-E72EF7391933}" dt="2024-06-02T07:19:58.724" v="28414" actId="1076"/>
          <ac:spMkLst>
            <pc:docMk/>
            <pc:sldMk cId="2432084227" sldId="340"/>
            <ac:spMk id="5" creationId="{313626EB-BC91-6D35-2D69-C3C42318A7A3}"/>
          </ac:spMkLst>
        </pc:spChg>
        <pc:spChg chg="add mod">
          <ac:chgData name="DENGYAO LI" userId="14cc8a7cd33302d5" providerId="LiveId" clId="{D839F4BB-6B00-4328-BD93-E72EF7391933}" dt="2024-06-02T07:19:25.720" v="28409" actId="1076"/>
          <ac:spMkLst>
            <pc:docMk/>
            <pc:sldMk cId="2432084227" sldId="340"/>
            <ac:spMk id="6" creationId="{0D2FE36D-5EEB-114D-EC13-B43D2939F15A}"/>
          </ac:spMkLst>
        </pc:spChg>
        <pc:spChg chg="add del mod">
          <ac:chgData name="DENGYAO LI" userId="14cc8a7cd33302d5" providerId="LiveId" clId="{D839F4BB-6B00-4328-BD93-E72EF7391933}" dt="2024-06-02T07:19:14.792" v="28408" actId="478"/>
          <ac:spMkLst>
            <pc:docMk/>
            <pc:sldMk cId="2432084227" sldId="340"/>
            <ac:spMk id="7" creationId="{0D9702F4-A379-1E6C-9A3C-F3F3C5673330}"/>
          </ac:spMkLst>
        </pc:spChg>
        <pc:spChg chg="add mod">
          <ac:chgData name="DENGYAO LI" userId="14cc8a7cd33302d5" providerId="LiveId" clId="{D839F4BB-6B00-4328-BD93-E72EF7391933}" dt="2024-06-01T02:53:02.494" v="24101" actId="20577"/>
          <ac:spMkLst>
            <pc:docMk/>
            <pc:sldMk cId="2432084227" sldId="340"/>
            <ac:spMk id="8" creationId="{697C7AA7-10B3-5F54-189B-AF24FD7F36FA}"/>
          </ac:spMkLst>
        </pc:spChg>
        <pc:spChg chg="add mod">
          <ac:chgData name="DENGYAO LI" userId="14cc8a7cd33302d5" providerId="LiveId" clId="{D839F4BB-6B00-4328-BD93-E72EF7391933}" dt="2024-06-01T03:39:01.988" v="24128" actId="1076"/>
          <ac:spMkLst>
            <pc:docMk/>
            <pc:sldMk cId="2432084227" sldId="340"/>
            <ac:spMk id="9" creationId="{8A2FDA19-E393-48A7-2E33-D5FF2AFA43FA}"/>
          </ac:spMkLst>
        </pc:spChg>
        <pc:spChg chg="add mod">
          <ac:chgData name="DENGYAO LI" userId="14cc8a7cd33302d5" providerId="LiveId" clId="{D839F4BB-6B00-4328-BD93-E72EF7391933}" dt="2024-06-02T07:20:05.096" v="28415" actId="1076"/>
          <ac:spMkLst>
            <pc:docMk/>
            <pc:sldMk cId="2432084227" sldId="340"/>
            <ac:spMk id="11" creationId="{F8BE0436-3743-F791-6490-654F7EBC4613}"/>
          </ac:spMkLst>
        </pc:spChg>
        <pc:spChg chg="add del">
          <ac:chgData name="DENGYAO LI" userId="14cc8a7cd33302d5" providerId="LiveId" clId="{D839F4BB-6B00-4328-BD93-E72EF7391933}" dt="2024-06-01T03:39:56.807" v="24135" actId="22"/>
          <ac:spMkLst>
            <pc:docMk/>
            <pc:sldMk cId="2432084227" sldId="340"/>
            <ac:spMk id="13" creationId="{152C11CF-1F32-8797-BA9C-5C94C17A6DF0}"/>
          </ac:spMkLst>
        </pc:spChg>
        <pc:spChg chg="add mod">
          <ac:chgData name="DENGYAO LI" userId="14cc8a7cd33302d5" providerId="LiveId" clId="{D839F4BB-6B00-4328-BD93-E72EF7391933}" dt="2024-06-01T03:45:31.935" v="24271" actId="20577"/>
          <ac:spMkLst>
            <pc:docMk/>
            <pc:sldMk cId="2432084227" sldId="340"/>
            <ac:spMk id="15" creationId="{0C6FF39F-326C-8A20-5432-A215FEA8F225}"/>
          </ac:spMkLst>
        </pc:spChg>
        <pc:spChg chg="add mod">
          <ac:chgData name="DENGYAO LI" userId="14cc8a7cd33302d5" providerId="LiveId" clId="{D839F4BB-6B00-4328-BD93-E72EF7391933}" dt="2024-06-01T03:43:15.161" v="24203" actId="14100"/>
          <ac:spMkLst>
            <pc:docMk/>
            <pc:sldMk cId="2432084227" sldId="340"/>
            <ac:spMk id="17" creationId="{190A84AE-2934-977B-6EAB-0FC611DB2236}"/>
          </ac:spMkLst>
        </pc:spChg>
        <pc:spChg chg="add mod">
          <ac:chgData name="DENGYAO LI" userId="14cc8a7cd33302d5" providerId="LiveId" clId="{D839F4BB-6B00-4328-BD93-E72EF7391933}" dt="2024-06-01T03:43:15.161" v="24203" actId="14100"/>
          <ac:spMkLst>
            <pc:docMk/>
            <pc:sldMk cId="2432084227" sldId="340"/>
            <ac:spMk id="19" creationId="{5C8C1EA7-FAFA-7021-5940-1984D9B3711E}"/>
          </ac:spMkLst>
        </pc:spChg>
        <pc:spChg chg="add mod">
          <ac:chgData name="DENGYAO LI" userId="14cc8a7cd33302d5" providerId="LiveId" clId="{D839F4BB-6B00-4328-BD93-E72EF7391933}" dt="2024-06-01T03:43:15.161" v="24203" actId="14100"/>
          <ac:spMkLst>
            <pc:docMk/>
            <pc:sldMk cId="2432084227" sldId="340"/>
            <ac:spMk id="21" creationId="{5AC50659-A54D-CD27-407D-B37E75678526}"/>
          </ac:spMkLst>
        </pc:spChg>
        <pc:spChg chg="add mod">
          <ac:chgData name="DENGYAO LI" userId="14cc8a7cd33302d5" providerId="LiveId" clId="{D839F4BB-6B00-4328-BD93-E72EF7391933}" dt="2024-06-01T03:43:15.161" v="24203" actId="14100"/>
          <ac:spMkLst>
            <pc:docMk/>
            <pc:sldMk cId="2432084227" sldId="340"/>
            <ac:spMk id="23" creationId="{B11FB3D2-4288-C37D-B6AB-5A40B4F5BBE9}"/>
          </ac:spMkLst>
        </pc:spChg>
        <pc:spChg chg="add del mod">
          <ac:chgData name="DENGYAO LI" userId="14cc8a7cd33302d5" providerId="LiveId" clId="{D839F4BB-6B00-4328-BD93-E72EF7391933}" dt="2024-06-01T04:11:21.895" v="24748" actId="478"/>
          <ac:spMkLst>
            <pc:docMk/>
            <pc:sldMk cId="2432084227" sldId="340"/>
            <ac:spMk id="25" creationId="{DA6AD0E3-9248-202E-347C-B3B482594B0B}"/>
          </ac:spMkLst>
        </pc:spChg>
        <pc:picChg chg="add mod">
          <ac:chgData name="DENGYAO LI" userId="14cc8a7cd33302d5" providerId="LiveId" clId="{D839F4BB-6B00-4328-BD93-E72EF7391933}" dt="2024-06-02T07:56:06.774" v="28691" actId="1035"/>
          <ac:picMkLst>
            <pc:docMk/>
            <pc:sldMk cId="2432084227" sldId="340"/>
            <ac:picMk id="10" creationId="{7180AC8F-EF2F-2FAD-45E3-5D7FC18D425F}"/>
          </ac:picMkLst>
        </pc:picChg>
        <pc:cxnChg chg="add mod">
          <ac:chgData name="DENGYAO LI" userId="14cc8a7cd33302d5" providerId="LiveId" clId="{D839F4BB-6B00-4328-BD93-E72EF7391933}" dt="2024-06-02T07:19:58.724" v="28414" actId="1076"/>
          <ac:cxnSpMkLst>
            <pc:docMk/>
            <pc:sldMk cId="2432084227" sldId="340"/>
            <ac:cxnSpMk id="26" creationId="{1263A580-0CF1-ECB7-1D8A-97035FAA2A69}"/>
          </ac:cxnSpMkLst>
        </pc:cxnChg>
        <pc:cxnChg chg="add del mod">
          <ac:chgData name="DENGYAO LI" userId="14cc8a7cd33302d5" providerId="LiveId" clId="{D839F4BB-6B00-4328-BD93-E72EF7391933}" dt="2024-06-01T03:46:18.977" v="24275" actId="478"/>
          <ac:cxnSpMkLst>
            <pc:docMk/>
            <pc:sldMk cId="2432084227" sldId="340"/>
            <ac:cxnSpMk id="36" creationId="{47FC395C-A5DA-6F16-59E6-DA92F7D63FCD}"/>
          </ac:cxnSpMkLst>
        </pc:cxnChg>
        <pc:cxnChg chg="add del mod">
          <ac:chgData name="DENGYAO LI" userId="14cc8a7cd33302d5" providerId="LiveId" clId="{D839F4BB-6B00-4328-BD93-E72EF7391933}" dt="2024-06-01T03:49:16.358" v="24465" actId="478"/>
          <ac:cxnSpMkLst>
            <pc:docMk/>
            <pc:sldMk cId="2432084227" sldId="340"/>
            <ac:cxnSpMk id="37" creationId="{72CDB184-201B-8817-DA7B-55A11C1306AE}"/>
          </ac:cxnSpMkLst>
        </pc:cxnChg>
        <pc:cxnChg chg="add del mod">
          <ac:chgData name="DENGYAO LI" userId="14cc8a7cd33302d5" providerId="LiveId" clId="{D839F4BB-6B00-4328-BD93-E72EF7391933}" dt="2024-06-01T03:59:47.032" v="24617" actId="478"/>
          <ac:cxnSpMkLst>
            <pc:docMk/>
            <pc:sldMk cId="2432084227" sldId="340"/>
            <ac:cxnSpMk id="39" creationId="{1D08DA25-13FA-33FC-580F-DED8ACCC52BA}"/>
          </ac:cxnSpMkLst>
        </pc:cxnChg>
        <pc:cxnChg chg="add del mod">
          <ac:chgData name="DENGYAO LI" userId="14cc8a7cd33302d5" providerId="LiveId" clId="{D839F4BB-6B00-4328-BD93-E72EF7391933}" dt="2024-06-01T03:55:34.490" v="24484" actId="478"/>
          <ac:cxnSpMkLst>
            <pc:docMk/>
            <pc:sldMk cId="2432084227" sldId="340"/>
            <ac:cxnSpMk id="68" creationId="{2D19D3A8-02C8-4FB5-C2B7-92EF4A014449}"/>
          </ac:cxnSpMkLst>
        </pc:cxnChg>
        <pc:cxnChg chg="add del mod">
          <ac:chgData name="DENGYAO LI" userId="14cc8a7cd33302d5" providerId="LiveId" clId="{D839F4BB-6B00-4328-BD93-E72EF7391933}" dt="2024-06-01T03:58:17.829" v="24586" actId="478"/>
          <ac:cxnSpMkLst>
            <pc:docMk/>
            <pc:sldMk cId="2432084227" sldId="340"/>
            <ac:cxnSpMk id="74" creationId="{9B8700EF-3DEF-91FA-A7AE-A45F4B295BE6}"/>
          </ac:cxnSpMkLst>
        </pc:cxnChg>
        <pc:cxnChg chg="add del mod">
          <ac:chgData name="DENGYAO LI" userId="14cc8a7cd33302d5" providerId="LiveId" clId="{D839F4BB-6B00-4328-BD93-E72EF7391933}" dt="2024-06-01T04:08:17.817" v="24693" actId="478"/>
          <ac:cxnSpMkLst>
            <pc:docMk/>
            <pc:sldMk cId="2432084227" sldId="340"/>
            <ac:cxnSpMk id="79" creationId="{3133F02F-EE78-2B61-4131-7BF9B4B59716}"/>
          </ac:cxnSpMkLst>
        </pc:cxnChg>
        <pc:cxnChg chg="add mod">
          <ac:chgData name="DENGYAO LI" userId="14cc8a7cd33302d5" providerId="LiveId" clId="{D839F4BB-6B00-4328-BD93-E72EF7391933}" dt="2024-06-01T04:08:32.655" v="24697" actId="14100"/>
          <ac:cxnSpMkLst>
            <pc:docMk/>
            <pc:sldMk cId="2432084227" sldId="340"/>
            <ac:cxnSpMk id="112" creationId="{72B6FEAB-8B62-501C-5D4B-A600FF3E7609}"/>
          </ac:cxnSpMkLst>
        </pc:cxnChg>
        <pc:cxnChg chg="add mod">
          <ac:chgData name="DENGYAO LI" userId="14cc8a7cd33302d5" providerId="LiveId" clId="{D839F4BB-6B00-4328-BD93-E72EF7391933}" dt="2024-06-01T04:08:59.584" v="24709" actId="1076"/>
          <ac:cxnSpMkLst>
            <pc:docMk/>
            <pc:sldMk cId="2432084227" sldId="340"/>
            <ac:cxnSpMk id="116" creationId="{F4C05F21-94EB-9BC6-5CF8-7554ADD77D90}"/>
          </ac:cxnSpMkLst>
        </pc:cxnChg>
        <pc:cxnChg chg="add mod">
          <ac:chgData name="DENGYAO LI" userId="14cc8a7cd33302d5" providerId="LiveId" clId="{D839F4BB-6B00-4328-BD93-E72EF7391933}" dt="2024-06-01T04:10:20.876" v="24735" actId="14100"/>
          <ac:cxnSpMkLst>
            <pc:docMk/>
            <pc:sldMk cId="2432084227" sldId="340"/>
            <ac:cxnSpMk id="119" creationId="{6758A8B7-9FBF-C263-9023-D5FC229D9256}"/>
          </ac:cxnSpMkLst>
        </pc:cxnChg>
        <pc:cxnChg chg="add mod">
          <ac:chgData name="DENGYAO LI" userId="14cc8a7cd33302d5" providerId="LiveId" clId="{D839F4BB-6B00-4328-BD93-E72EF7391933}" dt="2024-06-01T04:11:14.027" v="24746" actId="14100"/>
          <ac:cxnSpMkLst>
            <pc:docMk/>
            <pc:sldMk cId="2432084227" sldId="340"/>
            <ac:cxnSpMk id="122" creationId="{39C6D5D0-B446-16F3-C405-305D050CEB01}"/>
          </ac:cxnSpMkLst>
        </pc:cxnChg>
        <pc:cxnChg chg="add mod">
          <ac:chgData name="DENGYAO LI" userId="14cc8a7cd33302d5" providerId="LiveId" clId="{D839F4BB-6B00-4328-BD93-E72EF7391933}" dt="2024-06-01T04:11:18.637" v="24747" actId="14100"/>
          <ac:cxnSpMkLst>
            <pc:docMk/>
            <pc:sldMk cId="2432084227" sldId="340"/>
            <ac:cxnSpMk id="127" creationId="{382AA72B-8298-1F0D-279F-381BDC453600}"/>
          </ac:cxnSpMkLst>
        </pc:cxnChg>
      </pc:sldChg>
      <pc:sldChg chg="addSp delSp modSp new mod">
        <pc:chgData name="DENGYAO LI" userId="14cc8a7cd33302d5" providerId="LiveId" clId="{D839F4BB-6B00-4328-BD93-E72EF7391933}" dt="2024-06-02T07:56:12.281" v="28717" actId="1035"/>
        <pc:sldMkLst>
          <pc:docMk/>
          <pc:sldMk cId="4146087960" sldId="341"/>
        </pc:sldMkLst>
        <pc:spChg chg="del">
          <ac:chgData name="DENGYAO LI" userId="14cc8a7cd33302d5" providerId="LiveId" clId="{D839F4BB-6B00-4328-BD93-E72EF7391933}" dt="2024-06-01T03:36:52.937" v="24111" actId="478"/>
          <ac:spMkLst>
            <pc:docMk/>
            <pc:sldMk cId="4146087960" sldId="341"/>
            <ac:spMk id="2" creationId="{25B6E9C4-C7F2-C678-468C-FAA650B30436}"/>
          </ac:spMkLst>
        </pc:spChg>
        <pc:spChg chg="add mod">
          <ac:chgData name="DENGYAO LI" userId="14cc8a7cd33302d5" providerId="LiveId" clId="{D839F4BB-6B00-4328-BD93-E72EF7391933}" dt="2024-06-02T07:20:50.525" v="28422" actId="14100"/>
          <ac:spMkLst>
            <pc:docMk/>
            <pc:sldMk cId="4146087960" sldId="341"/>
            <ac:spMk id="2" creationId="{2AEDC482-AB8D-9A4B-C6C1-764E584DF44C}"/>
          </ac:spMkLst>
        </pc:spChg>
        <pc:spChg chg="del">
          <ac:chgData name="DENGYAO LI" userId="14cc8a7cd33302d5" providerId="LiveId" clId="{D839F4BB-6B00-4328-BD93-E72EF7391933}" dt="2024-06-01T03:36:52.453" v="24110" actId="478"/>
          <ac:spMkLst>
            <pc:docMk/>
            <pc:sldMk cId="4146087960" sldId="341"/>
            <ac:spMk id="3" creationId="{9FEFA596-249D-9962-8DBB-224B5E964D46}"/>
          </ac:spMkLst>
        </pc:spChg>
        <pc:spChg chg="add mod">
          <ac:chgData name="DENGYAO LI" userId="14cc8a7cd33302d5" providerId="LiveId" clId="{D839F4BB-6B00-4328-BD93-E72EF7391933}" dt="2024-06-01T03:36:56.695" v="24112"/>
          <ac:spMkLst>
            <pc:docMk/>
            <pc:sldMk cId="4146087960" sldId="341"/>
            <ac:spMk id="5" creationId="{AC5DCA9E-3F64-4824-309A-9210BEBA5BA3}"/>
          </ac:spMkLst>
        </pc:spChg>
        <pc:spChg chg="add del mod">
          <ac:chgData name="DENGYAO LI" userId="14cc8a7cd33302d5" providerId="LiveId" clId="{D839F4BB-6B00-4328-BD93-E72EF7391933}" dt="2024-06-02T07:20:23.259" v="28419" actId="478"/>
          <ac:spMkLst>
            <pc:docMk/>
            <pc:sldMk cId="4146087960" sldId="341"/>
            <ac:spMk id="6" creationId="{C77B104D-84C1-FA7C-7690-3320069EE041}"/>
          </ac:spMkLst>
        </pc:spChg>
        <pc:spChg chg="add mod">
          <ac:chgData name="DENGYAO LI" userId="14cc8a7cd33302d5" providerId="LiveId" clId="{D839F4BB-6B00-4328-BD93-E72EF7391933}" dt="2024-06-02T07:20:28.885" v="28420" actId="1076"/>
          <ac:spMkLst>
            <pc:docMk/>
            <pc:sldMk cId="4146087960" sldId="341"/>
            <ac:spMk id="8" creationId="{1C53174A-B621-05C2-AA49-E8DD39DB50DD}"/>
          </ac:spMkLst>
        </pc:spChg>
        <pc:spChg chg="add del">
          <ac:chgData name="DENGYAO LI" userId="14cc8a7cd33302d5" providerId="LiveId" clId="{D839F4BB-6B00-4328-BD93-E72EF7391933}" dt="2024-06-01T04:13:15.414" v="24864" actId="22"/>
          <ac:spMkLst>
            <pc:docMk/>
            <pc:sldMk cId="4146087960" sldId="341"/>
            <ac:spMk id="10" creationId="{38C495B9-DD14-B77A-BE5D-F64B6F062C42}"/>
          </ac:spMkLst>
        </pc:spChg>
        <pc:spChg chg="add mod">
          <ac:chgData name="DENGYAO LI" userId="14cc8a7cd33302d5" providerId="LiveId" clId="{D839F4BB-6B00-4328-BD93-E72EF7391933}" dt="2024-06-02T07:20:28.885" v="28420" actId="1076"/>
          <ac:spMkLst>
            <pc:docMk/>
            <pc:sldMk cId="4146087960" sldId="341"/>
            <ac:spMk id="12" creationId="{507CE84D-BB39-621A-C66F-28DBD1D9225C}"/>
          </ac:spMkLst>
        </pc:spChg>
        <pc:spChg chg="add mod">
          <ac:chgData name="DENGYAO LI" userId="14cc8a7cd33302d5" providerId="LiveId" clId="{D839F4BB-6B00-4328-BD93-E72EF7391933}" dt="2024-06-02T07:20:28.885" v="28420" actId="1076"/>
          <ac:spMkLst>
            <pc:docMk/>
            <pc:sldMk cId="4146087960" sldId="341"/>
            <ac:spMk id="14" creationId="{5677ABB2-EDD8-B23C-7F8E-181227B64FA3}"/>
          </ac:spMkLst>
        </pc:spChg>
        <pc:spChg chg="add mod">
          <ac:chgData name="DENGYAO LI" userId="14cc8a7cd33302d5" providerId="LiveId" clId="{D839F4BB-6B00-4328-BD93-E72EF7391933}" dt="2024-06-02T07:20:34.828" v="28421" actId="14100"/>
          <ac:spMkLst>
            <pc:docMk/>
            <pc:sldMk cId="4146087960" sldId="341"/>
            <ac:spMk id="16" creationId="{7DF0A366-6C1F-F8C8-EBAD-5FFA9210AE8F}"/>
          </ac:spMkLst>
        </pc:spChg>
        <pc:spChg chg="add mod">
          <ac:chgData name="DENGYAO LI" userId="14cc8a7cd33302d5" providerId="LiveId" clId="{D839F4BB-6B00-4328-BD93-E72EF7391933}" dt="2024-06-02T07:20:34.828" v="28421" actId="14100"/>
          <ac:spMkLst>
            <pc:docMk/>
            <pc:sldMk cId="4146087960" sldId="341"/>
            <ac:spMk id="18" creationId="{2A81656B-748C-8242-1D7D-1BFFE438A9B3}"/>
          </ac:spMkLst>
        </pc:spChg>
        <pc:spChg chg="add mod">
          <ac:chgData name="DENGYAO LI" userId="14cc8a7cd33302d5" providerId="LiveId" clId="{D839F4BB-6B00-4328-BD93-E72EF7391933}" dt="2024-06-02T07:20:34.828" v="28421" actId="14100"/>
          <ac:spMkLst>
            <pc:docMk/>
            <pc:sldMk cId="4146087960" sldId="341"/>
            <ac:spMk id="20" creationId="{6EC4A14A-F052-BB57-23E3-C46DC8649529}"/>
          </ac:spMkLst>
        </pc:spChg>
        <pc:spChg chg="add mod">
          <ac:chgData name="DENGYAO LI" userId="14cc8a7cd33302d5" providerId="LiveId" clId="{D839F4BB-6B00-4328-BD93-E72EF7391933}" dt="2024-06-02T07:20:34.828" v="28421" actId="14100"/>
          <ac:spMkLst>
            <pc:docMk/>
            <pc:sldMk cId="4146087960" sldId="341"/>
            <ac:spMk id="22" creationId="{B15AC93A-04C1-157B-9220-8AA3D0836663}"/>
          </ac:spMkLst>
        </pc:spChg>
        <pc:spChg chg="add mod">
          <ac:chgData name="DENGYAO LI" userId="14cc8a7cd33302d5" providerId="LiveId" clId="{D839F4BB-6B00-4328-BD93-E72EF7391933}" dt="2024-06-02T07:20:34.828" v="28421" actId="14100"/>
          <ac:spMkLst>
            <pc:docMk/>
            <pc:sldMk cId="4146087960" sldId="341"/>
            <ac:spMk id="24" creationId="{141D1F8E-193E-A422-832D-8E7FF0B08E05}"/>
          </ac:spMkLst>
        </pc:spChg>
        <pc:spChg chg="add mod">
          <ac:chgData name="DENGYAO LI" userId="14cc8a7cd33302d5" providerId="LiveId" clId="{D839F4BB-6B00-4328-BD93-E72EF7391933}" dt="2024-06-02T07:20:28.885" v="28420" actId="1076"/>
          <ac:spMkLst>
            <pc:docMk/>
            <pc:sldMk cId="4146087960" sldId="341"/>
            <ac:spMk id="57" creationId="{08D2E4D1-9AD0-4870-B9CB-AE154C4893B7}"/>
          </ac:spMkLst>
        </pc:spChg>
        <pc:spChg chg="add mod">
          <ac:chgData name="DENGYAO LI" userId="14cc8a7cd33302d5" providerId="LiveId" clId="{D839F4BB-6B00-4328-BD93-E72EF7391933}" dt="2024-06-02T07:20:28.885" v="28420" actId="1076"/>
          <ac:spMkLst>
            <pc:docMk/>
            <pc:sldMk cId="4146087960" sldId="341"/>
            <ac:spMk id="58" creationId="{9488B2D0-1A50-F786-2952-015280778033}"/>
          </ac:spMkLst>
        </pc:spChg>
        <pc:picChg chg="add mod">
          <ac:chgData name="DENGYAO LI" userId="14cc8a7cd33302d5" providerId="LiveId" clId="{D839F4BB-6B00-4328-BD93-E72EF7391933}" dt="2024-06-02T07:56:12.281" v="28717" actId="1035"/>
          <ac:picMkLst>
            <pc:docMk/>
            <pc:sldMk cId="4146087960" sldId="341"/>
            <ac:picMk id="13" creationId="{8F5C429A-5411-D9DC-830E-03153C6437CB}"/>
          </ac:picMkLst>
        </pc:picChg>
        <pc:cxnChg chg="add mod">
          <ac:chgData name="DENGYAO LI" userId="14cc8a7cd33302d5" providerId="LiveId" clId="{D839F4BB-6B00-4328-BD93-E72EF7391933}" dt="2024-06-02T07:20:34.828" v="28421" actId="14100"/>
          <ac:cxnSpMkLst>
            <pc:docMk/>
            <pc:sldMk cId="4146087960" sldId="341"/>
            <ac:cxnSpMk id="25" creationId="{E6A6E3B7-FC1B-62CE-7BFD-D8F5B200190E}"/>
          </ac:cxnSpMkLst>
        </pc:cxnChg>
        <pc:cxnChg chg="add mod">
          <ac:chgData name="DENGYAO LI" userId="14cc8a7cd33302d5" providerId="LiveId" clId="{D839F4BB-6B00-4328-BD93-E72EF7391933}" dt="2024-06-02T07:20:34.828" v="28421" actId="14100"/>
          <ac:cxnSpMkLst>
            <pc:docMk/>
            <pc:sldMk cId="4146087960" sldId="341"/>
            <ac:cxnSpMk id="28" creationId="{FB80A3A6-EC9E-6EAC-2AE9-B2501EACDD58}"/>
          </ac:cxnSpMkLst>
        </pc:cxnChg>
        <pc:cxnChg chg="add mod">
          <ac:chgData name="DENGYAO LI" userId="14cc8a7cd33302d5" providerId="LiveId" clId="{D839F4BB-6B00-4328-BD93-E72EF7391933}" dt="2024-06-02T07:20:34.828" v="28421" actId="14100"/>
          <ac:cxnSpMkLst>
            <pc:docMk/>
            <pc:sldMk cId="4146087960" sldId="341"/>
            <ac:cxnSpMk id="32" creationId="{FDF05D2D-E56B-4942-EB97-C9090C3A31E9}"/>
          </ac:cxnSpMkLst>
        </pc:cxnChg>
        <pc:cxnChg chg="add mod">
          <ac:chgData name="DENGYAO LI" userId="14cc8a7cd33302d5" providerId="LiveId" clId="{D839F4BB-6B00-4328-BD93-E72EF7391933}" dt="2024-06-02T07:20:34.828" v="28421" actId="14100"/>
          <ac:cxnSpMkLst>
            <pc:docMk/>
            <pc:sldMk cId="4146087960" sldId="341"/>
            <ac:cxnSpMk id="48" creationId="{2F51B8BD-E7D6-BA1C-DED7-D2D9D1D1FCAB}"/>
          </ac:cxnSpMkLst>
        </pc:cxnChg>
        <pc:cxnChg chg="add mod">
          <ac:chgData name="DENGYAO LI" userId="14cc8a7cd33302d5" providerId="LiveId" clId="{D839F4BB-6B00-4328-BD93-E72EF7391933}" dt="2024-06-02T07:20:34.828" v="28421" actId="14100"/>
          <ac:cxnSpMkLst>
            <pc:docMk/>
            <pc:sldMk cId="4146087960" sldId="341"/>
            <ac:cxnSpMk id="52" creationId="{15E7B9BF-DFF9-10BA-40E7-F69E651C6B62}"/>
          </ac:cxnSpMkLst>
        </pc:cxnChg>
      </pc:sldChg>
      <pc:sldChg chg="addSp delSp modSp new mod">
        <pc:chgData name="DENGYAO LI" userId="14cc8a7cd33302d5" providerId="LiveId" clId="{D839F4BB-6B00-4328-BD93-E72EF7391933}" dt="2024-06-02T07:56:28.567" v="28741" actId="1035"/>
        <pc:sldMkLst>
          <pc:docMk/>
          <pc:sldMk cId="2098889360" sldId="342"/>
        </pc:sldMkLst>
        <pc:spChg chg="del">
          <ac:chgData name="DENGYAO LI" userId="14cc8a7cd33302d5" providerId="LiveId" clId="{D839F4BB-6B00-4328-BD93-E72EF7391933}" dt="2024-06-01T03:36:50.644" v="24109" actId="478"/>
          <ac:spMkLst>
            <pc:docMk/>
            <pc:sldMk cId="2098889360" sldId="342"/>
            <ac:spMk id="2" creationId="{0891023B-16C8-16FE-C549-A289DBCDA465}"/>
          </ac:spMkLst>
        </pc:spChg>
        <pc:spChg chg="add mod">
          <ac:chgData name="DENGYAO LI" userId="14cc8a7cd33302d5" providerId="LiveId" clId="{D839F4BB-6B00-4328-BD93-E72EF7391933}" dt="2024-06-02T07:21:16.615" v="28427"/>
          <ac:spMkLst>
            <pc:docMk/>
            <pc:sldMk cId="2098889360" sldId="342"/>
            <ac:spMk id="2" creationId="{774D79B4-4F8B-073E-5FE6-5ABEFE0A2A4B}"/>
          </ac:spMkLst>
        </pc:spChg>
        <pc:spChg chg="del">
          <ac:chgData name="DENGYAO LI" userId="14cc8a7cd33302d5" providerId="LiveId" clId="{D839F4BB-6B00-4328-BD93-E72EF7391933}" dt="2024-06-01T03:36:49.670" v="24108" actId="478"/>
          <ac:spMkLst>
            <pc:docMk/>
            <pc:sldMk cId="2098889360" sldId="342"/>
            <ac:spMk id="3" creationId="{7FFE70AF-84BD-6723-A3C5-9C767529B695}"/>
          </ac:spMkLst>
        </pc:spChg>
        <pc:spChg chg="add mod">
          <ac:chgData name="DENGYAO LI" userId="14cc8a7cd33302d5" providerId="LiveId" clId="{D839F4BB-6B00-4328-BD93-E72EF7391933}" dt="2024-06-02T07:21:05.738" v="28424" actId="1076"/>
          <ac:spMkLst>
            <pc:docMk/>
            <pc:sldMk cId="2098889360" sldId="342"/>
            <ac:spMk id="5" creationId="{38A9745F-3B0B-FA1D-D9A0-8533FDAD5BE2}"/>
          </ac:spMkLst>
        </pc:spChg>
        <pc:spChg chg="add del mod">
          <ac:chgData name="DENGYAO LI" userId="14cc8a7cd33302d5" providerId="LiveId" clId="{D839F4BB-6B00-4328-BD93-E72EF7391933}" dt="2024-06-02T07:21:20.216" v="28428" actId="478"/>
          <ac:spMkLst>
            <pc:docMk/>
            <pc:sldMk cId="2098889360" sldId="342"/>
            <ac:spMk id="6" creationId="{65E80D5D-E9FA-E5A0-3EDE-3E760E9397CD}"/>
          </ac:spMkLst>
        </pc:spChg>
        <pc:spChg chg="add del">
          <ac:chgData name="DENGYAO LI" userId="14cc8a7cd33302d5" providerId="LiveId" clId="{D839F4BB-6B00-4328-BD93-E72EF7391933}" dt="2024-06-01T04:22:00.909" v="25026" actId="22"/>
          <ac:spMkLst>
            <pc:docMk/>
            <pc:sldMk cId="2098889360" sldId="342"/>
            <ac:spMk id="8" creationId="{79512E6B-3007-0281-CB9F-BF25B71A1C30}"/>
          </ac:spMkLst>
        </pc:spChg>
        <pc:spChg chg="add mod">
          <ac:chgData name="DENGYAO LI" userId="14cc8a7cd33302d5" providerId="LiveId" clId="{D839F4BB-6B00-4328-BD93-E72EF7391933}" dt="2024-06-02T07:22:15.589" v="28449" actId="1076"/>
          <ac:spMkLst>
            <pc:docMk/>
            <pc:sldMk cId="2098889360" sldId="342"/>
            <ac:spMk id="10" creationId="{67B2A6DC-624F-A7A9-BDD5-8000B70F1D25}"/>
          </ac:spMkLst>
        </pc:spChg>
        <pc:spChg chg="add mod">
          <ac:chgData name="DENGYAO LI" userId="14cc8a7cd33302d5" providerId="LiveId" clId="{D839F4BB-6B00-4328-BD93-E72EF7391933}" dt="2024-06-02T07:21:27.697" v="28440" actId="1038"/>
          <ac:spMkLst>
            <pc:docMk/>
            <pc:sldMk cId="2098889360" sldId="342"/>
            <ac:spMk id="11" creationId="{247DDEEA-CAAA-3EFE-5E19-D418801C0DB0}"/>
          </ac:spMkLst>
        </pc:spChg>
        <pc:spChg chg="add mod">
          <ac:chgData name="DENGYAO LI" userId="14cc8a7cd33302d5" providerId="LiveId" clId="{D839F4BB-6B00-4328-BD93-E72EF7391933}" dt="2024-06-02T07:21:27.697" v="28440" actId="1038"/>
          <ac:spMkLst>
            <pc:docMk/>
            <pc:sldMk cId="2098889360" sldId="342"/>
            <ac:spMk id="12" creationId="{75D5BFDE-23AD-9777-3E98-B9AB60D1E63A}"/>
          </ac:spMkLst>
        </pc:spChg>
        <pc:spChg chg="add mod">
          <ac:chgData name="DENGYAO LI" userId="14cc8a7cd33302d5" providerId="LiveId" clId="{D839F4BB-6B00-4328-BD93-E72EF7391933}" dt="2024-06-02T07:21:27.697" v="28440" actId="1038"/>
          <ac:spMkLst>
            <pc:docMk/>
            <pc:sldMk cId="2098889360" sldId="342"/>
            <ac:spMk id="13" creationId="{1F501CFE-71AD-3F7A-20AF-DA21AEAF38B3}"/>
          </ac:spMkLst>
        </pc:spChg>
        <pc:spChg chg="add mod">
          <ac:chgData name="DENGYAO LI" userId="14cc8a7cd33302d5" providerId="LiveId" clId="{D839F4BB-6B00-4328-BD93-E72EF7391933}" dt="2024-06-02T07:21:27.697" v="28440" actId="1038"/>
          <ac:spMkLst>
            <pc:docMk/>
            <pc:sldMk cId="2098889360" sldId="342"/>
            <ac:spMk id="14" creationId="{9BA2E2DD-4581-B597-2AAA-6B33069195D6}"/>
          </ac:spMkLst>
        </pc:spChg>
        <pc:spChg chg="add mod">
          <ac:chgData name="DENGYAO LI" userId="14cc8a7cd33302d5" providerId="LiveId" clId="{D839F4BB-6B00-4328-BD93-E72EF7391933}" dt="2024-06-02T07:21:27.697" v="28440" actId="1038"/>
          <ac:spMkLst>
            <pc:docMk/>
            <pc:sldMk cId="2098889360" sldId="342"/>
            <ac:spMk id="15" creationId="{6FF60F1E-585E-F15D-5E7B-A06E44AD1B54}"/>
          </ac:spMkLst>
        </pc:spChg>
        <pc:spChg chg="add mod">
          <ac:chgData name="DENGYAO LI" userId="14cc8a7cd33302d5" providerId="LiveId" clId="{D839F4BB-6B00-4328-BD93-E72EF7391933}" dt="2024-06-02T07:21:27.697" v="28440" actId="1038"/>
          <ac:spMkLst>
            <pc:docMk/>
            <pc:sldMk cId="2098889360" sldId="342"/>
            <ac:spMk id="16" creationId="{06E86BFF-80BF-84E8-20B7-E26049332E70}"/>
          </ac:spMkLst>
        </pc:spChg>
        <pc:spChg chg="add mod">
          <ac:chgData name="DENGYAO LI" userId="14cc8a7cd33302d5" providerId="LiveId" clId="{D839F4BB-6B00-4328-BD93-E72EF7391933}" dt="2024-06-02T07:22:10.217" v="28448" actId="1076"/>
          <ac:spMkLst>
            <pc:docMk/>
            <pc:sldMk cId="2098889360" sldId="342"/>
            <ac:spMk id="23" creationId="{2E7B046D-98FD-E521-8FB9-1F7B85996B99}"/>
          </ac:spMkLst>
        </pc:spChg>
        <pc:spChg chg="add mod">
          <ac:chgData name="DENGYAO LI" userId="14cc8a7cd33302d5" providerId="LiveId" clId="{D839F4BB-6B00-4328-BD93-E72EF7391933}" dt="2024-06-02T07:22:36.483" v="28456" actId="1035"/>
          <ac:spMkLst>
            <pc:docMk/>
            <pc:sldMk cId="2098889360" sldId="342"/>
            <ac:spMk id="25" creationId="{CDEC6200-CFB4-8C06-6D64-A9996F4B752C}"/>
          </ac:spMkLst>
        </pc:spChg>
        <pc:spChg chg="add mod">
          <ac:chgData name="DENGYAO LI" userId="14cc8a7cd33302d5" providerId="LiveId" clId="{D839F4BB-6B00-4328-BD93-E72EF7391933}" dt="2024-06-02T07:21:27.697" v="28440" actId="1038"/>
          <ac:spMkLst>
            <pc:docMk/>
            <pc:sldMk cId="2098889360" sldId="342"/>
            <ac:spMk id="27" creationId="{C15A1031-3A9F-EA8A-A2B6-B701B1E7C33B}"/>
          </ac:spMkLst>
        </pc:spChg>
        <pc:picChg chg="add mod">
          <ac:chgData name="DENGYAO LI" userId="14cc8a7cd33302d5" providerId="LiveId" clId="{D839F4BB-6B00-4328-BD93-E72EF7391933}" dt="2024-06-02T07:56:28.567" v="28741" actId="1035"/>
          <ac:picMkLst>
            <pc:docMk/>
            <pc:sldMk cId="2098889360" sldId="342"/>
            <ac:picMk id="22" creationId="{866B5443-17A7-DF28-F25F-50EA17C1E5AD}"/>
          </ac:picMkLst>
        </pc:picChg>
        <pc:cxnChg chg="add mod">
          <ac:chgData name="DENGYAO LI" userId="14cc8a7cd33302d5" providerId="LiveId" clId="{D839F4BB-6B00-4328-BD93-E72EF7391933}" dt="2024-06-02T07:21:27.697" v="28440" actId="1038"/>
          <ac:cxnSpMkLst>
            <pc:docMk/>
            <pc:sldMk cId="2098889360" sldId="342"/>
            <ac:cxnSpMk id="17" creationId="{340292AF-1D8F-0434-1E7F-663366178DDB}"/>
          </ac:cxnSpMkLst>
        </pc:cxnChg>
        <pc:cxnChg chg="add mod">
          <ac:chgData name="DENGYAO LI" userId="14cc8a7cd33302d5" providerId="LiveId" clId="{D839F4BB-6B00-4328-BD93-E72EF7391933}" dt="2024-06-02T07:21:57.558" v="28446" actId="14100"/>
          <ac:cxnSpMkLst>
            <pc:docMk/>
            <pc:sldMk cId="2098889360" sldId="342"/>
            <ac:cxnSpMk id="18" creationId="{334A16FE-C859-2056-A9DF-3D8A69F6ABA2}"/>
          </ac:cxnSpMkLst>
        </pc:cxnChg>
        <pc:cxnChg chg="add mod">
          <ac:chgData name="DENGYAO LI" userId="14cc8a7cd33302d5" providerId="LiveId" clId="{D839F4BB-6B00-4328-BD93-E72EF7391933}" dt="2024-06-02T07:21:54.123" v="28445" actId="14100"/>
          <ac:cxnSpMkLst>
            <pc:docMk/>
            <pc:sldMk cId="2098889360" sldId="342"/>
            <ac:cxnSpMk id="19" creationId="{E7406362-016C-3717-E85F-E9EB43A8E2F7}"/>
          </ac:cxnSpMkLst>
        </pc:cxnChg>
        <pc:cxnChg chg="add mod">
          <ac:chgData name="DENGYAO LI" userId="14cc8a7cd33302d5" providerId="LiveId" clId="{D839F4BB-6B00-4328-BD93-E72EF7391933}" dt="2024-06-02T07:22:02.952" v="28447" actId="14100"/>
          <ac:cxnSpMkLst>
            <pc:docMk/>
            <pc:sldMk cId="2098889360" sldId="342"/>
            <ac:cxnSpMk id="20" creationId="{E36E8AA6-6F79-0296-B0B9-0B96FCD58FB9}"/>
          </ac:cxnSpMkLst>
        </pc:cxnChg>
        <pc:cxnChg chg="add mod">
          <ac:chgData name="DENGYAO LI" userId="14cc8a7cd33302d5" providerId="LiveId" clId="{D839F4BB-6B00-4328-BD93-E72EF7391933}" dt="2024-06-02T07:21:27.697" v="28440" actId="1038"/>
          <ac:cxnSpMkLst>
            <pc:docMk/>
            <pc:sldMk cId="2098889360" sldId="342"/>
            <ac:cxnSpMk id="21" creationId="{9E06CC33-66E2-B897-E398-6B6870D9ABDF}"/>
          </ac:cxnSpMkLst>
        </pc:cxnChg>
        <pc:cxnChg chg="add del mod">
          <ac:chgData name="DENGYAO LI" userId="14cc8a7cd33302d5" providerId="LiveId" clId="{D839F4BB-6B00-4328-BD93-E72EF7391933}" dt="2024-06-01T04:28:38.327" v="25202" actId="478"/>
          <ac:cxnSpMkLst>
            <pc:docMk/>
            <pc:sldMk cId="2098889360" sldId="342"/>
            <ac:cxnSpMk id="22" creationId="{59351C26-3251-B9EB-10C4-5D683FC7A7A8}"/>
          </ac:cxnSpMkLst>
        </pc:cxnChg>
        <pc:cxnChg chg="add mod">
          <ac:chgData name="DENGYAO LI" userId="14cc8a7cd33302d5" providerId="LiveId" clId="{D839F4BB-6B00-4328-BD93-E72EF7391933}" dt="2024-06-02T07:21:27.697" v="28440" actId="1038"/>
          <ac:cxnSpMkLst>
            <pc:docMk/>
            <pc:sldMk cId="2098889360" sldId="342"/>
            <ac:cxnSpMk id="28" creationId="{941C8883-F85B-BB0A-68B8-5B98067CCE80}"/>
          </ac:cxnSpMkLst>
        </pc:cxnChg>
        <pc:cxnChg chg="add mod">
          <ac:chgData name="DENGYAO LI" userId="14cc8a7cd33302d5" providerId="LiveId" clId="{D839F4BB-6B00-4328-BD93-E72EF7391933}" dt="2024-06-02T07:21:27.697" v="28440" actId="1038"/>
          <ac:cxnSpMkLst>
            <pc:docMk/>
            <pc:sldMk cId="2098889360" sldId="342"/>
            <ac:cxnSpMk id="38" creationId="{3A16D25A-FF4C-82A6-389B-38BB68DF0DE5}"/>
          </ac:cxnSpMkLst>
        </pc:cxnChg>
      </pc:sldChg>
      <pc:sldChg chg="addSp delSp modSp add mod">
        <pc:chgData name="DENGYAO LI" userId="14cc8a7cd33302d5" providerId="LiveId" clId="{D839F4BB-6B00-4328-BD93-E72EF7391933}" dt="2024-06-02T07:56:35.893" v="28779" actId="1036"/>
        <pc:sldMkLst>
          <pc:docMk/>
          <pc:sldMk cId="1937880437" sldId="343"/>
        </pc:sldMkLst>
        <pc:spChg chg="add mod">
          <ac:chgData name="DENGYAO LI" userId="14cc8a7cd33302d5" providerId="LiveId" clId="{D839F4BB-6B00-4328-BD93-E72EF7391933}" dt="2024-06-02T07:23:03.923" v="28459"/>
          <ac:spMkLst>
            <pc:docMk/>
            <pc:sldMk cId="1937880437" sldId="343"/>
            <ac:spMk id="2" creationId="{8B38F7F1-5AED-2760-3DE1-49BD020B7099}"/>
          </ac:spMkLst>
        </pc:spChg>
        <pc:spChg chg="add mod">
          <ac:chgData name="DENGYAO LI" userId="14cc8a7cd33302d5" providerId="LiveId" clId="{D839F4BB-6B00-4328-BD93-E72EF7391933}" dt="2024-06-02T07:23:14.348" v="28460" actId="1076"/>
          <ac:spMkLst>
            <pc:docMk/>
            <pc:sldMk cId="1937880437" sldId="343"/>
            <ac:spMk id="3" creationId="{089FAAF6-C4BB-F98A-E811-0911A8134D2A}"/>
          </ac:spMkLst>
        </pc:spChg>
        <pc:spChg chg="add del mod">
          <ac:chgData name="DENGYAO LI" userId="14cc8a7cd33302d5" providerId="LiveId" clId="{D839F4BB-6B00-4328-BD93-E72EF7391933}" dt="2024-06-01T08:22:47.040" v="25226" actId="478"/>
          <ac:spMkLst>
            <pc:docMk/>
            <pc:sldMk cId="1937880437" sldId="343"/>
            <ac:spMk id="6" creationId="{FDD5A652-F219-22FF-D9CE-C17EA842B77C}"/>
          </ac:spMkLst>
        </pc:spChg>
        <pc:spChg chg="add del mod">
          <ac:chgData name="DENGYAO LI" userId="14cc8a7cd33302d5" providerId="LiveId" clId="{D839F4BB-6B00-4328-BD93-E72EF7391933}" dt="2024-06-02T07:23:18.276" v="28461" actId="478"/>
          <ac:spMkLst>
            <pc:docMk/>
            <pc:sldMk cId="1937880437" sldId="343"/>
            <ac:spMk id="7" creationId="{FC3457BF-C616-3D04-C22E-E0C8A1616991}"/>
          </ac:spMkLst>
        </pc:spChg>
        <pc:spChg chg="add mod">
          <ac:chgData name="DENGYAO LI" userId="14cc8a7cd33302d5" providerId="LiveId" clId="{D839F4BB-6B00-4328-BD93-E72EF7391933}" dt="2024-06-02T07:23:14.348" v="28460" actId="1076"/>
          <ac:spMkLst>
            <pc:docMk/>
            <pc:sldMk cId="1937880437" sldId="343"/>
            <ac:spMk id="8" creationId="{1370D382-5073-15D9-10E1-D595F3FA9E4A}"/>
          </ac:spMkLst>
        </pc:spChg>
        <pc:spChg chg="add mod">
          <ac:chgData name="DENGYAO LI" userId="14cc8a7cd33302d5" providerId="LiveId" clId="{D839F4BB-6B00-4328-BD93-E72EF7391933}" dt="2024-06-02T07:23:14.348" v="28460" actId="1076"/>
          <ac:spMkLst>
            <pc:docMk/>
            <pc:sldMk cId="1937880437" sldId="343"/>
            <ac:spMk id="10" creationId="{447F968F-BC7F-94B8-DB38-99020CD094A1}"/>
          </ac:spMkLst>
        </pc:spChg>
        <pc:spChg chg="add mod">
          <ac:chgData name="DENGYAO LI" userId="14cc8a7cd33302d5" providerId="LiveId" clId="{D839F4BB-6B00-4328-BD93-E72EF7391933}" dt="2024-06-01T08:26:37.844" v="25278" actId="14100"/>
          <ac:spMkLst>
            <pc:docMk/>
            <pc:sldMk cId="1937880437" sldId="343"/>
            <ac:spMk id="11" creationId="{0A257A4F-AC11-4B29-9E8E-CDC8B67F1C3B}"/>
          </ac:spMkLst>
        </pc:spChg>
        <pc:spChg chg="add mod">
          <ac:chgData name="DENGYAO LI" userId="14cc8a7cd33302d5" providerId="LiveId" clId="{D839F4BB-6B00-4328-BD93-E72EF7391933}" dt="2024-06-01T08:26:39.986" v="25279" actId="1036"/>
          <ac:spMkLst>
            <pc:docMk/>
            <pc:sldMk cId="1937880437" sldId="343"/>
            <ac:spMk id="13" creationId="{29F1069F-58D1-D3A0-5DCA-F2EF3998B0A3}"/>
          </ac:spMkLst>
        </pc:spChg>
        <pc:picChg chg="add mod">
          <ac:chgData name="DENGYAO LI" userId="14cc8a7cd33302d5" providerId="LiveId" clId="{D839F4BB-6B00-4328-BD93-E72EF7391933}" dt="2024-06-01T15:30:21.371" v="27772" actId="1076"/>
          <ac:picMkLst>
            <pc:docMk/>
            <pc:sldMk cId="1937880437" sldId="343"/>
            <ac:picMk id="6" creationId="{A73C9547-BD72-4110-6985-7BB375B6BAF7}"/>
          </ac:picMkLst>
        </pc:picChg>
        <pc:picChg chg="add mod">
          <ac:chgData name="DENGYAO LI" userId="14cc8a7cd33302d5" providerId="LiveId" clId="{D839F4BB-6B00-4328-BD93-E72EF7391933}" dt="2024-06-02T07:56:35.893" v="28779" actId="1036"/>
          <ac:picMkLst>
            <pc:docMk/>
            <pc:sldMk cId="1937880437" sldId="343"/>
            <ac:picMk id="9" creationId="{C50BCBC5-8C22-4F1B-7DAA-8DAED389C332}"/>
          </ac:picMkLst>
        </pc:picChg>
      </pc:sldChg>
      <pc:sldChg chg="addSp delSp modSp new mod ord">
        <pc:chgData name="DENGYAO LI" userId="14cc8a7cd33302d5" providerId="LiveId" clId="{D839F4BB-6B00-4328-BD93-E72EF7391933}" dt="2024-06-02T07:56:42.730" v="28813" actId="1036"/>
        <pc:sldMkLst>
          <pc:docMk/>
          <pc:sldMk cId="3481401704" sldId="344"/>
        </pc:sldMkLst>
        <pc:spChg chg="add del mod">
          <ac:chgData name="DENGYAO LI" userId="14cc8a7cd33302d5" providerId="LiveId" clId="{D839F4BB-6B00-4328-BD93-E72EF7391933}" dt="2024-06-02T07:25:01.773" v="28485" actId="478"/>
          <ac:spMkLst>
            <pc:docMk/>
            <pc:sldMk cId="3481401704" sldId="344"/>
            <ac:spMk id="2" creationId="{5FA79DBE-DB17-A36C-F760-89666E4C1AC9}"/>
          </ac:spMkLst>
        </pc:spChg>
        <pc:spChg chg="del">
          <ac:chgData name="DENGYAO LI" userId="14cc8a7cd33302d5" providerId="LiveId" clId="{D839F4BB-6B00-4328-BD93-E72EF7391933}" dt="2024-06-01T08:33:37.321" v="25286" actId="478"/>
          <ac:spMkLst>
            <pc:docMk/>
            <pc:sldMk cId="3481401704" sldId="344"/>
            <ac:spMk id="2" creationId="{AFA4433F-1AC9-DFE9-3BAD-9B2A679B394D}"/>
          </ac:spMkLst>
        </pc:spChg>
        <pc:spChg chg="del">
          <ac:chgData name="DENGYAO LI" userId="14cc8a7cd33302d5" providerId="LiveId" clId="{D839F4BB-6B00-4328-BD93-E72EF7391933}" dt="2024-06-01T08:33:39.642" v="25287" actId="478"/>
          <ac:spMkLst>
            <pc:docMk/>
            <pc:sldMk cId="3481401704" sldId="344"/>
            <ac:spMk id="3" creationId="{5F947F43-1BE7-0953-A50C-4DF302647C60}"/>
          </ac:spMkLst>
        </pc:spChg>
        <pc:spChg chg="add mod">
          <ac:chgData name="DENGYAO LI" userId="14cc8a7cd33302d5" providerId="LiveId" clId="{D839F4BB-6B00-4328-BD93-E72EF7391933}" dt="2024-06-01T08:33:43.368" v="25293" actId="20577"/>
          <ac:spMkLst>
            <pc:docMk/>
            <pc:sldMk cId="3481401704" sldId="344"/>
            <ac:spMk id="5" creationId="{5A4588AD-F0F9-3EF1-B865-C82A70280C46}"/>
          </ac:spMkLst>
        </pc:spChg>
        <pc:spChg chg="add mod">
          <ac:chgData name="DENGYAO LI" userId="14cc8a7cd33302d5" providerId="LiveId" clId="{D839F4BB-6B00-4328-BD93-E72EF7391933}" dt="2024-06-01T15:34:23.432" v="27860" actId="14100"/>
          <ac:spMkLst>
            <pc:docMk/>
            <pc:sldMk cId="3481401704" sldId="344"/>
            <ac:spMk id="6" creationId="{DF69EE44-C6DA-DDD7-67AD-A50350BBD954}"/>
          </ac:spMkLst>
        </pc:spChg>
        <pc:spChg chg="add mod">
          <ac:chgData name="DENGYAO LI" userId="14cc8a7cd33302d5" providerId="LiveId" clId="{D839F4BB-6B00-4328-BD93-E72EF7391933}" dt="2024-06-02T07:25:18.857" v="28486" actId="14100"/>
          <ac:spMkLst>
            <pc:docMk/>
            <pc:sldMk cId="3481401704" sldId="344"/>
            <ac:spMk id="7" creationId="{CF01CE33-E865-FD56-1BA1-1A7A310A84C6}"/>
          </ac:spMkLst>
        </pc:spChg>
        <pc:spChg chg="add mod">
          <ac:chgData name="DENGYAO LI" userId="14cc8a7cd33302d5" providerId="LiveId" clId="{D839F4BB-6B00-4328-BD93-E72EF7391933}" dt="2024-06-02T07:25:22.126" v="28487" actId="14100"/>
          <ac:spMkLst>
            <pc:docMk/>
            <pc:sldMk cId="3481401704" sldId="344"/>
            <ac:spMk id="8" creationId="{F972E8A5-08ED-4BD5-AA47-D076B9020BA3}"/>
          </ac:spMkLst>
        </pc:spChg>
        <pc:spChg chg="add del mod">
          <ac:chgData name="DENGYAO LI" userId="14cc8a7cd33302d5" providerId="LiveId" clId="{D839F4BB-6B00-4328-BD93-E72EF7391933}" dt="2024-06-02T07:24:59.507" v="28483" actId="478"/>
          <ac:spMkLst>
            <pc:docMk/>
            <pc:sldMk cId="3481401704" sldId="344"/>
            <ac:spMk id="9" creationId="{67FEE5D0-87EC-E0C6-F64B-B52DF7BB917E}"/>
          </ac:spMkLst>
        </pc:spChg>
        <pc:picChg chg="add del mod">
          <ac:chgData name="DENGYAO LI" userId="14cc8a7cd33302d5" providerId="LiveId" clId="{D839F4BB-6B00-4328-BD93-E72EF7391933}" dt="2024-06-01T15:30:25.186" v="27773" actId="1076"/>
          <ac:picMkLst>
            <pc:docMk/>
            <pc:sldMk cId="3481401704" sldId="344"/>
            <ac:picMk id="3" creationId="{8361EFE9-979B-06E8-AAC2-0F9E0999ED76}"/>
          </ac:picMkLst>
        </pc:picChg>
        <pc:picChg chg="add mod">
          <ac:chgData name="DENGYAO LI" userId="14cc8a7cd33302d5" providerId="LiveId" clId="{D839F4BB-6B00-4328-BD93-E72EF7391933}" dt="2024-06-02T07:56:42.730" v="28813" actId="1036"/>
          <ac:picMkLst>
            <pc:docMk/>
            <pc:sldMk cId="3481401704" sldId="344"/>
            <ac:picMk id="10" creationId="{E9A08420-455C-0EAB-D580-0575B8CE7EC3}"/>
          </ac:picMkLst>
        </pc:picChg>
      </pc:sldChg>
      <pc:sldChg chg="addSp delSp modSp new mod">
        <pc:chgData name="DENGYAO LI" userId="14cc8a7cd33302d5" providerId="LiveId" clId="{D839F4BB-6B00-4328-BD93-E72EF7391933}" dt="2024-06-01T09:02:23.691" v="25521" actId="14100"/>
        <pc:sldMkLst>
          <pc:docMk/>
          <pc:sldMk cId="148502773" sldId="345"/>
        </pc:sldMkLst>
        <pc:spChg chg="del">
          <ac:chgData name="DENGYAO LI" userId="14cc8a7cd33302d5" providerId="LiveId" clId="{D839F4BB-6B00-4328-BD93-E72EF7391933}" dt="2024-06-01T08:42:58.255" v="25303" actId="478"/>
          <ac:spMkLst>
            <pc:docMk/>
            <pc:sldMk cId="148502773" sldId="345"/>
            <ac:spMk id="2" creationId="{C9989934-4607-2007-CEA2-65ACEBA3546E}"/>
          </ac:spMkLst>
        </pc:spChg>
        <pc:spChg chg="del">
          <ac:chgData name="DENGYAO LI" userId="14cc8a7cd33302d5" providerId="LiveId" clId="{D839F4BB-6B00-4328-BD93-E72EF7391933}" dt="2024-06-01T08:42:59.475" v="25304" actId="478"/>
          <ac:spMkLst>
            <pc:docMk/>
            <pc:sldMk cId="148502773" sldId="345"/>
            <ac:spMk id="3" creationId="{95D8B656-73C4-93C4-9379-1327251E4FEF}"/>
          </ac:spMkLst>
        </pc:spChg>
        <pc:spChg chg="add del mod">
          <ac:chgData name="DENGYAO LI" userId="14cc8a7cd33302d5" providerId="LiveId" clId="{D839F4BB-6B00-4328-BD93-E72EF7391933}" dt="2024-06-01T08:56:12.840" v="25445" actId="478"/>
          <ac:spMkLst>
            <pc:docMk/>
            <pc:sldMk cId="148502773" sldId="345"/>
            <ac:spMk id="6" creationId="{477730FB-D5FA-11DC-0D78-44B0497CB2A1}"/>
          </ac:spMkLst>
        </pc:spChg>
        <pc:spChg chg="add mod">
          <ac:chgData name="DENGYAO LI" userId="14cc8a7cd33302d5" providerId="LiveId" clId="{D839F4BB-6B00-4328-BD93-E72EF7391933}" dt="2024-06-01T08:56:21.612" v="25450" actId="20577"/>
          <ac:spMkLst>
            <pc:docMk/>
            <pc:sldMk cId="148502773" sldId="345"/>
            <ac:spMk id="7" creationId="{061307CE-1623-F203-45E9-8B843FC29806}"/>
          </ac:spMkLst>
        </pc:spChg>
        <pc:spChg chg="add del mod">
          <ac:chgData name="DENGYAO LI" userId="14cc8a7cd33302d5" providerId="LiveId" clId="{D839F4BB-6B00-4328-BD93-E72EF7391933}" dt="2024-06-01T08:57:25.851" v="25468" actId="478"/>
          <ac:spMkLst>
            <pc:docMk/>
            <pc:sldMk cId="148502773" sldId="345"/>
            <ac:spMk id="9" creationId="{8D5E8830-21BF-972D-975B-B78362F1D6AA}"/>
          </ac:spMkLst>
        </pc:spChg>
        <pc:spChg chg="add mod">
          <ac:chgData name="DENGYAO LI" userId="14cc8a7cd33302d5" providerId="LiveId" clId="{D839F4BB-6B00-4328-BD93-E72EF7391933}" dt="2024-06-01T08:59:19.444" v="25485" actId="14100"/>
          <ac:spMkLst>
            <pc:docMk/>
            <pc:sldMk cId="148502773" sldId="345"/>
            <ac:spMk id="11" creationId="{CB2585A8-0A42-9BFC-2AB9-E1C6BF7E3EDB}"/>
          </ac:spMkLst>
        </pc:spChg>
        <pc:spChg chg="add mod">
          <ac:chgData name="DENGYAO LI" userId="14cc8a7cd33302d5" providerId="LiveId" clId="{D839F4BB-6B00-4328-BD93-E72EF7391933}" dt="2024-06-01T08:59:28.801" v="25491" actId="1036"/>
          <ac:spMkLst>
            <pc:docMk/>
            <pc:sldMk cId="148502773" sldId="345"/>
            <ac:spMk id="12" creationId="{01A7A60D-FE0C-B665-78DE-7399B11B682E}"/>
          </ac:spMkLst>
        </pc:spChg>
        <pc:spChg chg="add mod">
          <ac:chgData name="DENGYAO LI" userId="14cc8a7cd33302d5" providerId="LiveId" clId="{D839F4BB-6B00-4328-BD93-E72EF7391933}" dt="2024-06-01T08:58:59.873" v="25481" actId="1076"/>
          <ac:spMkLst>
            <pc:docMk/>
            <pc:sldMk cId="148502773" sldId="345"/>
            <ac:spMk id="14" creationId="{67E6E62C-CE45-8AA4-5364-B2F63127DB8B}"/>
          </ac:spMkLst>
        </pc:spChg>
        <pc:spChg chg="add mod">
          <ac:chgData name="DENGYAO LI" userId="14cc8a7cd33302d5" providerId="LiveId" clId="{D839F4BB-6B00-4328-BD93-E72EF7391933}" dt="2024-06-01T09:01:51.077" v="25517" actId="14100"/>
          <ac:spMkLst>
            <pc:docMk/>
            <pc:sldMk cId="148502773" sldId="345"/>
            <ac:spMk id="15" creationId="{09883E19-0C54-A883-81ED-26A3ABE1AFDE}"/>
          </ac:spMkLst>
        </pc:spChg>
        <pc:spChg chg="add mod">
          <ac:chgData name="DENGYAO LI" userId="14cc8a7cd33302d5" providerId="LiveId" clId="{D839F4BB-6B00-4328-BD93-E72EF7391933}" dt="2024-06-01T08:58:59.873" v="25481" actId="1076"/>
          <ac:spMkLst>
            <pc:docMk/>
            <pc:sldMk cId="148502773" sldId="345"/>
            <ac:spMk id="16" creationId="{9B70E077-72FD-715D-1D4E-AB82BA0E5B48}"/>
          </ac:spMkLst>
        </pc:spChg>
        <pc:spChg chg="add mod">
          <ac:chgData name="DENGYAO LI" userId="14cc8a7cd33302d5" providerId="LiveId" clId="{D839F4BB-6B00-4328-BD93-E72EF7391933}" dt="2024-06-01T08:58:59.873" v="25481" actId="1076"/>
          <ac:spMkLst>
            <pc:docMk/>
            <pc:sldMk cId="148502773" sldId="345"/>
            <ac:spMk id="17" creationId="{99D4FA49-D4C0-8E2B-3409-67CA958D1FA7}"/>
          </ac:spMkLst>
        </pc:spChg>
        <pc:spChg chg="add mod">
          <ac:chgData name="DENGYAO LI" userId="14cc8a7cd33302d5" providerId="LiveId" clId="{D839F4BB-6B00-4328-BD93-E72EF7391933}" dt="2024-06-01T08:58:59.873" v="25481" actId="1076"/>
          <ac:spMkLst>
            <pc:docMk/>
            <pc:sldMk cId="148502773" sldId="345"/>
            <ac:spMk id="19" creationId="{E515154D-901E-95B5-B23B-C9535E7241FE}"/>
          </ac:spMkLst>
        </pc:spChg>
        <pc:spChg chg="add mod">
          <ac:chgData name="DENGYAO LI" userId="14cc8a7cd33302d5" providerId="LiveId" clId="{D839F4BB-6B00-4328-BD93-E72EF7391933}" dt="2024-06-01T09:02:23.691" v="25521" actId="14100"/>
          <ac:spMkLst>
            <pc:docMk/>
            <pc:sldMk cId="148502773" sldId="345"/>
            <ac:spMk id="51" creationId="{489F7ECF-7C16-A4A4-4AFC-5A8F29EE6D89}"/>
          </ac:spMkLst>
        </pc:spChg>
        <pc:spChg chg="add mod">
          <ac:chgData name="DENGYAO LI" userId="14cc8a7cd33302d5" providerId="LiveId" clId="{D839F4BB-6B00-4328-BD93-E72EF7391933}" dt="2024-06-01T09:02:14.984" v="25520" actId="1076"/>
          <ac:spMkLst>
            <pc:docMk/>
            <pc:sldMk cId="148502773" sldId="345"/>
            <ac:spMk id="53" creationId="{CD5E84B4-FCEE-9C7D-D450-EB2DC8D051B8}"/>
          </ac:spMkLst>
        </pc:spChg>
        <pc:spChg chg="add mod">
          <ac:chgData name="DENGYAO LI" userId="14cc8a7cd33302d5" providerId="LiveId" clId="{D839F4BB-6B00-4328-BD93-E72EF7391933}" dt="2024-06-01T09:01:24.801" v="25507" actId="14100"/>
          <ac:spMkLst>
            <pc:docMk/>
            <pc:sldMk cId="148502773" sldId="345"/>
            <ac:spMk id="60" creationId="{494EC466-F795-BB18-2312-A01D0A2E1EAC}"/>
          </ac:spMkLst>
        </pc:spChg>
        <pc:spChg chg="add mod">
          <ac:chgData name="DENGYAO LI" userId="14cc8a7cd33302d5" providerId="LiveId" clId="{D839F4BB-6B00-4328-BD93-E72EF7391933}" dt="2024-06-01T09:01:48.543" v="25516" actId="14100"/>
          <ac:spMkLst>
            <pc:docMk/>
            <pc:sldMk cId="148502773" sldId="345"/>
            <ac:spMk id="62" creationId="{D5BF196A-0258-A956-FCD0-4752BE186233}"/>
          </ac:spMkLst>
        </pc:spChg>
        <pc:spChg chg="add mod">
          <ac:chgData name="DENGYAO LI" userId="14cc8a7cd33302d5" providerId="LiveId" clId="{D839F4BB-6B00-4328-BD93-E72EF7391933}" dt="2024-06-01T09:01:34.620" v="25513" actId="1076"/>
          <ac:spMkLst>
            <pc:docMk/>
            <pc:sldMk cId="148502773" sldId="345"/>
            <ac:spMk id="69" creationId="{1B50CD19-2393-6FD6-5AF9-787CD8919B8B}"/>
          </ac:spMkLst>
        </pc:spChg>
        <pc:spChg chg="add mod">
          <ac:chgData name="DENGYAO LI" userId="14cc8a7cd33302d5" providerId="LiveId" clId="{D839F4BB-6B00-4328-BD93-E72EF7391933}" dt="2024-06-01T09:01:27.255" v="25512" actId="1038"/>
          <ac:spMkLst>
            <pc:docMk/>
            <pc:sldMk cId="148502773" sldId="345"/>
            <ac:spMk id="71" creationId="{9F3C0D28-DA79-DF1A-995C-04FEEC63D8B7}"/>
          </ac:spMkLst>
        </pc:spChg>
        <pc:picChg chg="add mod">
          <ac:chgData name="DENGYAO LI" userId="14cc8a7cd33302d5" providerId="LiveId" clId="{D839F4BB-6B00-4328-BD93-E72EF7391933}" dt="2024-06-01T08:59:41.116" v="25503" actId="1038"/>
          <ac:picMkLst>
            <pc:docMk/>
            <pc:sldMk cId="148502773" sldId="345"/>
            <ac:picMk id="13" creationId="{B32CDD45-8118-3B73-DC6A-57EC438A080A}"/>
          </ac:picMkLst>
        </pc:picChg>
        <pc:cxnChg chg="add mod">
          <ac:chgData name="DENGYAO LI" userId="14cc8a7cd33302d5" providerId="LiveId" clId="{D839F4BB-6B00-4328-BD93-E72EF7391933}" dt="2024-06-01T08:58:59.873" v="25481" actId="1076"/>
          <ac:cxnSpMkLst>
            <pc:docMk/>
            <pc:sldMk cId="148502773" sldId="345"/>
            <ac:cxnSpMk id="32" creationId="{AA179AB4-D8D3-0F56-F102-1DBA3666A05E}"/>
          </ac:cxnSpMkLst>
        </pc:cxnChg>
        <pc:cxnChg chg="add mod">
          <ac:chgData name="DENGYAO LI" userId="14cc8a7cd33302d5" providerId="LiveId" clId="{D839F4BB-6B00-4328-BD93-E72EF7391933}" dt="2024-06-01T08:58:59.873" v="25481" actId="1076"/>
          <ac:cxnSpMkLst>
            <pc:docMk/>
            <pc:sldMk cId="148502773" sldId="345"/>
            <ac:cxnSpMk id="33" creationId="{22877C2F-27AE-ABE5-6420-82AD497AE821}"/>
          </ac:cxnSpMkLst>
        </pc:cxnChg>
        <pc:cxnChg chg="add mod">
          <ac:chgData name="DENGYAO LI" userId="14cc8a7cd33302d5" providerId="LiveId" clId="{D839F4BB-6B00-4328-BD93-E72EF7391933}" dt="2024-06-01T09:01:51.077" v="25517" actId="14100"/>
          <ac:cxnSpMkLst>
            <pc:docMk/>
            <pc:sldMk cId="148502773" sldId="345"/>
            <ac:cxnSpMk id="39" creationId="{03565573-E522-7FFD-D48A-2A06CAC1224D}"/>
          </ac:cxnSpMkLst>
        </pc:cxnChg>
        <pc:cxnChg chg="add mod">
          <ac:chgData name="DENGYAO LI" userId="14cc8a7cd33302d5" providerId="LiveId" clId="{D839F4BB-6B00-4328-BD93-E72EF7391933}" dt="2024-06-01T08:58:59.873" v="25481" actId="1076"/>
          <ac:cxnSpMkLst>
            <pc:docMk/>
            <pc:sldMk cId="148502773" sldId="345"/>
            <ac:cxnSpMk id="47" creationId="{91131337-38DA-24FD-6699-5F6F1CBF5C7F}"/>
          </ac:cxnSpMkLst>
        </pc:cxnChg>
        <pc:cxnChg chg="add mod">
          <ac:chgData name="DENGYAO LI" userId="14cc8a7cd33302d5" providerId="LiveId" clId="{D839F4BB-6B00-4328-BD93-E72EF7391933}" dt="2024-06-01T09:02:14.984" v="25520" actId="1076"/>
          <ac:cxnSpMkLst>
            <pc:docMk/>
            <pc:sldMk cId="148502773" sldId="345"/>
            <ac:cxnSpMk id="57" creationId="{D8D43606-CDEB-3665-2E08-E8ECD41CDEEF}"/>
          </ac:cxnSpMkLst>
        </pc:cxnChg>
        <pc:cxnChg chg="add mod">
          <ac:chgData name="DENGYAO LI" userId="14cc8a7cd33302d5" providerId="LiveId" clId="{D839F4BB-6B00-4328-BD93-E72EF7391933}" dt="2024-06-01T09:01:48.543" v="25516" actId="14100"/>
          <ac:cxnSpMkLst>
            <pc:docMk/>
            <pc:sldMk cId="148502773" sldId="345"/>
            <ac:cxnSpMk id="63" creationId="{9614072C-8BA7-409F-8D3C-FE87A616ECB4}"/>
          </ac:cxnSpMkLst>
        </pc:cxnChg>
      </pc:sldChg>
      <pc:sldChg chg="addSp delSp modSp new del mod">
        <pc:chgData name="DENGYAO LI" userId="14cc8a7cd33302d5" providerId="LiveId" clId="{D839F4BB-6B00-4328-BD93-E72EF7391933}" dt="2024-06-01T09:41:51.567" v="26016" actId="47"/>
        <pc:sldMkLst>
          <pc:docMk/>
          <pc:sldMk cId="1416086842" sldId="346"/>
        </pc:sldMkLst>
        <pc:spChg chg="del">
          <ac:chgData name="DENGYAO LI" userId="14cc8a7cd33302d5" providerId="LiveId" clId="{D839F4BB-6B00-4328-BD93-E72EF7391933}" dt="2024-06-01T09:40:38.818" v="26007" actId="478"/>
          <ac:spMkLst>
            <pc:docMk/>
            <pc:sldMk cId="1416086842" sldId="346"/>
            <ac:spMk id="2" creationId="{6A541A47-D014-0628-E66A-FF726FEFE497}"/>
          </ac:spMkLst>
        </pc:spChg>
        <pc:spChg chg="del">
          <ac:chgData name="DENGYAO LI" userId="14cc8a7cd33302d5" providerId="LiveId" clId="{D839F4BB-6B00-4328-BD93-E72EF7391933}" dt="2024-06-01T09:40:38.164" v="26006" actId="478"/>
          <ac:spMkLst>
            <pc:docMk/>
            <pc:sldMk cId="1416086842" sldId="346"/>
            <ac:spMk id="3" creationId="{6FFF8AC2-A095-7976-87DA-85C2EFE921AD}"/>
          </ac:spMkLst>
        </pc:spChg>
        <pc:spChg chg="add del mod">
          <ac:chgData name="DENGYAO LI" userId="14cc8a7cd33302d5" providerId="LiveId" clId="{D839F4BB-6B00-4328-BD93-E72EF7391933}" dt="2024-06-01T09:41:10.126" v="26014" actId="478"/>
          <ac:spMkLst>
            <pc:docMk/>
            <pc:sldMk cId="1416086842" sldId="346"/>
            <ac:spMk id="6" creationId="{645ABBF2-3485-9401-0320-B8EABF31A6CC}"/>
          </ac:spMkLst>
        </pc:spChg>
        <pc:spChg chg="add mod">
          <ac:chgData name="DENGYAO LI" userId="14cc8a7cd33302d5" providerId="LiveId" clId="{D839F4BB-6B00-4328-BD93-E72EF7391933}" dt="2024-06-01T09:41:08.113" v="26013" actId="108"/>
          <ac:spMkLst>
            <pc:docMk/>
            <pc:sldMk cId="1416086842" sldId="346"/>
            <ac:spMk id="7" creationId="{E8167B3F-6B53-CD0E-A562-908EBEEC9439}"/>
          </ac:spMkLst>
        </pc:spChg>
      </pc:sldChg>
      <pc:sldChg chg="addSp delSp modSp new mod">
        <pc:chgData name="DENGYAO LI" userId="14cc8a7cd33302d5" providerId="LiveId" clId="{D839F4BB-6B00-4328-BD93-E72EF7391933}" dt="2024-06-01T15:38:42.211" v="27888" actId="108"/>
        <pc:sldMkLst>
          <pc:docMk/>
          <pc:sldMk cId="4226101066" sldId="346"/>
        </pc:sldMkLst>
        <pc:spChg chg="del">
          <ac:chgData name="DENGYAO LI" userId="14cc8a7cd33302d5" providerId="LiveId" clId="{D839F4BB-6B00-4328-BD93-E72EF7391933}" dt="2024-06-01T10:00:42.437" v="26166" actId="478"/>
          <ac:spMkLst>
            <pc:docMk/>
            <pc:sldMk cId="4226101066" sldId="346"/>
            <ac:spMk id="2" creationId="{1B081ADA-7883-80CF-FA75-EC4E0E1EE1C0}"/>
          </ac:spMkLst>
        </pc:spChg>
        <pc:spChg chg="del">
          <ac:chgData name="DENGYAO LI" userId="14cc8a7cd33302d5" providerId="LiveId" clId="{D839F4BB-6B00-4328-BD93-E72EF7391933}" dt="2024-06-01T10:00:41.719" v="26165" actId="478"/>
          <ac:spMkLst>
            <pc:docMk/>
            <pc:sldMk cId="4226101066" sldId="346"/>
            <ac:spMk id="3" creationId="{E8C36E9F-3417-62A0-98DC-2987271681D0}"/>
          </ac:spMkLst>
        </pc:spChg>
        <pc:spChg chg="add mod">
          <ac:chgData name="DENGYAO LI" userId="14cc8a7cd33302d5" providerId="LiveId" clId="{D839F4BB-6B00-4328-BD93-E72EF7391933}" dt="2024-06-01T10:01:29.424" v="26195" actId="20577"/>
          <ac:spMkLst>
            <pc:docMk/>
            <pc:sldMk cId="4226101066" sldId="346"/>
            <ac:spMk id="8" creationId="{A98D2CCB-45F4-A04C-C768-0706F4DEAB26}"/>
          </ac:spMkLst>
        </pc:spChg>
        <pc:spChg chg="add mod">
          <ac:chgData name="DENGYAO LI" userId="14cc8a7cd33302d5" providerId="LiveId" clId="{D839F4BB-6B00-4328-BD93-E72EF7391933}" dt="2024-06-01T10:02:20.279" v="26228" actId="1036"/>
          <ac:spMkLst>
            <pc:docMk/>
            <pc:sldMk cId="4226101066" sldId="346"/>
            <ac:spMk id="9" creationId="{13841A53-9FDA-7F57-C856-378A8FD5E02C}"/>
          </ac:spMkLst>
        </pc:spChg>
        <pc:picChg chg="add mod">
          <ac:chgData name="DENGYAO LI" userId="14cc8a7cd33302d5" providerId="LiveId" clId="{D839F4BB-6B00-4328-BD93-E72EF7391933}" dt="2024-06-01T15:38:28.240" v="27885" actId="108"/>
          <ac:picMkLst>
            <pc:docMk/>
            <pc:sldMk cId="4226101066" sldId="346"/>
            <ac:picMk id="6" creationId="{99612852-3CCE-66BD-3C67-3D55C4165226}"/>
          </ac:picMkLst>
        </pc:picChg>
        <pc:picChg chg="add mod">
          <ac:chgData name="DENGYAO LI" userId="14cc8a7cd33302d5" providerId="LiveId" clId="{D839F4BB-6B00-4328-BD93-E72EF7391933}" dt="2024-06-01T15:38:42.211" v="27888" actId="108"/>
          <ac:picMkLst>
            <pc:docMk/>
            <pc:sldMk cId="4226101066" sldId="346"/>
            <ac:picMk id="7" creationId="{B2F8EADD-9951-C5F7-728E-30AB6BE35E9B}"/>
          </ac:picMkLst>
        </pc:picChg>
      </pc:sldChg>
      <pc:sldChg chg="addSp delSp modSp new mod">
        <pc:chgData name="DENGYAO LI" userId="14cc8a7cd33302d5" providerId="LiveId" clId="{D839F4BB-6B00-4328-BD93-E72EF7391933}" dt="2024-06-02T07:58:50.423" v="28952"/>
        <pc:sldMkLst>
          <pc:docMk/>
          <pc:sldMk cId="2631011037" sldId="347"/>
        </pc:sldMkLst>
        <pc:spChg chg="del">
          <ac:chgData name="DENGYAO LI" userId="14cc8a7cd33302d5" providerId="LiveId" clId="{D839F4BB-6B00-4328-BD93-E72EF7391933}" dt="2024-06-01T10:11:12.017" v="26504" actId="478"/>
          <ac:spMkLst>
            <pc:docMk/>
            <pc:sldMk cId="2631011037" sldId="347"/>
            <ac:spMk id="2" creationId="{CA8FD7ED-6920-5B8B-6D01-2993433EE589}"/>
          </ac:spMkLst>
        </pc:spChg>
        <pc:spChg chg="add mod">
          <ac:chgData name="DENGYAO LI" userId="14cc8a7cd33302d5" providerId="LiveId" clId="{D839F4BB-6B00-4328-BD93-E72EF7391933}" dt="2024-06-02T06:49:28.651" v="27960" actId="1038"/>
          <ac:spMkLst>
            <pc:docMk/>
            <pc:sldMk cId="2631011037" sldId="347"/>
            <ac:spMk id="2" creationId="{F79AB23D-5541-4CB9-1EE6-53CE11FFB514}"/>
          </ac:spMkLst>
        </pc:spChg>
        <pc:spChg chg="add mod">
          <ac:chgData name="DENGYAO LI" userId="14cc8a7cd33302d5" providerId="LiveId" clId="{D839F4BB-6B00-4328-BD93-E72EF7391933}" dt="2024-06-02T06:49:28.651" v="27960" actId="1038"/>
          <ac:spMkLst>
            <pc:docMk/>
            <pc:sldMk cId="2631011037" sldId="347"/>
            <ac:spMk id="3" creationId="{87B38EEA-94E1-D832-17B5-035368B8C1AA}"/>
          </ac:spMkLst>
        </pc:spChg>
        <pc:spChg chg="del">
          <ac:chgData name="DENGYAO LI" userId="14cc8a7cd33302d5" providerId="LiveId" clId="{D839F4BB-6B00-4328-BD93-E72EF7391933}" dt="2024-06-01T10:11:12.646" v="26505" actId="478"/>
          <ac:spMkLst>
            <pc:docMk/>
            <pc:sldMk cId="2631011037" sldId="347"/>
            <ac:spMk id="3" creationId="{8E79FE62-BD34-63E4-8DCC-F5368F544455}"/>
          </ac:spMkLst>
        </pc:spChg>
        <pc:spChg chg="add del mod">
          <ac:chgData name="DENGYAO LI" userId="14cc8a7cd33302d5" providerId="LiveId" clId="{D839F4BB-6B00-4328-BD93-E72EF7391933}" dt="2024-06-01T10:20:11.097" v="26720" actId="21"/>
          <ac:spMkLst>
            <pc:docMk/>
            <pc:sldMk cId="2631011037" sldId="347"/>
            <ac:spMk id="6" creationId="{5B38E727-0F85-9FC4-A6B3-F662F5C60221}"/>
          </ac:spMkLst>
        </pc:spChg>
        <pc:spChg chg="add mod">
          <ac:chgData name="DENGYAO LI" userId="14cc8a7cd33302d5" providerId="LiveId" clId="{D839F4BB-6B00-4328-BD93-E72EF7391933}" dt="2024-06-02T06:49:20.781" v="27948" actId="1076"/>
          <ac:spMkLst>
            <pc:docMk/>
            <pc:sldMk cId="2631011037" sldId="347"/>
            <ac:spMk id="7" creationId="{36948759-E282-320C-DEE8-4433DCC262C2}"/>
          </ac:spMkLst>
        </pc:spChg>
        <pc:spChg chg="add del">
          <ac:chgData name="DENGYAO LI" userId="14cc8a7cd33302d5" providerId="LiveId" clId="{D839F4BB-6B00-4328-BD93-E72EF7391933}" dt="2024-06-01T10:12:30.663" v="26521" actId="478"/>
          <ac:spMkLst>
            <pc:docMk/>
            <pc:sldMk cId="2631011037" sldId="347"/>
            <ac:spMk id="9" creationId="{1C988619-0BC1-7622-D559-96FF2FB9731F}"/>
          </ac:spMkLst>
        </pc:spChg>
        <pc:spChg chg="add del mod">
          <ac:chgData name="DENGYAO LI" userId="14cc8a7cd33302d5" providerId="LiveId" clId="{D839F4BB-6B00-4328-BD93-E72EF7391933}" dt="2024-06-01T10:20:11.097" v="26720" actId="21"/>
          <ac:spMkLst>
            <pc:docMk/>
            <pc:sldMk cId="2631011037" sldId="347"/>
            <ac:spMk id="10" creationId="{80FDADB5-B166-2609-0F1C-102446016B12}"/>
          </ac:spMkLst>
        </pc:spChg>
        <pc:spChg chg="add mod">
          <ac:chgData name="DENGYAO LI" userId="14cc8a7cd33302d5" providerId="LiveId" clId="{D839F4BB-6B00-4328-BD93-E72EF7391933}" dt="2024-06-02T06:49:28.651" v="27960" actId="1038"/>
          <ac:spMkLst>
            <pc:docMk/>
            <pc:sldMk cId="2631011037" sldId="347"/>
            <ac:spMk id="12" creationId="{C5C1097C-F4F4-F93B-5E42-5D3338DD2942}"/>
          </ac:spMkLst>
        </pc:spChg>
        <pc:spChg chg="add mod">
          <ac:chgData name="DENGYAO LI" userId="14cc8a7cd33302d5" providerId="LiveId" clId="{D839F4BB-6B00-4328-BD93-E72EF7391933}" dt="2024-06-02T07:02:41.481" v="28133" actId="1076"/>
          <ac:spMkLst>
            <pc:docMk/>
            <pc:sldMk cId="2631011037" sldId="347"/>
            <ac:spMk id="13" creationId="{2FBC6B78-AD47-A8BA-FC0D-7730E45B7EEA}"/>
          </ac:spMkLst>
        </pc:spChg>
        <pc:spChg chg="add del mod">
          <ac:chgData name="DENGYAO LI" userId="14cc8a7cd33302d5" providerId="LiveId" clId="{D839F4BB-6B00-4328-BD93-E72EF7391933}" dt="2024-06-02T06:54:27.703" v="28009" actId="478"/>
          <ac:spMkLst>
            <pc:docMk/>
            <pc:sldMk cId="2631011037" sldId="347"/>
            <ac:spMk id="35" creationId="{22E14CBB-97C6-8B6D-2564-63BD302A4C80}"/>
          </ac:spMkLst>
        </pc:spChg>
        <pc:spChg chg="add mod">
          <ac:chgData name="DENGYAO LI" userId="14cc8a7cd33302d5" providerId="LiveId" clId="{D839F4BB-6B00-4328-BD93-E72EF7391933}" dt="2024-06-02T06:59:15.439" v="28103" actId="1076"/>
          <ac:spMkLst>
            <pc:docMk/>
            <pc:sldMk cId="2631011037" sldId="347"/>
            <ac:spMk id="37" creationId="{FB6CCE75-24FB-C8D5-11C9-63F0F4F75965}"/>
          </ac:spMkLst>
        </pc:spChg>
        <pc:spChg chg="add mod">
          <ac:chgData name="DENGYAO LI" userId="14cc8a7cd33302d5" providerId="LiveId" clId="{D839F4BB-6B00-4328-BD93-E72EF7391933}" dt="2024-06-02T07:02:46.177" v="28134" actId="1076"/>
          <ac:spMkLst>
            <pc:docMk/>
            <pc:sldMk cId="2631011037" sldId="347"/>
            <ac:spMk id="38" creationId="{189400E0-6E19-D415-1216-6045C6581052}"/>
          </ac:spMkLst>
        </pc:spChg>
        <pc:spChg chg="add mod">
          <ac:chgData name="DENGYAO LI" userId="14cc8a7cd33302d5" providerId="LiveId" clId="{D839F4BB-6B00-4328-BD93-E72EF7391933}" dt="2024-06-02T07:58:14.416" v="28936"/>
          <ac:spMkLst>
            <pc:docMk/>
            <pc:sldMk cId="2631011037" sldId="347"/>
            <ac:spMk id="61" creationId="{99CCF33A-A8BB-8BC4-E9C1-BBCA9DF09736}"/>
          </ac:spMkLst>
        </pc:spChg>
        <pc:picChg chg="add mod">
          <ac:chgData name="DENGYAO LI" userId="14cc8a7cd33302d5" providerId="LiveId" clId="{D839F4BB-6B00-4328-BD93-E72EF7391933}" dt="2024-06-02T07:58:50.423" v="28952"/>
          <ac:picMkLst>
            <pc:docMk/>
            <pc:sldMk cId="2631011037" sldId="347"/>
            <ac:picMk id="62" creationId="{7F94C300-6C18-8B73-2EEC-D189E9A7BDD8}"/>
          </ac:picMkLst>
        </pc:picChg>
        <pc:cxnChg chg="add mod">
          <ac:chgData name="DENGYAO LI" userId="14cc8a7cd33302d5" providerId="LiveId" clId="{D839F4BB-6B00-4328-BD93-E72EF7391933}" dt="2024-06-02T07:02:12.944" v="28129" actId="14100"/>
          <ac:cxnSpMkLst>
            <pc:docMk/>
            <pc:sldMk cId="2631011037" sldId="347"/>
            <ac:cxnSpMk id="5" creationId="{0C8FD8C9-7B44-CF20-DBF2-C44DE91166F0}"/>
          </ac:cxnSpMkLst>
        </pc:cxnChg>
        <pc:cxnChg chg="add del mod">
          <ac:chgData name="DENGYAO LI" userId="14cc8a7cd33302d5" providerId="LiveId" clId="{D839F4BB-6B00-4328-BD93-E72EF7391933}" dt="2024-06-02T06:50:29.789" v="27979" actId="478"/>
          <ac:cxnSpMkLst>
            <pc:docMk/>
            <pc:sldMk cId="2631011037" sldId="347"/>
            <ac:cxnSpMk id="6" creationId="{905490C8-721E-C967-6235-BE8A799DCB6E}"/>
          </ac:cxnSpMkLst>
        </pc:cxnChg>
        <pc:cxnChg chg="add del mod">
          <ac:chgData name="DENGYAO LI" userId="14cc8a7cd33302d5" providerId="LiveId" clId="{D839F4BB-6B00-4328-BD93-E72EF7391933}" dt="2024-06-02T07:01:18.290" v="28123" actId="478"/>
          <ac:cxnSpMkLst>
            <pc:docMk/>
            <pc:sldMk cId="2631011037" sldId="347"/>
            <ac:cxnSpMk id="8" creationId="{17192DE2-7B7B-9A29-B2F2-767BDE13B16E}"/>
          </ac:cxnSpMkLst>
        </pc:cxnChg>
        <pc:cxnChg chg="add mod">
          <ac:chgData name="DENGYAO LI" userId="14cc8a7cd33302d5" providerId="LiveId" clId="{D839F4BB-6B00-4328-BD93-E72EF7391933}" dt="2024-06-02T07:02:32.355" v="28131" actId="14100"/>
          <ac:cxnSpMkLst>
            <pc:docMk/>
            <pc:sldMk cId="2631011037" sldId="347"/>
            <ac:cxnSpMk id="54" creationId="{E404183F-B98F-6C98-6587-876362A9484E}"/>
          </ac:cxnSpMkLst>
        </pc:cxnChg>
      </pc:sldChg>
      <pc:sldMasterChg chg="addSp modSp mod modSldLayout">
        <pc:chgData name="DENGYAO LI" userId="14cc8a7cd33302d5" providerId="LiveId" clId="{D839F4BB-6B00-4328-BD93-E72EF7391933}" dt="2024-05-04T14:40:40.077" v="1442"/>
        <pc:sldMasterMkLst>
          <pc:docMk/>
          <pc:sldMasterMk cId="1369356098" sldId="2147483648"/>
        </pc:sldMasterMkLst>
        <pc:spChg chg="mod">
          <ac:chgData name="DENGYAO LI" userId="14cc8a7cd33302d5" providerId="LiveId" clId="{D839F4BB-6B00-4328-BD93-E72EF7391933}" dt="2024-05-04T14:40:40.077" v="1442"/>
          <ac:spMkLst>
            <pc:docMk/>
            <pc:sldMasterMk cId="1369356098" sldId="2147483648"/>
            <ac:spMk id="2" creationId="{2AD70430-8400-2E84-B135-F25CB857E5D7}"/>
          </ac:spMkLst>
        </pc:spChg>
        <pc:spChg chg="mod">
          <ac:chgData name="DENGYAO LI" userId="14cc8a7cd33302d5" providerId="LiveId" clId="{D839F4BB-6B00-4328-BD93-E72EF7391933}" dt="2024-05-04T14:40:40.077" v="1442"/>
          <ac:spMkLst>
            <pc:docMk/>
            <pc:sldMasterMk cId="1369356098" sldId="2147483648"/>
            <ac:spMk id="3" creationId="{1208E5DD-11B9-3AED-6C4F-68769FF1C50D}"/>
          </ac:spMkLst>
        </pc:spChg>
        <pc:spChg chg="mod">
          <ac:chgData name="DENGYAO LI" userId="14cc8a7cd33302d5" providerId="LiveId" clId="{D839F4BB-6B00-4328-BD93-E72EF7391933}" dt="2024-05-04T14:40:40.077" v="1442"/>
          <ac:spMkLst>
            <pc:docMk/>
            <pc:sldMasterMk cId="1369356098" sldId="2147483648"/>
            <ac:spMk id="4" creationId="{290567DE-EA63-519D-D3AD-7609BEBECE35}"/>
          </ac:spMkLst>
        </pc:spChg>
        <pc:spChg chg="mod">
          <ac:chgData name="DENGYAO LI" userId="14cc8a7cd33302d5" providerId="LiveId" clId="{D839F4BB-6B00-4328-BD93-E72EF7391933}" dt="2024-05-04T14:40:40.077" v="1442"/>
          <ac:spMkLst>
            <pc:docMk/>
            <pc:sldMasterMk cId="1369356098" sldId="2147483648"/>
            <ac:spMk id="5" creationId="{481951B2-311E-698D-E5A3-D82447C1456D}"/>
          </ac:spMkLst>
        </pc:spChg>
        <pc:spChg chg="mod">
          <ac:chgData name="DENGYAO LI" userId="14cc8a7cd33302d5" providerId="LiveId" clId="{D839F4BB-6B00-4328-BD93-E72EF7391933}" dt="2024-05-04T14:40:40.077" v="1442"/>
          <ac:spMkLst>
            <pc:docMk/>
            <pc:sldMasterMk cId="1369356098" sldId="2147483648"/>
            <ac:spMk id="6" creationId="{74EA44D1-F756-BD3D-B279-B2B32229A032}"/>
          </ac:spMkLst>
        </pc:spChg>
        <pc:picChg chg="add mod">
          <ac:chgData name="DENGYAO LI" userId="14cc8a7cd33302d5" providerId="LiveId" clId="{D839F4BB-6B00-4328-BD93-E72EF7391933}" dt="2024-05-04T14:40:40.077" v="1442"/>
          <ac:picMkLst>
            <pc:docMk/>
            <pc:sldMasterMk cId="1369356098" sldId="2147483648"/>
            <ac:picMk id="8" creationId="{64DB8DF8-E4EF-712A-B540-375D93B54BED}"/>
          </ac:picMkLst>
        </pc:picChg>
        <pc:sldLayoutChg chg="modSp">
          <pc:chgData name="DENGYAO LI" userId="14cc8a7cd33302d5" providerId="LiveId" clId="{D839F4BB-6B00-4328-BD93-E72EF7391933}" dt="2024-05-04T14:40:40.077" v="1442"/>
          <pc:sldLayoutMkLst>
            <pc:docMk/>
            <pc:sldMasterMk cId="1369356098" sldId="2147483648"/>
            <pc:sldLayoutMk cId="3732859950" sldId="2147483649"/>
          </pc:sldLayoutMkLst>
          <pc:spChg chg="mod">
            <ac:chgData name="DENGYAO LI" userId="14cc8a7cd33302d5" providerId="LiveId" clId="{D839F4BB-6B00-4328-BD93-E72EF7391933}" dt="2024-05-04T14:40:40.077" v="1442"/>
            <ac:spMkLst>
              <pc:docMk/>
              <pc:sldMasterMk cId="1369356098" sldId="2147483648"/>
              <pc:sldLayoutMk cId="3732859950" sldId="2147483649"/>
              <ac:spMk id="2" creationId="{FBBA7476-AB92-EA9D-29D9-7C8009EB1824}"/>
            </ac:spMkLst>
          </pc:spChg>
          <pc:spChg chg="mod">
            <ac:chgData name="DENGYAO LI" userId="14cc8a7cd33302d5" providerId="LiveId" clId="{D839F4BB-6B00-4328-BD93-E72EF7391933}" dt="2024-05-04T14:40:40.077" v="1442"/>
            <ac:spMkLst>
              <pc:docMk/>
              <pc:sldMasterMk cId="1369356098" sldId="2147483648"/>
              <pc:sldLayoutMk cId="3732859950" sldId="2147483649"/>
              <ac:spMk id="3" creationId="{DE1DC802-DC23-08EA-D64E-76BDB4075F19}"/>
            </ac:spMkLst>
          </pc:spChg>
        </pc:sldLayoutChg>
        <pc:sldLayoutChg chg="modSp">
          <pc:chgData name="DENGYAO LI" userId="14cc8a7cd33302d5" providerId="LiveId" clId="{D839F4BB-6B00-4328-BD93-E72EF7391933}" dt="2024-05-04T14:40:40.077" v="1442"/>
          <pc:sldLayoutMkLst>
            <pc:docMk/>
            <pc:sldMasterMk cId="1369356098" sldId="2147483648"/>
            <pc:sldLayoutMk cId="1722659134" sldId="2147483651"/>
          </pc:sldLayoutMkLst>
          <pc:spChg chg="mod">
            <ac:chgData name="DENGYAO LI" userId="14cc8a7cd33302d5" providerId="LiveId" clId="{D839F4BB-6B00-4328-BD93-E72EF7391933}" dt="2024-05-04T14:40:40.077" v="1442"/>
            <ac:spMkLst>
              <pc:docMk/>
              <pc:sldMasterMk cId="1369356098" sldId="2147483648"/>
              <pc:sldLayoutMk cId="1722659134" sldId="2147483651"/>
              <ac:spMk id="2" creationId="{A24E3F07-CC93-905E-6C36-5E862B0BD21F}"/>
            </ac:spMkLst>
          </pc:spChg>
          <pc:spChg chg="mod">
            <ac:chgData name="DENGYAO LI" userId="14cc8a7cd33302d5" providerId="LiveId" clId="{D839F4BB-6B00-4328-BD93-E72EF7391933}" dt="2024-05-04T14:40:40.077" v="1442"/>
            <ac:spMkLst>
              <pc:docMk/>
              <pc:sldMasterMk cId="1369356098" sldId="2147483648"/>
              <pc:sldLayoutMk cId="1722659134" sldId="2147483651"/>
              <ac:spMk id="3" creationId="{7751CD22-634B-8A01-4E69-94C14AB71B84}"/>
            </ac:spMkLst>
          </pc:spChg>
        </pc:sldLayoutChg>
        <pc:sldLayoutChg chg="modSp">
          <pc:chgData name="DENGYAO LI" userId="14cc8a7cd33302d5" providerId="LiveId" clId="{D839F4BB-6B00-4328-BD93-E72EF7391933}" dt="2024-05-04T14:40:40.077" v="1442"/>
          <pc:sldLayoutMkLst>
            <pc:docMk/>
            <pc:sldMasterMk cId="1369356098" sldId="2147483648"/>
            <pc:sldLayoutMk cId="3487545456" sldId="2147483652"/>
          </pc:sldLayoutMkLst>
          <pc:spChg chg="mod">
            <ac:chgData name="DENGYAO LI" userId="14cc8a7cd33302d5" providerId="LiveId" clId="{D839F4BB-6B00-4328-BD93-E72EF7391933}" dt="2024-05-04T14:40:40.077" v="1442"/>
            <ac:spMkLst>
              <pc:docMk/>
              <pc:sldMasterMk cId="1369356098" sldId="2147483648"/>
              <pc:sldLayoutMk cId="3487545456" sldId="2147483652"/>
              <ac:spMk id="3" creationId="{2E6E0CF6-1061-74F9-337D-8FF2F679B0AE}"/>
            </ac:spMkLst>
          </pc:spChg>
          <pc:spChg chg="mod">
            <ac:chgData name="DENGYAO LI" userId="14cc8a7cd33302d5" providerId="LiveId" clId="{D839F4BB-6B00-4328-BD93-E72EF7391933}" dt="2024-05-04T14:40:40.077" v="1442"/>
            <ac:spMkLst>
              <pc:docMk/>
              <pc:sldMasterMk cId="1369356098" sldId="2147483648"/>
              <pc:sldLayoutMk cId="3487545456" sldId="2147483652"/>
              <ac:spMk id="4" creationId="{688A579B-5EDE-6366-6AAE-14659C6B3CF7}"/>
            </ac:spMkLst>
          </pc:spChg>
        </pc:sldLayoutChg>
        <pc:sldLayoutChg chg="modSp">
          <pc:chgData name="DENGYAO LI" userId="14cc8a7cd33302d5" providerId="LiveId" clId="{D839F4BB-6B00-4328-BD93-E72EF7391933}" dt="2024-05-04T14:40:40.077" v="1442"/>
          <pc:sldLayoutMkLst>
            <pc:docMk/>
            <pc:sldMasterMk cId="1369356098" sldId="2147483648"/>
            <pc:sldLayoutMk cId="1215560966" sldId="2147483653"/>
          </pc:sldLayoutMkLst>
          <pc:spChg chg="mod">
            <ac:chgData name="DENGYAO LI" userId="14cc8a7cd33302d5" providerId="LiveId" clId="{D839F4BB-6B00-4328-BD93-E72EF7391933}" dt="2024-05-04T14:40:40.077" v="1442"/>
            <ac:spMkLst>
              <pc:docMk/>
              <pc:sldMasterMk cId="1369356098" sldId="2147483648"/>
              <pc:sldLayoutMk cId="1215560966" sldId="2147483653"/>
              <ac:spMk id="2" creationId="{A284BB51-1D0F-1CDA-E61B-CCB70D3A8F45}"/>
            </ac:spMkLst>
          </pc:spChg>
          <pc:spChg chg="mod">
            <ac:chgData name="DENGYAO LI" userId="14cc8a7cd33302d5" providerId="LiveId" clId="{D839F4BB-6B00-4328-BD93-E72EF7391933}" dt="2024-05-04T14:40:40.077" v="1442"/>
            <ac:spMkLst>
              <pc:docMk/>
              <pc:sldMasterMk cId="1369356098" sldId="2147483648"/>
              <pc:sldLayoutMk cId="1215560966" sldId="2147483653"/>
              <ac:spMk id="3" creationId="{9DBB11D3-3C7F-D70D-9B2A-612977C8DC3E}"/>
            </ac:spMkLst>
          </pc:spChg>
          <pc:spChg chg="mod">
            <ac:chgData name="DENGYAO LI" userId="14cc8a7cd33302d5" providerId="LiveId" clId="{D839F4BB-6B00-4328-BD93-E72EF7391933}" dt="2024-05-04T14:40:40.077" v="1442"/>
            <ac:spMkLst>
              <pc:docMk/>
              <pc:sldMasterMk cId="1369356098" sldId="2147483648"/>
              <pc:sldLayoutMk cId="1215560966" sldId="2147483653"/>
              <ac:spMk id="4" creationId="{D4A17C7B-1CB3-6726-1583-5EEC5D824C24}"/>
            </ac:spMkLst>
          </pc:spChg>
          <pc:spChg chg="mod">
            <ac:chgData name="DENGYAO LI" userId="14cc8a7cd33302d5" providerId="LiveId" clId="{D839F4BB-6B00-4328-BD93-E72EF7391933}" dt="2024-05-04T14:40:40.077" v="1442"/>
            <ac:spMkLst>
              <pc:docMk/>
              <pc:sldMasterMk cId="1369356098" sldId="2147483648"/>
              <pc:sldLayoutMk cId="1215560966" sldId="2147483653"/>
              <ac:spMk id="5" creationId="{D6769F92-5EFC-9F90-BD49-67E6A03CCFFA}"/>
            </ac:spMkLst>
          </pc:spChg>
          <pc:spChg chg="mod">
            <ac:chgData name="DENGYAO LI" userId="14cc8a7cd33302d5" providerId="LiveId" clId="{D839F4BB-6B00-4328-BD93-E72EF7391933}" dt="2024-05-04T14:40:40.077" v="1442"/>
            <ac:spMkLst>
              <pc:docMk/>
              <pc:sldMasterMk cId="1369356098" sldId="2147483648"/>
              <pc:sldLayoutMk cId="1215560966" sldId="2147483653"/>
              <ac:spMk id="6" creationId="{C05109C0-87CB-0C5D-A63D-1A83FE84B532}"/>
            </ac:spMkLst>
          </pc:spChg>
        </pc:sldLayoutChg>
        <pc:sldLayoutChg chg="modSp">
          <pc:chgData name="DENGYAO LI" userId="14cc8a7cd33302d5" providerId="LiveId" clId="{D839F4BB-6B00-4328-BD93-E72EF7391933}" dt="2024-05-04T14:40:40.077" v="1442"/>
          <pc:sldLayoutMkLst>
            <pc:docMk/>
            <pc:sldMasterMk cId="1369356098" sldId="2147483648"/>
            <pc:sldLayoutMk cId="2336013459" sldId="2147483656"/>
          </pc:sldLayoutMkLst>
          <pc:spChg chg="mod">
            <ac:chgData name="DENGYAO LI" userId="14cc8a7cd33302d5" providerId="LiveId" clId="{D839F4BB-6B00-4328-BD93-E72EF7391933}" dt="2024-05-04T14:40:40.077" v="1442"/>
            <ac:spMkLst>
              <pc:docMk/>
              <pc:sldMasterMk cId="1369356098" sldId="2147483648"/>
              <pc:sldLayoutMk cId="2336013459" sldId="2147483656"/>
              <ac:spMk id="2" creationId="{F8E20B5F-1550-590C-D06E-3B41B9A4618A}"/>
            </ac:spMkLst>
          </pc:spChg>
          <pc:spChg chg="mod">
            <ac:chgData name="DENGYAO LI" userId="14cc8a7cd33302d5" providerId="LiveId" clId="{D839F4BB-6B00-4328-BD93-E72EF7391933}" dt="2024-05-04T14:40:40.077" v="1442"/>
            <ac:spMkLst>
              <pc:docMk/>
              <pc:sldMasterMk cId="1369356098" sldId="2147483648"/>
              <pc:sldLayoutMk cId="2336013459" sldId="2147483656"/>
              <ac:spMk id="3" creationId="{A57DEA6A-F602-CBA6-B9FD-A0D2BB235B83}"/>
            </ac:spMkLst>
          </pc:spChg>
          <pc:spChg chg="mod">
            <ac:chgData name="DENGYAO LI" userId="14cc8a7cd33302d5" providerId="LiveId" clId="{D839F4BB-6B00-4328-BD93-E72EF7391933}" dt="2024-05-04T14:40:40.077" v="1442"/>
            <ac:spMkLst>
              <pc:docMk/>
              <pc:sldMasterMk cId="1369356098" sldId="2147483648"/>
              <pc:sldLayoutMk cId="2336013459" sldId="2147483656"/>
              <ac:spMk id="4" creationId="{3C0C9616-073C-570E-3CB6-EC99DDD1B51A}"/>
            </ac:spMkLst>
          </pc:spChg>
        </pc:sldLayoutChg>
        <pc:sldLayoutChg chg="modSp">
          <pc:chgData name="DENGYAO LI" userId="14cc8a7cd33302d5" providerId="LiveId" clId="{D839F4BB-6B00-4328-BD93-E72EF7391933}" dt="2024-05-04T14:40:40.077" v="1442"/>
          <pc:sldLayoutMkLst>
            <pc:docMk/>
            <pc:sldMasterMk cId="1369356098" sldId="2147483648"/>
            <pc:sldLayoutMk cId="3019169559" sldId="2147483657"/>
          </pc:sldLayoutMkLst>
          <pc:spChg chg="mod">
            <ac:chgData name="DENGYAO LI" userId="14cc8a7cd33302d5" providerId="LiveId" clId="{D839F4BB-6B00-4328-BD93-E72EF7391933}" dt="2024-05-04T14:40:40.077" v="1442"/>
            <ac:spMkLst>
              <pc:docMk/>
              <pc:sldMasterMk cId="1369356098" sldId="2147483648"/>
              <pc:sldLayoutMk cId="3019169559" sldId="2147483657"/>
              <ac:spMk id="2" creationId="{F15F1FB2-1B09-2C09-F5E0-8ECFA0851949}"/>
            </ac:spMkLst>
          </pc:spChg>
          <pc:spChg chg="mod">
            <ac:chgData name="DENGYAO LI" userId="14cc8a7cd33302d5" providerId="LiveId" clId="{D839F4BB-6B00-4328-BD93-E72EF7391933}" dt="2024-05-04T14:40:40.077" v="1442"/>
            <ac:spMkLst>
              <pc:docMk/>
              <pc:sldMasterMk cId="1369356098" sldId="2147483648"/>
              <pc:sldLayoutMk cId="3019169559" sldId="2147483657"/>
              <ac:spMk id="3" creationId="{DB6F66A1-2F48-CB5D-83A6-FBCE6468DACF}"/>
            </ac:spMkLst>
          </pc:spChg>
          <pc:spChg chg="mod">
            <ac:chgData name="DENGYAO LI" userId="14cc8a7cd33302d5" providerId="LiveId" clId="{D839F4BB-6B00-4328-BD93-E72EF7391933}" dt="2024-05-04T14:40:40.077" v="1442"/>
            <ac:spMkLst>
              <pc:docMk/>
              <pc:sldMasterMk cId="1369356098" sldId="2147483648"/>
              <pc:sldLayoutMk cId="3019169559" sldId="2147483657"/>
              <ac:spMk id="4" creationId="{9A3AE0C5-D9B5-B845-0784-488ED793CEFA}"/>
            </ac:spMkLst>
          </pc:spChg>
        </pc:sldLayoutChg>
        <pc:sldLayoutChg chg="modSp">
          <pc:chgData name="DENGYAO LI" userId="14cc8a7cd33302d5" providerId="LiveId" clId="{D839F4BB-6B00-4328-BD93-E72EF7391933}" dt="2024-05-04T14:40:40.077" v="1442"/>
          <pc:sldLayoutMkLst>
            <pc:docMk/>
            <pc:sldMasterMk cId="1369356098" sldId="2147483648"/>
            <pc:sldLayoutMk cId="3759174092" sldId="2147483659"/>
          </pc:sldLayoutMkLst>
          <pc:spChg chg="mod">
            <ac:chgData name="DENGYAO LI" userId="14cc8a7cd33302d5" providerId="LiveId" clId="{D839F4BB-6B00-4328-BD93-E72EF7391933}" dt="2024-05-04T14:40:40.077" v="1442"/>
            <ac:spMkLst>
              <pc:docMk/>
              <pc:sldMasterMk cId="1369356098" sldId="2147483648"/>
              <pc:sldLayoutMk cId="3759174092" sldId="2147483659"/>
              <ac:spMk id="2" creationId="{E248130B-BA40-FC87-46E5-1AE23489966A}"/>
            </ac:spMkLst>
          </pc:spChg>
          <pc:spChg chg="mod">
            <ac:chgData name="DENGYAO LI" userId="14cc8a7cd33302d5" providerId="LiveId" clId="{D839F4BB-6B00-4328-BD93-E72EF7391933}" dt="2024-05-04T14:40:40.077" v="1442"/>
            <ac:spMkLst>
              <pc:docMk/>
              <pc:sldMasterMk cId="1369356098" sldId="2147483648"/>
              <pc:sldLayoutMk cId="3759174092" sldId="2147483659"/>
              <ac:spMk id="3" creationId="{0D530C50-270D-0EC4-B8B4-BE56536549F7}"/>
            </ac:spMkLst>
          </pc:spChg>
        </pc:sldLayoutChg>
      </pc:sldMasterChg>
      <pc:sldMasterChg chg="addSp modSp mod modSldLayout">
        <pc:chgData name="DENGYAO LI" userId="14cc8a7cd33302d5" providerId="LiveId" clId="{D839F4BB-6B00-4328-BD93-E72EF7391933}" dt="2024-05-04T14:52:35.248" v="1485"/>
        <pc:sldMasterMkLst>
          <pc:docMk/>
          <pc:sldMasterMk cId="3139413334" sldId="2147483660"/>
        </pc:sldMasterMkLst>
        <pc:spChg chg="mod">
          <ac:chgData name="DENGYAO LI" userId="14cc8a7cd33302d5" providerId="LiveId" clId="{D839F4BB-6B00-4328-BD93-E72EF7391933}" dt="2024-05-04T14:52:35.248" v="1485"/>
          <ac:spMkLst>
            <pc:docMk/>
            <pc:sldMasterMk cId="3139413334" sldId="2147483660"/>
            <ac:spMk id="2" creationId="{00000000-0000-0000-0000-000000000000}"/>
          </ac:spMkLst>
        </pc:spChg>
        <pc:spChg chg="mod">
          <ac:chgData name="DENGYAO LI" userId="14cc8a7cd33302d5" providerId="LiveId" clId="{D839F4BB-6B00-4328-BD93-E72EF7391933}" dt="2024-05-04T14:52:35.248" v="1485"/>
          <ac:spMkLst>
            <pc:docMk/>
            <pc:sldMasterMk cId="3139413334" sldId="2147483660"/>
            <ac:spMk id="3" creationId="{00000000-0000-0000-0000-000000000000}"/>
          </ac:spMkLst>
        </pc:spChg>
        <pc:spChg chg="mod">
          <ac:chgData name="DENGYAO LI" userId="14cc8a7cd33302d5" providerId="LiveId" clId="{D839F4BB-6B00-4328-BD93-E72EF7391933}" dt="2024-05-04T14:52:35.248" v="1485"/>
          <ac:spMkLst>
            <pc:docMk/>
            <pc:sldMasterMk cId="3139413334" sldId="2147483660"/>
            <ac:spMk id="4" creationId="{00000000-0000-0000-0000-000000000000}"/>
          </ac:spMkLst>
        </pc:spChg>
        <pc:spChg chg="mod">
          <ac:chgData name="DENGYAO LI" userId="14cc8a7cd33302d5" providerId="LiveId" clId="{D839F4BB-6B00-4328-BD93-E72EF7391933}" dt="2024-05-04T14:52:35.248" v="1485"/>
          <ac:spMkLst>
            <pc:docMk/>
            <pc:sldMasterMk cId="3139413334" sldId="2147483660"/>
            <ac:spMk id="5" creationId="{00000000-0000-0000-0000-000000000000}"/>
          </ac:spMkLst>
        </pc:spChg>
        <pc:spChg chg="mod">
          <ac:chgData name="DENGYAO LI" userId="14cc8a7cd33302d5" providerId="LiveId" clId="{D839F4BB-6B00-4328-BD93-E72EF7391933}" dt="2024-05-04T14:52:35.248" v="1485"/>
          <ac:spMkLst>
            <pc:docMk/>
            <pc:sldMasterMk cId="3139413334" sldId="2147483660"/>
            <ac:spMk id="6" creationId="{00000000-0000-0000-0000-000000000000}"/>
          </ac:spMkLst>
        </pc:spChg>
        <pc:picChg chg="add mod">
          <ac:chgData name="DENGYAO LI" userId="14cc8a7cd33302d5" providerId="LiveId" clId="{D839F4BB-6B00-4328-BD93-E72EF7391933}" dt="2024-05-04T14:52:35.248" v="1485"/>
          <ac:picMkLst>
            <pc:docMk/>
            <pc:sldMasterMk cId="3139413334" sldId="2147483660"/>
            <ac:picMk id="7" creationId="{04787FFB-5482-FC22-014C-8BF987257C6A}"/>
          </ac:picMkLst>
        </pc:picChg>
        <pc:sldLayoutChg chg="modSp mod">
          <pc:chgData name="DENGYAO LI" userId="14cc8a7cd33302d5" providerId="LiveId" clId="{D839F4BB-6B00-4328-BD93-E72EF7391933}" dt="2024-05-04T14:52:35.248" v="1485"/>
          <pc:sldLayoutMkLst>
            <pc:docMk/>
            <pc:sldMasterMk cId="3139413334" sldId="2147483660"/>
            <pc:sldLayoutMk cId="3046887540" sldId="2147483661"/>
          </pc:sldLayoutMkLst>
          <pc:spChg chg="mod">
            <ac:chgData name="DENGYAO LI" userId="14cc8a7cd33302d5" providerId="LiveId" clId="{D839F4BB-6B00-4328-BD93-E72EF7391933}" dt="2024-05-04T14:52:35.248" v="1485"/>
            <ac:spMkLst>
              <pc:docMk/>
              <pc:sldMasterMk cId="3139413334" sldId="2147483660"/>
              <pc:sldLayoutMk cId="3046887540" sldId="2147483661"/>
              <ac:spMk id="2"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3046887540" sldId="2147483661"/>
              <ac:spMk id="3" creationId="{00000000-0000-0000-0000-000000000000}"/>
            </ac:spMkLst>
          </pc:spChg>
          <pc:spChg chg="mod">
            <ac:chgData name="DENGYAO LI" userId="14cc8a7cd33302d5" providerId="LiveId" clId="{D839F4BB-6B00-4328-BD93-E72EF7391933}" dt="2024-05-04T14:43:10.221" v="1450"/>
            <ac:spMkLst>
              <pc:docMk/>
              <pc:sldMasterMk cId="3139413334" sldId="2147483660"/>
              <pc:sldLayoutMk cId="3046887540" sldId="2147483661"/>
              <ac:spMk id="6" creationId="{00000000-0000-0000-0000-000000000000}"/>
            </ac:spMkLst>
          </pc:spChg>
        </pc:sldLayoutChg>
        <pc:sldLayoutChg chg="modSp">
          <pc:chgData name="DENGYAO LI" userId="14cc8a7cd33302d5" providerId="LiveId" clId="{D839F4BB-6B00-4328-BD93-E72EF7391933}" dt="2024-05-04T14:52:35.248" v="1485"/>
          <pc:sldLayoutMkLst>
            <pc:docMk/>
            <pc:sldMasterMk cId="3139413334" sldId="2147483660"/>
            <pc:sldLayoutMk cId="2451132506" sldId="2147483663"/>
          </pc:sldLayoutMkLst>
          <pc:spChg chg="mod">
            <ac:chgData name="DENGYAO LI" userId="14cc8a7cd33302d5" providerId="LiveId" clId="{D839F4BB-6B00-4328-BD93-E72EF7391933}" dt="2024-05-04T14:52:35.248" v="1485"/>
            <ac:spMkLst>
              <pc:docMk/>
              <pc:sldMasterMk cId="3139413334" sldId="2147483660"/>
              <pc:sldLayoutMk cId="2451132506" sldId="2147483663"/>
              <ac:spMk id="2"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2451132506" sldId="2147483663"/>
              <ac:spMk id="3" creationId="{00000000-0000-0000-0000-000000000000}"/>
            </ac:spMkLst>
          </pc:spChg>
        </pc:sldLayoutChg>
        <pc:sldLayoutChg chg="modSp">
          <pc:chgData name="DENGYAO LI" userId="14cc8a7cd33302d5" providerId="LiveId" clId="{D839F4BB-6B00-4328-BD93-E72EF7391933}" dt="2024-05-04T14:52:35.248" v="1485"/>
          <pc:sldLayoutMkLst>
            <pc:docMk/>
            <pc:sldMasterMk cId="3139413334" sldId="2147483660"/>
            <pc:sldLayoutMk cId="145326051" sldId="2147483664"/>
          </pc:sldLayoutMkLst>
          <pc:spChg chg="mod">
            <ac:chgData name="DENGYAO LI" userId="14cc8a7cd33302d5" providerId="LiveId" clId="{D839F4BB-6B00-4328-BD93-E72EF7391933}" dt="2024-05-04T14:52:35.248" v="1485"/>
            <ac:spMkLst>
              <pc:docMk/>
              <pc:sldMasterMk cId="3139413334" sldId="2147483660"/>
              <pc:sldLayoutMk cId="145326051" sldId="2147483664"/>
              <ac:spMk id="3"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145326051" sldId="2147483664"/>
              <ac:spMk id="4" creationId="{00000000-0000-0000-0000-000000000000}"/>
            </ac:spMkLst>
          </pc:spChg>
        </pc:sldLayoutChg>
        <pc:sldLayoutChg chg="modSp">
          <pc:chgData name="DENGYAO LI" userId="14cc8a7cd33302d5" providerId="LiveId" clId="{D839F4BB-6B00-4328-BD93-E72EF7391933}" dt="2024-05-04T14:52:35.248" v="1485"/>
          <pc:sldLayoutMkLst>
            <pc:docMk/>
            <pc:sldMasterMk cId="3139413334" sldId="2147483660"/>
            <pc:sldLayoutMk cId="3558276121" sldId="2147483665"/>
          </pc:sldLayoutMkLst>
          <pc:spChg chg="mod">
            <ac:chgData name="DENGYAO LI" userId="14cc8a7cd33302d5" providerId="LiveId" clId="{D839F4BB-6B00-4328-BD93-E72EF7391933}" dt="2024-05-04T14:52:35.248" v="1485"/>
            <ac:spMkLst>
              <pc:docMk/>
              <pc:sldMasterMk cId="3139413334" sldId="2147483660"/>
              <pc:sldLayoutMk cId="3558276121" sldId="2147483665"/>
              <ac:spMk id="2"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3558276121" sldId="2147483665"/>
              <ac:spMk id="3"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3558276121" sldId="2147483665"/>
              <ac:spMk id="4"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3558276121" sldId="2147483665"/>
              <ac:spMk id="5"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3558276121" sldId="2147483665"/>
              <ac:spMk id="6" creationId="{00000000-0000-0000-0000-000000000000}"/>
            </ac:spMkLst>
          </pc:spChg>
        </pc:sldLayoutChg>
        <pc:sldLayoutChg chg="modSp">
          <pc:chgData name="DENGYAO LI" userId="14cc8a7cd33302d5" providerId="LiveId" clId="{D839F4BB-6B00-4328-BD93-E72EF7391933}" dt="2024-05-04T14:52:35.248" v="1485"/>
          <pc:sldLayoutMkLst>
            <pc:docMk/>
            <pc:sldMasterMk cId="3139413334" sldId="2147483660"/>
            <pc:sldLayoutMk cId="3291050855" sldId="2147483668"/>
          </pc:sldLayoutMkLst>
          <pc:spChg chg="mod">
            <ac:chgData name="DENGYAO LI" userId="14cc8a7cd33302d5" providerId="LiveId" clId="{D839F4BB-6B00-4328-BD93-E72EF7391933}" dt="2024-05-04T14:52:35.248" v="1485"/>
            <ac:spMkLst>
              <pc:docMk/>
              <pc:sldMasterMk cId="3139413334" sldId="2147483660"/>
              <pc:sldLayoutMk cId="3291050855" sldId="2147483668"/>
              <ac:spMk id="2"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3291050855" sldId="2147483668"/>
              <ac:spMk id="3"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3291050855" sldId="2147483668"/>
              <ac:spMk id="4" creationId="{00000000-0000-0000-0000-000000000000}"/>
            </ac:spMkLst>
          </pc:spChg>
        </pc:sldLayoutChg>
        <pc:sldLayoutChg chg="modSp">
          <pc:chgData name="DENGYAO LI" userId="14cc8a7cd33302d5" providerId="LiveId" clId="{D839F4BB-6B00-4328-BD93-E72EF7391933}" dt="2024-05-04T14:52:35.248" v="1485"/>
          <pc:sldLayoutMkLst>
            <pc:docMk/>
            <pc:sldMasterMk cId="3139413334" sldId="2147483660"/>
            <pc:sldLayoutMk cId="2162437224" sldId="2147483669"/>
          </pc:sldLayoutMkLst>
          <pc:spChg chg="mod">
            <ac:chgData name="DENGYAO LI" userId="14cc8a7cd33302d5" providerId="LiveId" clId="{D839F4BB-6B00-4328-BD93-E72EF7391933}" dt="2024-05-04T14:52:35.248" v="1485"/>
            <ac:spMkLst>
              <pc:docMk/>
              <pc:sldMasterMk cId="3139413334" sldId="2147483660"/>
              <pc:sldLayoutMk cId="2162437224" sldId="2147483669"/>
              <ac:spMk id="2"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2162437224" sldId="2147483669"/>
              <ac:spMk id="3"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2162437224" sldId="2147483669"/>
              <ac:spMk id="4" creationId="{00000000-0000-0000-0000-000000000000}"/>
            </ac:spMkLst>
          </pc:spChg>
        </pc:sldLayoutChg>
        <pc:sldLayoutChg chg="modSp">
          <pc:chgData name="DENGYAO LI" userId="14cc8a7cd33302d5" providerId="LiveId" clId="{D839F4BB-6B00-4328-BD93-E72EF7391933}" dt="2024-05-04T14:52:35.248" v="1485"/>
          <pc:sldLayoutMkLst>
            <pc:docMk/>
            <pc:sldMasterMk cId="3139413334" sldId="2147483660"/>
            <pc:sldLayoutMk cId="2170639693" sldId="2147483671"/>
          </pc:sldLayoutMkLst>
          <pc:spChg chg="mod">
            <ac:chgData name="DENGYAO LI" userId="14cc8a7cd33302d5" providerId="LiveId" clId="{D839F4BB-6B00-4328-BD93-E72EF7391933}" dt="2024-05-04T14:52:35.248" v="1485"/>
            <ac:spMkLst>
              <pc:docMk/>
              <pc:sldMasterMk cId="3139413334" sldId="2147483660"/>
              <pc:sldLayoutMk cId="2170639693" sldId="2147483671"/>
              <ac:spMk id="2"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2170639693" sldId="2147483671"/>
              <ac:spMk id="3" creationId="{00000000-0000-0000-0000-000000000000}"/>
            </ac:spMkLst>
          </pc:spChg>
        </pc:sldLayoutChg>
      </pc:sldMasterChg>
      <pc:sldMasterChg chg="addSp modSp modSldLayout">
        <pc:chgData name="DENGYAO LI" userId="14cc8a7cd33302d5" providerId="LiveId" clId="{D839F4BB-6B00-4328-BD93-E72EF7391933}" dt="2024-05-04T14:53:07.861" v="1486"/>
        <pc:sldMasterMkLst>
          <pc:docMk/>
          <pc:sldMasterMk cId="39518705" sldId="2147483672"/>
        </pc:sldMasterMkLst>
        <pc:spChg chg="mod">
          <ac:chgData name="DENGYAO LI" userId="14cc8a7cd33302d5" providerId="LiveId" clId="{D839F4BB-6B00-4328-BD93-E72EF7391933}" dt="2024-05-04T14:53:07.861" v="1486"/>
          <ac:spMkLst>
            <pc:docMk/>
            <pc:sldMasterMk cId="39518705" sldId="2147483672"/>
            <ac:spMk id="2" creationId="{00000000-0000-0000-0000-000000000000}"/>
          </ac:spMkLst>
        </pc:spChg>
        <pc:spChg chg="mod">
          <ac:chgData name="DENGYAO LI" userId="14cc8a7cd33302d5" providerId="LiveId" clId="{D839F4BB-6B00-4328-BD93-E72EF7391933}" dt="2024-05-04T14:53:07.861" v="1486"/>
          <ac:spMkLst>
            <pc:docMk/>
            <pc:sldMasterMk cId="39518705" sldId="2147483672"/>
            <ac:spMk id="3" creationId="{00000000-0000-0000-0000-000000000000}"/>
          </ac:spMkLst>
        </pc:spChg>
        <pc:spChg chg="mod">
          <ac:chgData name="DENGYAO LI" userId="14cc8a7cd33302d5" providerId="LiveId" clId="{D839F4BB-6B00-4328-BD93-E72EF7391933}" dt="2024-05-04T14:53:07.861" v="1486"/>
          <ac:spMkLst>
            <pc:docMk/>
            <pc:sldMasterMk cId="39518705" sldId="2147483672"/>
            <ac:spMk id="4" creationId="{00000000-0000-0000-0000-000000000000}"/>
          </ac:spMkLst>
        </pc:spChg>
        <pc:spChg chg="mod">
          <ac:chgData name="DENGYAO LI" userId="14cc8a7cd33302d5" providerId="LiveId" clId="{D839F4BB-6B00-4328-BD93-E72EF7391933}" dt="2024-05-04T14:53:07.861" v="1486"/>
          <ac:spMkLst>
            <pc:docMk/>
            <pc:sldMasterMk cId="39518705" sldId="2147483672"/>
            <ac:spMk id="5" creationId="{00000000-0000-0000-0000-000000000000}"/>
          </ac:spMkLst>
        </pc:spChg>
        <pc:spChg chg="mod">
          <ac:chgData name="DENGYAO LI" userId="14cc8a7cd33302d5" providerId="LiveId" clId="{D839F4BB-6B00-4328-BD93-E72EF7391933}" dt="2024-05-04T14:53:07.861" v="1486"/>
          <ac:spMkLst>
            <pc:docMk/>
            <pc:sldMasterMk cId="39518705" sldId="2147483672"/>
            <ac:spMk id="6" creationId="{00000000-0000-0000-0000-000000000000}"/>
          </ac:spMkLst>
        </pc:spChg>
        <pc:picChg chg="add mod">
          <ac:chgData name="DENGYAO LI" userId="14cc8a7cd33302d5" providerId="LiveId" clId="{D839F4BB-6B00-4328-BD93-E72EF7391933}" dt="2024-05-04T14:53:07.861" v="1486"/>
          <ac:picMkLst>
            <pc:docMk/>
            <pc:sldMasterMk cId="39518705" sldId="2147483672"/>
            <ac:picMk id="7" creationId="{240137D7-FBF2-F0CA-3FF8-0716D45CAEFE}"/>
          </ac:picMkLst>
        </pc:picChg>
        <pc:sldLayoutChg chg="modSp">
          <pc:chgData name="DENGYAO LI" userId="14cc8a7cd33302d5" providerId="LiveId" clId="{D839F4BB-6B00-4328-BD93-E72EF7391933}" dt="2024-05-04T14:53:07.861" v="1486"/>
          <pc:sldLayoutMkLst>
            <pc:docMk/>
            <pc:sldMasterMk cId="39518705" sldId="2147483672"/>
            <pc:sldLayoutMk cId="343100254" sldId="2147483673"/>
          </pc:sldLayoutMkLst>
          <pc:spChg chg="mod">
            <ac:chgData name="DENGYAO LI" userId="14cc8a7cd33302d5" providerId="LiveId" clId="{D839F4BB-6B00-4328-BD93-E72EF7391933}" dt="2024-05-04T14:53:07.861" v="1486"/>
            <ac:spMkLst>
              <pc:docMk/>
              <pc:sldMasterMk cId="39518705" sldId="2147483672"/>
              <pc:sldLayoutMk cId="343100254" sldId="2147483673"/>
              <ac:spMk id="2"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343100254" sldId="2147483673"/>
              <ac:spMk id="3" creationId="{00000000-0000-0000-0000-000000000000}"/>
            </ac:spMkLst>
          </pc:spChg>
        </pc:sldLayoutChg>
        <pc:sldLayoutChg chg="modSp">
          <pc:chgData name="DENGYAO LI" userId="14cc8a7cd33302d5" providerId="LiveId" clId="{D839F4BB-6B00-4328-BD93-E72EF7391933}" dt="2024-05-04T14:53:07.861" v="1486"/>
          <pc:sldLayoutMkLst>
            <pc:docMk/>
            <pc:sldMasterMk cId="39518705" sldId="2147483672"/>
            <pc:sldLayoutMk cId="1099982204" sldId="2147483675"/>
          </pc:sldLayoutMkLst>
          <pc:spChg chg="mod">
            <ac:chgData name="DENGYAO LI" userId="14cc8a7cd33302d5" providerId="LiveId" clId="{D839F4BB-6B00-4328-BD93-E72EF7391933}" dt="2024-05-04T14:53:07.861" v="1486"/>
            <ac:spMkLst>
              <pc:docMk/>
              <pc:sldMasterMk cId="39518705" sldId="2147483672"/>
              <pc:sldLayoutMk cId="1099982204" sldId="2147483675"/>
              <ac:spMk id="2"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1099982204" sldId="2147483675"/>
              <ac:spMk id="3" creationId="{00000000-0000-0000-0000-000000000000}"/>
            </ac:spMkLst>
          </pc:spChg>
        </pc:sldLayoutChg>
        <pc:sldLayoutChg chg="modSp">
          <pc:chgData name="DENGYAO LI" userId="14cc8a7cd33302d5" providerId="LiveId" clId="{D839F4BB-6B00-4328-BD93-E72EF7391933}" dt="2024-05-04T14:53:07.861" v="1486"/>
          <pc:sldLayoutMkLst>
            <pc:docMk/>
            <pc:sldMasterMk cId="39518705" sldId="2147483672"/>
            <pc:sldLayoutMk cId="1853832570" sldId="2147483676"/>
          </pc:sldLayoutMkLst>
          <pc:spChg chg="mod">
            <ac:chgData name="DENGYAO LI" userId="14cc8a7cd33302d5" providerId="LiveId" clId="{D839F4BB-6B00-4328-BD93-E72EF7391933}" dt="2024-05-04T14:53:07.861" v="1486"/>
            <ac:spMkLst>
              <pc:docMk/>
              <pc:sldMasterMk cId="39518705" sldId="2147483672"/>
              <pc:sldLayoutMk cId="1853832570" sldId="2147483676"/>
              <ac:spMk id="3"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1853832570" sldId="2147483676"/>
              <ac:spMk id="4" creationId="{00000000-0000-0000-0000-000000000000}"/>
            </ac:spMkLst>
          </pc:spChg>
        </pc:sldLayoutChg>
        <pc:sldLayoutChg chg="modSp">
          <pc:chgData name="DENGYAO LI" userId="14cc8a7cd33302d5" providerId="LiveId" clId="{D839F4BB-6B00-4328-BD93-E72EF7391933}" dt="2024-05-04T14:53:07.861" v="1486"/>
          <pc:sldLayoutMkLst>
            <pc:docMk/>
            <pc:sldMasterMk cId="39518705" sldId="2147483672"/>
            <pc:sldLayoutMk cId="2953797306" sldId="2147483677"/>
          </pc:sldLayoutMkLst>
          <pc:spChg chg="mod">
            <ac:chgData name="DENGYAO LI" userId="14cc8a7cd33302d5" providerId="LiveId" clId="{D839F4BB-6B00-4328-BD93-E72EF7391933}" dt="2024-05-04T14:53:07.861" v="1486"/>
            <ac:spMkLst>
              <pc:docMk/>
              <pc:sldMasterMk cId="39518705" sldId="2147483672"/>
              <pc:sldLayoutMk cId="2953797306" sldId="2147483677"/>
              <ac:spMk id="2"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2953797306" sldId="2147483677"/>
              <ac:spMk id="3"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2953797306" sldId="2147483677"/>
              <ac:spMk id="4"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2953797306" sldId="2147483677"/>
              <ac:spMk id="5"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2953797306" sldId="2147483677"/>
              <ac:spMk id="6" creationId="{00000000-0000-0000-0000-000000000000}"/>
            </ac:spMkLst>
          </pc:spChg>
        </pc:sldLayoutChg>
        <pc:sldLayoutChg chg="modSp">
          <pc:chgData name="DENGYAO LI" userId="14cc8a7cd33302d5" providerId="LiveId" clId="{D839F4BB-6B00-4328-BD93-E72EF7391933}" dt="2024-05-04T14:53:07.861" v="1486"/>
          <pc:sldLayoutMkLst>
            <pc:docMk/>
            <pc:sldMasterMk cId="39518705" sldId="2147483672"/>
            <pc:sldLayoutMk cId="1681046793" sldId="2147483680"/>
          </pc:sldLayoutMkLst>
          <pc:spChg chg="mod">
            <ac:chgData name="DENGYAO LI" userId="14cc8a7cd33302d5" providerId="LiveId" clId="{D839F4BB-6B00-4328-BD93-E72EF7391933}" dt="2024-05-04T14:53:07.861" v="1486"/>
            <ac:spMkLst>
              <pc:docMk/>
              <pc:sldMasterMk cId="39518705" sldId="2147483672"/>
              <pc:sldLayoutMk cId="1681046793" sldId="2147483680"/>
              <ac:spMk id="2"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1681046793" sldId="2147483680"/>
              <ac:spMk id="3"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1681046793" sldId="2147483680"/>
              <ac:spMk id="4" creationId="{00000000-0000-0000-0000-000000000000}"/>
            </ac:spMkLst>
          </pc:spChg>
        </pc:sldLayoutChg>
        <pc:sldLayoutChg chg="modSp">
          <pc:chgData name="DENGYAO LI" userId="14cc8a7cd33302d5" providerId="LiveId" clId="{D839F4BB-6B00-4328-BD93-E72EF7391933}" dt="2024-05-04T14:53:07.861" v="1486"/>
          <pc:sldLayoutMkLst>
            <pc:docMk/>
            <pc:sldMasterMk cId="39518705" sldId="2147483672"/>
            <pc:sldLayoutMk cId="3084517881" sldId="2147483681"/>
          </pc:sldLayoutMkLst>
          <pc:spChg chg="mod">
            <ac:chgData name="DENGYAO LI" userId="14cc8a7cd33302d5" providerId="LiveId" clId="{D839F4BB-6B00-4328-BD93-E72EF7391933}" dt="2024-05-04T14:53:07.861" v="1486"/>
            <ac:spMkLst>
              <pc:docMk/>
              <pc:sldMasterMk cId="39518705" sldId="2147483672"/>
              <pc:sldLayoutMk cId="3084517881" sldId="2147483681"/>
              <ac:spMk id="2"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3084517881" sldId="2147483681"/>
              <ac:spMk id="3"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3084517881" sldId="2147483681"/>
              <ac:spMk id="4" creationId="{00000000-0000-0000-0000-000000000000}"/>
            </ac:spMkLst>
          </pc:spChg>
        </pc:sldLayoutChg>
        <pc:sldLayoutChg chg="modSp">
          <pc:chgData name="DENGYAO LI" userId="14cc8a7cd33302d5" providerId="LiveId" clId="{D839F4BB-6B00-4328-BD93-E72EF7391933}" dt="2024-05-04T14:53:07.861" v="1486"/>
          <pc:sldLayoutMkLst>
            <pc:docMk/>
            <pc:sldMasterMk cId="39518705" sldId="2147483672"/>
            <pc:sldLayoutMk cId="1131419317" sldId="2147483683"/>
          </pc:sldLayoutMkLst>
          <pc:spChg chg="mod">
            <ac:chgData name="DENGYAO LI" userId="14cc8a7cd33302d5" providerId="LiveId" clId="{D839F4BB-6B00-4328-BD93-E72EF7391933}" dt="2024-05-04T14:53:07.861" v="1486"/>
            <ac:spMkLst>
              <pc:docMk/>
              <pc:sldMasterMk cId="39518705" sldId="2147483672"/>
              <pc:sldLayoutMk cId="1131419317" sldId="2147483683"/>
              <ac:spMk id="2"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1131419317" sldId="2147483683"/>
              <ac:spMk id="3" creationId="{00000000-0000-0000-0000-000000000000}"/>
            </ac:spMkLst>
          </pc:spChg>
        </pc:sldLayoutChg>
      </pc:sldMasterChg>
      <pc:sldMasterChg chg="addSp modSp modSldLayout">
        <pc:chgData name="DENGYAO LI" userId="14cc8a7cd33302d5" providerId="LiveId" clId="{D839F4BB-6B00-4328-BD93-E72EF7391933}" dt="2024-05-04T14:53:12.257" v="1487"/>
        <pc:sldMasterMkLst>
          <pc:docMk/>
          <pc:sldMasterMk cId="3006372275" sldId="2147483684"/>
        </pc:sldMasterMkLst>
        <pc:spChg chg="mod">
          <ac:chgData name="DENGYAO LI" userId="14cc8a7cd33302d5" providerId="LiveId" clId="{D839F4BB-6B00-4328-BD93-E72EF7391933}" dt="2024-05-04T14:53:12.257" v="1487"/>
          <ac:spMkLst>
            <pc:docMk/>
            <pc:sldMasterMk cId="3006372275" sldId="2147483684"/>
            <ac:spMk id="2" creationId="{00000000-0000-0000-0000-000000000000}"/>
          </ac:spMkLst>
        </pc:spChg>
        <pc:spChg chg="mod">
          <ac:chgData name="DENGYAO LI" userId="14cc8a7cd33302d5" providerId="LiveId" clId="{D839F4BB-6B00-4328-BD93-E72EF7391933}" dt="2024-05-04T14:53:12.257" v="1487"/>
          <ac:spMkLst>
            <pc:docMk/>
            <pc:sldMasterMk cId="3006372275" sldId="2147483684"/>
            <ac:spMk id="3" creationId="{00000000-0000-0000-0000-000000000000}"/>
          </ac:spMkLst>
        </pc:spChg>
        <pc:spChg chg="mod">
          <ac:chgData name="DENGYAO LI" userId="14cc8a7cd33302d5" providerId="LiveId" clId="{D839F4BB-6B00-4328-BD93-E72EF7391933}" dt="2024-05-04T14:53:12.257" v="1487"/>
          <ac:spMkLst>
            <pc:docMk/>
            <pc:sldMasterMk cId="3006372275" sldId="2147483684"/>
            <ac:spMk id="4" creationId="{00000000-0000-0000-0000-000000000000}"/>
          </ac:spMkLst>
        </pc:spChg>
        <pc:spChg chg="mod">
          <ac:chgData name="DENGYAO LI" userId="14cc8a7cd33302d5" providerId="LiveId" clId="{D839F4BB-6B00-4328-BD93-E72EF7391933}" dt="2024-05-04T14:53:12.257" v="1487"/>
          <ac:spMkLst>
            <pc:docMk/>
            <pc:sldMasterMk cId="3006372275" sldId="2147483684"/>
            <ac:spMk id="5" creationId="{00000000-0000-0000-0000-000000000000}"/>
          </ac:spMkLst>
        </pc:spChg>
        <pc:spChg chg="mod">
          <ac:chgData name="DENGYAO LI" userId="14cc8a7cd33302d5" providerId="LiveId" clId="{D839F4BB-6B00-4328-BD93-E72EF7391933}" dt="2024-05-04T14:53:12.257" v="1487"/>
          <ac:spMkLst>
            <pc:docMk/>
            <pc:sldMasterMk cId="3006372275" sldId="2147483684"/>
            <ac:spMk id="6" creationId="{00000000-0000-0000-0000-000000000000}"/>
          </ac:spMkLst>
        </pc:spChg>
        <pc:picChg chg="add mod">
          <ac:chgData name="DENGYAO LI" userId="14cc8a7cd33302d5" providerId="LiveId" clId="{D839F4BB-6B00-4328-BD93-E72EF7391933}" dt="2024-05-04T14:53:12.257" v="1487"/>
          <ac:picMkLst>
            <pc:docMk/>
            <pc:sldMasterMk cId="3006372275" sldId="2147483684"/>
            <ac:picMk id="7" creationId="{2C5C9CED-4657-B5F2-9FD7-968F93E6BAE1}"/>
          </ac:picMkLst>
        </pc:picChg>
        <pc:sldLayoutChg chg="modSp">
          <pc:chgData name="DENGYAO LI" userId="14cc8a7cd33302d5" providerId="LiveId" clId="{D839F4BB-6B00-4328-BD93-E72EF7391933}" dt="2024-05-04T14:53:12.257" v="1487"/>
          <pc:sldLayoutMkLst>
            <pc:docMk/>
            <pc:sldMasterMk cId="3006372275" sldId="2147483684"/>
            <pc:sldLayoutMk cId="2920536052" sldId="2147483685"/>
          </pc:sldLayoutMkLst>
          <pc:spChg chg="mod">
            <ac:chgData name="DENGYAO LI" userId="14cc8a7cd33302d5" providerId="LiveId" clId="{D839F4BB-6B00-4328-BD93-E72EF7391933}" dt="2024-05-04T14:53:12.257" v="1487"/>
            <ac:spMkLst>
              <pc:docMk/>
              <pc:sldMasterMk cId="3006372275" sldId="2147483684"/>
              <pc:sldLayoutMk cId="2920536052" sldId="2147483685"/>
              <ac:spMk id="2"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2920536052" sldId="2147483685"/>
              <ac:spMk id="3" creationId="{00000000-0000-0000-0000-000000000000}"/>
            </ac:spMkLst>
          </pc:spChg>
        </pc:sldLayoutChg>
        <pc:sldLayoutChg chg="modSp">
          <pc:chgData name="DENGYAO LI" userId="14cc8a7cd33302d5" providerId="LiveId" clId="{D839F4BB-6B00-4328-BD93-E72EF7391933}" dt="2024-05-04T14:53:12.257" v="1487"/>
          <pc:sldLayoutMkLst>
            <pc:docMk/>
            <pc:sldMasterMk cId="3006372275" sldId="2147483684"/>
            <pc:sldLayoutMk cId="459099234" sldId="2147483687"/>
          </pc:sldLayoutMkLst>
          <pc:spChg chg="mod">
            <ac:chgData name="DENGYAO LI" userId="14cc8a7cd33302d5" providerId="LiveId" clId="{D839F4BB-6B00-4328-BD93-E72EF7391933}" dt="2024-05-04T14:53:12.257" v="1487"/>
            <ac:spMkLst>
              <pc:docMk/>
              <pc:sldMasterMk cId="3006372275" sldId="2147483684"/>
              <pc:sldLayoutMk cId="459099234" sldId="2147483687"/>
              <ac:spMk id="2"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459099234" sldId="2147483687"/>
              <ac:spMk id="3" creationId="{00000000-0000-0000-0000-000000000000}"/>
            </ac:spMkLst>
          </pc:spChg>
        </pc:sldLayoutChg>
        <pc:sldLayoutChg chg="modSp">
          <pc:chgData name="DENGYAO LI" userId="14cc8a7cd33302d5" providerId="LiveId" clId="{D839F4BB-6B00-4328-BD93-E72EF7391933}" dt="2024-05-04T14:53:12.257" v="1487"/>
          <pc:sldLayoutMkLst>
            <pc:docMk/>
            <pc:sldMasterMk cId="3006372275" sldId="2147483684"/>
            <pc:sldLayoutMk cId="2970178600" sldId="2147483688"/>
          </pc:sldLayoutMkLst>
          <pc:spChg chg="mod">
            <ac:chgData name="DENGYAO LI" userId="14cc8a7cd33302d5" providerId="LiveId" clId="{D839F4BB-6B00-4328-BD93-E72EF7391933}" dt="2024-05-04T14:53:12.257" v="1487"/>
            <ac:spMkLst>
              <pc:docMk/>
              <pc:sldMasterMk cId="3006372275" sldId="2147483684"/>
              <pc:sldLayoutMk cId="2970178600" sldId="2147483688"/>
              <ac:spMk id="3"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2970178600" sldId="2147483688"/>
              <ac:spMk id="4" creationId="{00000000-0000-0000-0000-000000000000}"/>
            </ac:spMkLst>
          </pc:spChg>
        </pc:sldLayoutChg>
        <pc:sldLayoutChg chg="modSp">
          <pc:chgData name="DENGYAO LI" userId="14cc8a7cd33302d5" providerId="LiveId" clId="{D839F4BB-6B00-4328-BD93-E72EF7391933}" dt="2024-05-04T14:53:12.257" v="1487"/>
          <pc:sldLayoutMkLst>
            <pc:docMk/>
            <pc:sldMasterMk cId="3006372275" sldId="2147483684"/>
            <pc:sldLayoutMk cId="38151634" sldId="2147483689"/>
          </pc:sldLayoutMkLst>
          <pc:spChg chg="mod">
            <ac:chgData name="DENGYAO LI" userId="14cc8a7cd33302d5" providerId="LiveId" clId="{D839F4BB-6B00-4328-BD93-E72EF7391933}" dt="2024-05-04T14:53:12.257" v="1487"/>
            <ac:spMkLst>
              <pc:docMk/>
              <pc:sldMasterMk cId="3006372275" sldId="2147483684"/>
              <pc:sldLayoutMk cId="38151634" sldId="2147483689"/>
              <ac:spMk id="2"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38151634" sldId="2147483689"/>
              <ac:spMk id="3"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38151634" sldId="2147483689"/>
              <ac:spMk id="4"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38151634" sldId="2147483689"/>
              <ac:spMk id="5"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38151634" sldId="2147483689"/>
              <ac:spMk id="6" creationId="{00000000-0000-0000-0000-000000000000}"/>
            </ac:spMkLst>
          </pc:spChg>
        </pc:sldLayoutChg>
        <pc:sldLayoutChg chg="modSp">
          <pc:chgData name="DENGYAO LI" userId="14cc8a7cd33302d5" providerId="LiveId" clId="{D839F4BB-6B00-4328-BD93-E72EF7391933}" dt="2024-05-04T14:53:12.257" v="1487"/>
          <pc:sldLayoutMkLst>
            <pc:docMk/>
            <pc:sldMasterMk cId="3006372275" sldId="2147483684"/>
            <pc:sldLayoutMk cId="4196022025" sldId="2147483692"/>
          </pc:sldLayoutMkLst>
          <pc:spChg chg="mod">
            <ac:chgData name="DENGYAO LI" userId="14cc8a7cd33302d5" providerId="LiveId" clId="{D839F4BB-6B00-4328-BD93-E72EF7391933}" dt="2024-05-04T14:53:12.257" v="1487"/>
            <ac:spMkLst>
              <pc:docMk/>
              <pc:sldMasterMk cId="3006372275" sldId="2147483684"/>
              <pc:sldLayoutMk cId="4196022025" sldId="2147483692"/>
              <ac:spMk id="2"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4196022025" sldId="2147483692"/>
              <ac:spMk id="3"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4196022025" sldId="2147483692"/>
              <ac:spMk id="4" creationId="{00000000-0000-0000-0000-000000000000}"/>
            </ac:spMkLst>
          </pc:spChg>
        </pc:sldLayoutChg>
        <pc:sldLayoutChg chg="modSp">
          <pc:chgData name="DENGYAO LI" userId="14cc8a7cd33302d5" providerId="LiveId" clId="{D839F4BB-6B00-4328-BD93-E72EF7391933}" dt="2024-05-04T14:53:12.257" v="1487"/>
          <pc:sldLayoutMkLst>
            <pc:docMk/>
            <pc:sldMasterMk cId="3006372275" sldId="2147483684"/>
            <pc:sldLayoutMk cId="2465804172" sldId="2147483693"/>
          </pc:sldLayoutMkLst>
          <pc:spChg chg="mod">
            <ac:chgData name="DENGYAO LI" userId="14cc8a7cd33302d5" providerId="LiveId" clId="{D839F4BB-6B00-4328-BD93-E72EF7391933}" dt="2024-05-04T14:53:12.257" v="1487"/>
            <ac:spMkLst>
              <pc:docMk/>
              <pc:sldMasterMk cId="3006372275" sldId="2147483684"/>
              <pc:sldLayoutMk cId="2465804172" sldId="2147483693"/>
              <ac:spMk id="2"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2465804172" sldId="2147483693"/>
              <ac:spMk id="3"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2465804172" sldId="2147483693"/>
              <ac:spMk id="4" creationId="{00000000-0000-0000-0000-000000000000}"/>
            </ac:spMkLst>
          </pc:spChg>
        </pc:sldLayoutChg>
        <pc:sldLayoutChg chg="modSp">
          <pc:chgData name="DENGYAO LI" userId="14cc8a7cd33302d5" providerId="LiveId" clId="{D839F4BB-6B00-4328-BD93-E72EF7391933}" dt="2024-05-04T14:53:12.257" v="1487"/>
          <pc:sldLayoutMkLst>
            <pc:docMk/>
            <pc:sldMasterMk cId="3006372275" sldId="2147483684"/>
            <pc:sldLayoutMk cId="3003711613" sldId="2147483695"/>
          </pc:sldLayoutMkLst>
          <pc:spChg chg="mod">
            <ac:chgData name="DENGYAO LI" userId="14cc8a7cd33302d5" providerId="LiveId" clId="{D839F4BB-6B00-4328-BD93-E72EF7391933}" dt="2024-05-04T14:53:12.257" v="1487"/>
            <ac:spMkLst>
              <pc:docMk/>
              <pc:sldMasterMk cId="3006372275" sldId="2147483684"/>
              <pc:sldLayoutMk cId="3003711613" sldId="2147483695"/>
              <ac:spMk id="2"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3003711613" sldId="2147483695"/>
              <ac:spMk id="3" creationId="{00000000-0000-0000-0000-000000000000}"/>
            </ac:spMkLst>
          </pc:spChg>
        </pc:sldLayoutChg>
      </pc:sldMasterChg>
      <pc:sldMasterChg chg="addSp modSp mod">
        <pc:chgData name="DENGYAO LI" userId="14cc8a7cd33302d5" providerId="LiveId" clId="{D839F4BB-6B00-4328-BD93-E72EF7391933}" dt="2024-05-17T03:27:35.506" v="15453" actId="1076"/>
        <pc:sldMasterMkLst>
          <pc:docMk/>
          <pc:sldMasterMk cId="102418" sldId="2147483696"/>
        </pc:sldMasterMkLst>
        <pc:picChg chg="add mod">
          <ac:chgData name="DENGYAO LI" userId="14cc8a7cd33302d5" providerId="LiveId" clId="{D839F4BB-6B00-4328-BD93-E72EF7391933}" dt="2024-05-17T03:27:35.506" v="15453" actId="1076"/>
          <ac:picMkLst>
            <pc:docMk/>
            <pc:sldMasterMk cId="102418" sldId="2147483696"/>
            <ac:picMk id="7" creationId="{E8A45F64-B1AD-66F6-C30A-7D60A3E0E113}"/>
          </ac:picMkLst>
        </pc:picChg>
      </pc:sldMasterChg>
      <pc:sldMasterChg chg="new mod addSldLayout">
        <pc:chgData name="DENGYAO LI" userId="14cc8a7cd33302d5" providerId="LiveId" clId="{D839F4BB-6B00-4328-BD93-E72EF7391933}" dt="2024-05-17T03:43:41.604" v="15597" actId="6938"/>
        <pc:sldMasterMkLst>
          <pc:docMk/>
          <pc:sldMasterMk cId="2407599595" sldId="2147483708"/>
        </pc:sldMasterMkLst>
        <pc:sldLayoutChg chg="new replId">
          <pc:chgData name="DENGYAO LI" userId="14cc8a7cd33302d5" providerId="LiveId" clId="{D839F4BB-6B00-4328-BD93-E72EF7391933}" dt="2024-05-17T03:43:41.604" v="15597" actId="6938"/>
          <pc:sldLayoutMkLst>
            <pc:docMk/>
            <pc:sldMasterMk cId="2407599595" sldId="2147483708"/>
            <pc:sldLayoutMk cId="2603421947" sldId="2147483709"/>
          </pc:sldLayoutMkLst>
        </pc:sldLayoutChg>
        <pc:sldLayoutChg chg="new replId">
          <pc:chgData name="DENGYAO LI" userId="14cc8a7cd33302d5" providerId="LiveId" clId="{D839F4BB-6B00-4328-BD93-E72EF7391933}" dt="2024-05-17T03:43:41.604" v="15597" actId="6938"/>
          <pc:sldLayoutMkLst>
            <pc:docMk/>
            <pc:sldMasterMk cId="2407599595" sldId="2147483708"/>
            <pc:sldLayoutMk cId="1982787337" sldId="2147483710"/>
          </pc:sldLayoutMkLst>
        </pc:sldLayoutChg>
        <pc:sldLayoutChg chg="new replId">
          <pc:chgData name="DENGYAO LI" userId="14cc8a7cd33302d5" providerId="LiveId" clId="{D839F4BB-6B00-4328-BD93-E72EF7391933}" dt="2024-05-17T03:43:41.604" v="15597" actId="6938"/>
          <pc:sldLayoutMkLst>
            <pc:docMk/>
            <pc:sldMasterMk cId="2407599595" sldId="2147483708"/>
            <pc:sldLayoutMk cId="498453981" sldId="2147483711"/>
          </pc:sldLayoutMkLst>
        </pc:sldLayoutChg>
        <pc:sldLayoutChg chg="new replId">
          <pc:chgData name="DENGYAO LI" userId="14cc8a7cd33302d5" providerId="LiveId" clId="{D839F4BB-6B00-4328-BD93-E72EF7391933}" dt="2024-05-17T03:43:41.604" v="15597" actId="6938"/>
          <pc:sldLayoutMkLst>
            <pc:docMk/>
            <pc:sldMasterMk cId="2407599595" sldId="2147483708"/>
            <pc:sldLayoutMk cId="1494013036" sldId="2147483712"/>
          </pc:sldLayoutMkLst>
        </pc:sldLayoutChg>
        <pc:sldLayoutChg chg="new replId">
          <pc:chgData name="DENGYAO LI" userId="14cc8a7cd33302d5" providerId="LiveId" clId="{D839F4BB-6B00-4328-BD93-E72EF7391933}" dt="2024-05-17T03:43:41.604" v="15597" actId="6938"/>
          <pc:sldLayoutMkLst>
            <pc:docMk/>
            <pc:sldMasterMk cId="2407599595" sldId="2147483708"/>
            <pc:sldLayoutMk cId="1438495799" sldId="2147483713"/>
          </pc:sldLayoutMkLst>
        </pc:sldLayoutChg>
        <pc:sldLayoutChg chg="new replId">
          <pc:chgData name="DENGYAO LI" userId="14cc8a7cd33302d5" providerId="LiveId" clId="{D839F4BB-6B00-4328-BD93-E72EF7391933}" dt="2024-05-17T03:43:41.604" v="15597" actId="6938"/>
          <pc:sldLayoutMkLst>
            <pc:docMk/>
            <pc:sldMasterMk cId="2407599595" sldId="2147483708"/>
            <pc:sldLayoutMk cId="3989420557" sldId="2147483714"/>
          </pc:sldLayoutMkLst>
        </pc:sldLayoutChg>
        <pc:sldLayoutChg chg="new replId">
          <pc:chgData name="DENGYAO LI" userId="14cc8a7cd33302d5" providerId="LiveId" clId="{D839F4BB-6B00-4328-BD93-E72EF7391933}" dt="2024-05-17T03:43:41.604" v="15597" actId="6938"/>
          <pc:sldLayoutMkLst>
            <pc:docMk/>
            <pc:sldMasterMk cId="2407599595" sldId="2147483708"/>
            <pc:sldLayoutMk cId="2617633311" sldId="2147483715"/>
          </pc:sldLayoutMkLst>
        </pc:sldLayoutChg>
        <pc:sldLayoutChg chg="new replId">
          <pc:chgData name="DENGYAO LI" userId="14cc8a7cd33302d5" providerId="LiveId" clId="{D839F4BB-6B00-4328-BD93-E72EF7391933}" dt="2024-05-17T03:43:41.604" v="15597" actId="6938"/>
          <pc:sldLayoutMkLst>
            <pc:docMk/>
            <pc:sldMasterMk cId="2407599595" sldId="2147483708"/>
            <pc:sldLayoutMk cId="1931254217" sldId="2147483716"/>
          </pc:sldLayoutMkLst>
        </pc:sldLayoutChg>
        <pc:sldLayoutChg chg="new replId">
          <pc:chgData name="DENGYAO LI" userId="14cc8a7cd33302d5" providerId="LiveId" clId="{D839F4BB-6B00-4328-BD93-E72EF7391933}" dt="2024-05-17T03:43:41.604" v="15597" actId="6938"/>
          <pc:sldLayoutMkLst>
            <pc:docMk/>
            <pc:sldMasterMk cId="2407599595" sldId="2147483708"/>
            <pc:sldLayoutMk cId="4274101114" sldId="2147483717"/>
          </pc:sldLayoutMkLst>
        </pc:sldLayoutChg>
        <pc:sldLayoutChg chg="new replId">
          <pc:chgData name="DENGYAO LI" userId="14cc8a7cd33302d5" providerId="LiveId" clId="{D839F4BB-6B00-4328-BD93-E72EF7391933}" dt="2024-05-17T03:43:41.604" v="15597" actId="6938"/>
          <pc:sldLayoutMkLst>
            <pc:docMk/>
            <pc:sldMasterMk cId="2407599595" sldId="2147483708"/>
            <pc:sldLayoutMk cId="3019048206" sldId="2147483718"/>
          </pc:sldLayoutMkLst>
        </pc:sldLayoutChg>
        <pc:sldLayoutChg chg="new replId">
          <pc:chgData name="DENGYAO LI" userId="14cc8a7cd33302d5" providerId="LiveId" clId="{D839F4BB-6B00-4328-BD93-E72EF7391933}" dt="2024-05-17T03:43:41.604" v="15597" actId="6938"/>
          <pc:sldLayoutMkLst>
            <pc:docMk/>
            <pc:sldMasterMk cId="2407599595" sldId="2147483708"/>
            <pc:sldLayoutMk cId="2900457287" sldId="2147483719"/>
          </pc:sldLayoutMkLst>
        </pc:sldLayoutChg>
      </pc:sldMasterChg>
      <pc:sldMasterChg chg="new mod addSldLayout">
        <pc:chgData name="DENGYAO LI" userId="14cc8a7cd33302d5" providerId="LiveId" clId="{D839F4BB-6B00-4328-BD93-E72EF7391933}" dt="2024-05-17T03:45:20.391" v="15609" actId="6938"/>
        <pc:sldMasterMkLst>
          <pc:docMk/>
          <pc:sldMasterMk cId="3571381269" sldId="2147483708"/>
        </pc:sldMasterMkLst>
        <pc:sldLayoutChg chg="new replId">
          <pc:chgData name="DENGYAO LI" userId="14cc8a7cd33302d5" providerId="LiveId" clId="{D839F4BB-6B00-4328-BD93-E72EF7391933}" dt="2024-05-17T03:45:20.391" v="15609" actId="6938"/>
          <pc:sldLayoutMkLst>
            <pc:docMk/>
            <pc:sldMasterMk cId="3571381269" sldId="2147483708"/>
            <pc:sldLayoutMk cId="3222845335" sldId="2147483709"/>
          </pc:sldLayoutMkLst>
        </pc:sldLayoutChg>
        <pc:sldLayoutChg chg="new replId">
          <pc:chgData name="DENGYAO LI" userId="14cc8a7cd33302d5" providerId="LiveId" clId="{D839F4BB-6B00-4328-BD93-E72EF7391933}" dt="2024-05-17T03:45:20.391" v="15609" actId="6938"/>
          <pc:sldLayoutMkLst>
            <pc:docMk/>
            <pc:sldMasterMk cId="3571381269" sldId="2147483708"/>
            <pc:sldLayoutMk cId="4228647189" sldId="2147483710"/>
          </pc:sldLayoutMkLst>
        </pc:sldLayoutChg>
        <pc:sldLayoutChg chg="new replId">
          <pc:chgData name="DENGYAO LI" userId="14cc8a7cd33302d5" providerId="LiveId" clId="{D839F4BB-6B00-4328-BD93-E72EF7391933}" dt="2024-05-17T03:45:20.391" v="15609" actId="6938"/>
          <pc:sldLayoutMkLst>
            <pc:docMk/>
            <pc:sldMasterMk cId="3571381269" sldId="2147483708"/>
            <pc:sldLayoutMk cId="1931806182" sldId="2147483711"/>
          </pc:sldLayoutMkLst>
        </pc:sldLayoutChg>
        <pc:sldLayoutChg chg="new replId">
          <pc:chgData name="DENGYAO LI" userId="14cc8a7cd33302d5" providerId="LiveId" clId="{D839F4BB-6B00-4328-BD93-E72EF7391933}" dt="2024-05-17T03:45:20.391" v="15609" actId="6938"/>
          <pc:sldLayoutMkLst>
            <pc:docMk/>
            <pc:sldMasterMk cId="3571381269" sldId="2147483708"/>
            <pc:sldLayoutMk cId="4166182918" sldId="2147483712"/>
          </pc:sldLayoutMkLst>
        </pc:sldLayoutChg>
        <pc:sldLayoutChg chg="new replId">
          <pc:chgData name="DENGYAO LI" userId="14cc8a7cd33302d5" providerId="LiveId" clId="{D839F4BB-6B00-4328-BD93-E72EF7391933}" dt="2024-05-17T03:45:20.391" v="15609" actId="6938"/>
          <pc:sldLayoutMkLst>
            <pc:docMk/>
            <pc:sldMasterMk cId="3571381269" sldId="2147483708"/>
            <pc:sldLayoutMk cId="1781258891" sldId="2147483713"/>
          </pc:sldLayoutMkLst>
        </pc:sldLayoutChg>
        <pc:sldLayoutChg chg="new replId">
          <pc:chgData name="DENGYAO LI" userId="14cc8a7cd33302d5" providerId="LiveId" clId="{D839F4BB-6B00-4328-BD93-E72EF7391933}" dt="2024-05-17T03:45:20.391" v="15609" actId="6938"/>
          <pc:sldLayoutMkLst>
            <pc:docMk/>
            <pc:sldMasterMk cId="3571381269" sldId="2147483708"/>
            <pc:sldLayoutMk cId="3821593350" sldId="2147483714"/>
          </pc:sldLayoutMkLst>
        </pc:sldLayoutChg>
        <pc:sldLayoutChg chg="new replId">
          <pc:chgData name="DENGYAO LI" userId="14cc8a7cd33302d5" providerId="LiveId" clId="{D839F4BB-6B00-4328-BD93-E72EF7391933}" dt="2024-05-17T03:45:20.391" v="15609" actId="6938"/>
          <pc:sldLayoutMkLst>
            <pc:docMk/>
            <pc:sldMasterMk cId="3571381269" sldId="2147483708"/>
            <pc:sldLayoutMk cId="1027114132" sldId="2147483715"/>
          </pc:sldLayoutMkLst>
        </pc:sldLayoutChg>
        <pc:sldLayoutChg chg="new replId">
          <pc:chgData name="DENGYAO LI" userId="14cc8a7cd33302d5" providerId="LiveId" clId="{D839F4BB-6B00-4328-BD93-E72EF7391933}" dt="2024-05-17T03:45:20.391" v="15609" actId="6938"/>
          <pc:sldLayoutMkLst>
            <pc:docMk/>
            <pc:sldMasterMk cId="3571381269" sldId="2147483708"/>
            <pc:sldLayoutMk cId="3930173649" sldId="2147483716"/>
          </pc:sldLayoutMkLst>
        </pc:sldLayoutChg>
        <pc:sldLayoutChg chg="new replId">
          <pc:chgData name="DENGYAO LI" userId="14cc8a7cd33302d5" providerId="LiveId" clId="{D839F4BB-6B00-4328-BD93-E72EF7391933}" dt="2024-05-17T03:45:20.391" v="15609" actId="6938"/>
          <pc:sldLayoutMkLst>
            <pc:docMk/>
            <pc:sldMasterMk cId="3571381269" sldId="2147483708"/>
            <pc:sldLayoutMk cId="1225427773" sldId="2147483717"/>
          </pc:sldLayoutMkLst>
        </pc:sldLayoutChg>
        <pc:sldLayoutChg chg="new replId">
          <pc:chgData name="DENGYAO LI" userId="14cc8a7cd33302d5" providerId="LiveId" clId="{D839F4BB-6B00-4328-BD93-E72EF7391933}" dt="2024-05-17T03:45:20.391" v="15609" actId="6938"/>
          <pc:sldLayoutMkLst>
            <pc:docMk/>
            <pc:sldMasterMk cId="3571381269" sldId="2147483708"/>
            <pc:sldLayoutMk cId="1674090147" sldId="2147483718"/>
          </pc:sldLayoutMkLst>
        </pc:sldLayoutChg>
        <pc:sldLayoutChg chg="new replId">
          <pc:chgData name="DENGYAO LI" userId="14cc8a7cd33302d5" providerId="LiveId" clId="{D839F4BB-6B00-4328-BD93-E72EF7391933}" dt="2024-05-17T03:45:20.391" v="15609" actId="6938"/>
          <pc:sldLayoutMkLst>
            <pc:docMk/>
            <pc:sldMasterMk cId="3571381269" sldId="2147483708"/>
            <pc:sldLayoutMk cId="4099321166" sldId="214748371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1072CE-A5B5-4863-A1DD-E9DE2B1D7E53}" type="datetimeFigureOut">
              <a:rPr lang="zh-TW" altLang="en-US" smtClean="0"/>
              <a:t>2024/6/6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D77E8-2A74-4780-B9D9-E506059A7A75}" type="slidenum">
              <a:rPr lang="zh-TW" altLang="en-US" smtClean="0"/>
              <a:t>‹#›</a:t>
            </a:fld>
            <a:endParaRPr lang="zh-TW" altLang="en-US"/>
          </a:p>
        </p:txBody>
      </p:sp>
    </p:spTree>
    <p:extLst>
      <p:ext uri="{BB962C8B-B14F-4D97-AF65-F5344CB8AC3E}">
        <p14:creationId xmlns:p14="http://schemas.microsoft.com/office/powerpoint/2010/main" val="67428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830D77E8-2A74-4780-B9D9-E506059A7A75}" type="slidenum">
              <a:rPr lang="zh-TW" altLang="en-US" smtClean="0"/>
              <a:t>9</a:t>
            </a:fld>
            <a:endParaRPr lang="zh-TW" altLang="en-US"/>
          </a:p>
        </p:txBody>
      </p:sp>
    </p:spTree>
    <p:extLst>
      <p:ext uri="{BB962C8B-B14F-4D97-AF65-F5344CB8AC3E}">
        <p14:creationId xmlns:p14="http://schemas.microsoft.com/office/powerpoint/2010/main" val="3245412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E31331BC-34E5-4E93-91DC-269E1803D6A9}" type="datetime1">
              <a:rPr lang="zh-TW" altLang="en-US" smtClean="0"/>
              <a:t>2024/6/6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CF3ABE6-1E2C-49E4-947A-D3493A2513D2}" type="slidenum">
              <a:rPr lang="zh-TW" altLang="en-US" smtClean="0"/>
              <a:pPr/>
              <a:t>‹#›</a:t>
            </a:fld>
            <a:endParaRPr lang="zh-TW" altLang="en-US"/>
          </a:p>
        </p:txBody>
      </p:sp>
    </p:spTree>
    <p:extLst>
      <p:ext uri="{BB962C8B-B14F-4D97-AF65-F5344CB8AC3E}">
        <p14:creationId xmlns:p14="http://schemas.microsoft.com/office/powerpoint/2010/main" val="1350782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70FF3C4-F67B-4639-8B95-06D52A5B37DD}" type="datetime1">
              <a:rPr lang="zh-TW" altLang="en-US" smtClean="0"/>
              <a:t>2024/6/6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CF3ABE6-1E2C-49E4-947A-D3493A2513D2}" type="slidenum">
              <a:rPr lang="zh-TW" altLang="en-US" smtClean="0"/>
              <a:t>‹#›</a:t>
            </a:fld>
            <a:endParaRPr lang="zh-TW" altLang="en-US"/>
          </a:p>
        </p:txBody>
      </p:sp>
    </p:spTree>
    <p:extLst>
      <p:ext uri="{BB962C8B-B14F-4D97-AF65-F5344CB8AC3E}">
        <p14:creationId xmlns:p14="http://schemas.microsoft.com/office/powerpoint/2010/main" val="3406428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333B3CE-E305-4352-BB99-3CDC17BD3E53}" type="datetime1">
              <a:rPr lang="zh-TW" altLang="en-US" smtClean="0"/>
              <a:t>2024/6/6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CF3ABE6-1E2C-49E4-947A-D3493A2513D2}" type="slidenum">
              <a:rPr lang="zh-TW" altLang="en-US" smtClean="0"/>
              <a:t>‹#›</a:t>
            </a:fld>
            <a:endParaRPr lang="zh-TW" altLang="en-US"/>
          </a:p>
        </p:txBody>
      </p:sp>
    </p:spTree>
    <p:extLst>
      <p:ext uri="{BB962C8B-B14F-4D97-AF65-F5344CB8AC3E}">
        <p14:creationId xmlns:p14="http://schemas.microsoft.com/office/powerpoint/2010/main" val="1776231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50353E-C3F0-8CF9-6EF3-41E27026037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AE64C6A-D37C-F729-205F-EF5F86A377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B2D1580-A633-FF52-A52F-ABCD90C4ED77}"/>
              </a:ext>
            </a:extLst>
          </p:cNvPr>
          <p:cNvSpPr>
            <a:spLocks noGrp="1"/>
          </p:cNvSpPr>
          <p:nvPr>
            <p:ph type="dt" sz="half" idx="10"/>
          </p:nvPr>
        </p:nvSpPr>
        <p:spPr/>
        <p:txBody>
          <a:bodyPr/>
          <a:lstStyle/>
          <a:p>
            <a:fld id="{684CA79B-9A3A-45D2-8D54-64A2C46B141F}"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E85B5EAA-B23C-C906-58C6-BAE5444ABB9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90D82D2-E935-C5E4-7B96-BF53755893D9}"/>
              </a:ext>
            </a:extLst>
          </p:cNvPr>
          <p:cNvSpPr>
            <a:spLocks noGrp="1"/>
          </p:cNvSpPr>
          <p:nvPr>
            <p:ph type="sldNum" sz="quarter" idx="12"/>
          </p:nvPr>
        </p:nvSpPr>
        <p:spPr/>
        <p:txBody>
          <a:body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3668915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9F6BE2-5904-FD1F-9E9B-2F7E48F1FB9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49CE992-CE34-8C0B-0741-51C1F2900D2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95A9AA5-A44F-A2B7-4B94-2D1AADF75C65}"/>
              </a:ext>
            </a:extLst>
          </p:cNvPr>
          <p:cNvSpPr>
            <a:spLocks noGrp="1"/>
          </p:cNvSpPr>
          <p:nvPr>
            <p:ph type="dt" sz="half" idx="10"/>
          </p:nvPr>
        </p:nvSpPr>
        <p:spPr/>
        <p:txBody>
          <a:bodyPr/>
          <a:lstStyle/>
          <a:p>
            <a:fld id="{684CA79B-9A3A-45D2-8D54-64A2C46B141F}"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71C63BBF-D443-C119-33A9-19E55CB3558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AF162BB-4B2A-F16E-30C3-999115F7CFF7}"/>
              </a:ext>
            </a:extLst>
          </p:cNvPr>
          <p:cNvSpPr>
            <a:spLocks noGrp="1"/>
          </p:cNvSpPr>
          <p:nvPr>
            <p:ph type="sldNum" sz="quarter" idx="12"/>
          </p:nvPr>
        </p:nvSpPr>
        <p:spPr/>
        <p:txBody>
          <a:body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2999430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F13234-01AE-489C-A00B-A76B923DBCD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E9BBCCF9-F02B-1A55-CA9D-575ACB8490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BE8B1928-A3B8-DA67-DCBA-B63D88B90BCF}"/>
              </a:ext>
            </a:extLst>
          </p:cNvPr>
          <p:cNvSpPr>
            <a:spLocks noGrp="1"/>
          </p:cNvSpPr>
          <p:nvPr>
            <p:ph type="dt" sz="half" idx="10"/>
          </p:nvPr>
        </p:nvSpPr>
        <p:spPr/>
        <p:txBody>
          <a:bodyPr/>
          <a:lstStyle/>
          <a:p>
            <a:fld id="{684CA79B-9A3A-45D2-8D54-64A2C46B141F}"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0309B8CD-4326-EF20-4EB7-0A8057ED6AC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44E4146-BDBD-39C7-E87E-D82FBBE7AD5C}"/>
              </a:ext>
            </a:extLst>
          </p:cNvPr>
          <p:cNvSpPr>
            <a:spLocks noGrp="1"/>
          </p:cNvSpPr>
          <p:nvPr>
            <p:ph type="sldNum" sz="quarter" idx="12"/>
          </p:nvPr>
        </p:nvSpPr>
        <p:spPr/>
        <p:txBody>
          <a:body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19767617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3227ED-38D4-44CC-9B9D-5371AEADEF3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A6CB623-7553-4B1F-21B9-EEFB843FD41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4426F89F-7D82-A6A7-A22F-00998CFD28A1}"/>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B8A24010-14CE-6777-7AC6-B3FC8F6A34EC}"/>
              </a:ext>
            </a:extLst>
          </p:cNvPr>
          <p:cNvSpPr>
            <a:spLocks noGrp="1"/>
          </p:cNvSpPr>
          <p:nvPr>
            <p:ph type="dt" sz="half" idx="10"/>
          </p:nvPr>
        </p:nvSpPr>
        <p:spPr/>
        <p:txBody>
          <a:bodyPr/>
          <a:lstStyle/>
          <a:p>
            <a:fld id="{684CA79B-9A3A-45D2-8D54-64A2C46B141F}" type="datetimeFigureOut">
              <a:rPr lang="zh-TW" altLang="en-US" smtClean="0"/>
              <a:t>2024/6/6</a:t>
            </a:fld>
            <a:endParaRPr lang="zh-TW" altLang="en-US"/>
          </a:p>
        </p:txBody>
      </p:sp>
      <p:sp>
        <p:nvSpPr>
          <p:cNvPr id="6" name="頁尾版面配置區 5">
            <a:extLst>
              <a:ext uri="{FF2B5EF4-FFF2-40B4-BE49-F238E27FC236}">
                <a16:creationId xmlns:a16="http://schemas.microsoft.com/office/drawing/2014/main" id="{7E708ADE-77BC-AF68-3FA9-785B7F69618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FDFE0E0-E71B-726A-27F4-DA949BB1065A}"/>
              </a:ext>
            </a:extLst>
          </p:cNvPr>
          <p:cNvSpPr>
            <a:spLocks noGrp="1"/>
          </p:cNvSpPr>
          <p:nvPr>
            <p:ph type="sldNum" sz="quarter" idx="12"/>
          </p:nvPr>
        </p:nvSpPr>
        <p:spPr/>
        <p:txBody>
          <a:body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140793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377E9C-3821-65DE-9F61-50FED040AEA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DB0A8E6-6720-0EB8-ECA3-7439F4FF6B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176F4A4-44F1-7D59-2486-827D98991283}"/>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ADFE1D2C-E5A7-94A0-7F59-0C57DF55ED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F6AE001B-5346-F941-A108-B3CDAB87F38C}"/>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DE1768F-B1B5-EEA1-9189-173EF0ED603C}"/>
              </a:ext>
            </a:extLst>
          </p:cNvPr>
          <p:cNvSpPr>
            <a:spLocks noGrp="1"/>
          </p:cNvSpPr>
          <p:nvPr>
            <p:ph type="dt" sz="half" idx="10"/>
          </p:nvPr>
        </p:nvSpPr>
        <p:spPr/>
        <p:txBody>
          <a:bodyPr/>
          <a:lstStyle/>
          <a:p>
            <a:fld id="{684CA79B-9A3A-45D2-8D54-64A2C46B141F}" type="datetimeFigureOut">
              <a:rPr lang="zh-TW" altLang="en-US" smtClean="0"/>
              <a:t>2024/6/6</a:t>
            </a:fld>
            <a:endParaRPr lang="zh-TW" altLang="en-US"/>
          </a:p>
        </p:txBody>
      </p:sp>
      <p:sp>
        <p:nvSpPr>
          <p:cNvPr id="8" name="頁尾版面配置區 7">
            <a:extLst>
              <a:ext uri="{FF2B5EF4-FFF2-40B4-BE49-F238E27FC236}">
                <a16:creationId xmlns:a16="http://schemas.microsoft.com/office/drawing/2014/main" id="{CE720A2E-B001-9335-3C90-A9FC3ADDBD2C}"/>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9D42C255-9CE7-7747-8FA9-1CEA8E99F31D}"/>
              </a:ext>
            </a:extLst>
          </p:cNvPr>
          <p:cNvSpPr>
            <a:spLocks noGrp="1"/>
          </p:cNvSpPr>
          <p:nvPr>
            <p:ph type="sldNum" sz="quarter" idx="12"/>
          </p:nvPr>
        </p:nvSpPr>
        <p:spPr/>
        <p:txBody>
          <a:body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3758769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19EDA1-E1DB-3D75-1B3F-353FDF07820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877ED24-7B0A-800D-3960-D2EE00516AEA}"/>
              </a:ext>
            </a:extLst>
          </p:cNvPr>
          <p:cNvSpPr>
            <a:spLocks noGrp="1"/>
          </p:cNvSpPr>
          <p:nvPr>
            <p:ph type="dt" sz="half" idx="10"/>
          </p:nvPr>
        </p:nvSpPr>
        <p:spPr/>
        <p:txBody>
          <a:bodyPr/>
          <a:lstStyle/>
          <a:p>
            <a:fld id="{684CA79B-9A3A-45D2-8D54-64A2C46B141F}" type="datetimeFigureOut">
              <a:rPr lang="zh-TW" altLang="en-US" smtClean="0"/>
              <a:t>2024/6/6</a:t>
            </a:fld>
            <a:endParaRPr lang="zh-TW" altLang="en-US"/>
          </a:p>
        </p:txBody>
      </p:sp>
      <p:sp>
        <p:nvSpPr>
          <p:cNvPr id="4" name="頁尾版面配置區 3">
            <a:extLst>
              <a:ext uri="{FF2B5EF4-FFF2-40B4-BE49-F238E27FC236}">
                <a16:creationId xmlns:a16="http://schemas.microsoft.com/office/drawing/2014/main" id="{4CB09D18-46DC-2CBB-0865-AD3F0DB50C4A}"/>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68E67279-2A3E-B36E-E26A-A5E2274046CE}"/>
              </a:ext>
            </a:extLst>
          </p:cNvPr>
          <p:cNvSpPr>
            <a:spLocks noGrp="1"/>
          </p:cNvSpPr>
          <p:nvPr>
            <p:ph type="sldNum" sz="quarter" idx="12"/>
          </p:nvPr>
        </p:nvSpPr>
        <p:spPr/>
        <p:txBody>
          <a:body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2284908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8AEA4767-0926-5DB4-1103-7DD4A4592231}"/>
              </a:ext>
            </a:extLst>
          </p:cNvPr>
          <p:cNvSpPr>
            <a:spLocks noGrp="1"/>
          </p:cNvSpPr>
          <p:nvPr>
            <p:ph type="dt" sz="half" idx="10"/>
          </p:nvPr>
        </p:nvSpPr>
        <p:spPr/>
        <p:txBody>
          <a:bodyPr/>
          <a:lstStyle/>
          <a:p>
            <a:fld id="{684CA79B-9A3A-45D2-8D54-64A2C46B141F}" type="datetimeFigureOut">
              <a:rPr lang="zh-TW" altLang="en-US" smtClean="0"/>
              <a:t>2024/6/6</a:t>
            </a:fld>
            <a:endParaRPr lang="zh-TW" altLang="en-US"/>
          </a:p>
        </p:txBody>
      </p:sp>
      <p:sp>
        <p:nvSpPr>
          <p:cNvPr id="3" name="頁尾版面配置區 2">
            <a:extLst>
              <a:ext uri="{FF2B5EF4-FFF2-40B4-BE49-F238E27FC236}">
                <a16:creationId xmlns:a16="http://schemas.microsoft.com/office/drawing/2014/main" id="{8FF51A72-8CE7-3772-5FDC-07CB069119BE}"/>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E86E75D-00EF-4552-B42E-EEA622E5E544}"/>
              </a:ext>
            </a:extLst>
          </p:cNvPr>
          <p:cNvSpPr>
            <a:spLocks noGrp="1"/>
          </p:cNvSpPr>
          <p:nvPr>
            <p:ph type="sldNum" sz="quarter" idx="12"/>
          </p:nvPr>
        </p:nvSpPr>
        <p:spPr/>
        <p:txBody>
          <a:body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4369845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6067F6-4F24-0E9D-CC50-0DE2EB61D07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1075001E-D3AB-8D15-4051-A0EF379B70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B8B0C8E-1B50-F3AA-1B15-2EB762AEE2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BF89996-4AF1-A3D5-3844-648DCEC7841B}"/>
              </a:ext>
            </a:extLst>
          </p:cNvPr>
          <p:cNvSpPr>
            <a:spLocks noGrp="1"/>
          </p:cNvSpPr>
          <p:nvPr>
            <p:ph type="dt" sz="half" idx="10"/>
          </p:nvPr>
        </p:nvSpPr>
        <p:spPr/>
        <p:txBody>
          <a:bodyPr/>
          <a:lstStyle/>
          <a:p>
            <a:fld id="{684CA79B-9A3A-45D2-8D54-64A2C46B141F}" type="datetimeFigureOut">
              <a:rPr lang="zh-TW" altLang="en-US" smtClean="0"/>
              <a:t>2024/6/6</a:t>
            </a:fld>
            <a:endParaRPr lang="zh-TW" altLang="en-US"/>
          </a:p>
        </p:txBody>
      </p:sp>
      <p:sp>
        <p:nvSpPr>
          <p:cNvPr id="6" name="頁尾版面配置區 5">
            <a:extLst>
              <a:ext uri="{FF2B5EF4-FFF2-40B4-BE49-F238E27FC236}">
                <a16:creationId xmlns:a16="http://schemas.microsoft.com/office/drawing/2014/main" id="{56E2D733-6B1F-8197-C7F1-7B6D89B3E8B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2E51FEC-1B45-C0DA-3566-EFE09532F432}"/>
              </a:ext>
            </a:extLst>
          </p:cNvPr>
          <p:cNvSpPr>
            <a:spLocks noGrp="1"/>
          </p:cNvSpPr>
          <p:nvPr>
            <p:ph type="sldNum" sz="quarter" idx="12"/>
          </p:nvPr>
        </p:nvSpPr>
        <p:spPr/>
        <p:txBody>
          <a:body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3436971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9FED00B-D50C-4752-BAA1-9A0BB9E289D7}" type="datetime1">
              <a:rPr lang="zh-TW" altLang="en-US" smtClean="0"/>
              <a:t>2024/6/6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CF3ABE6-1E2C-49E4-947A-D3493A2513D2}" type="slidenum">
              <a:rPr lang="zh-TW" altLang="en-US" smtClean="0"/>
              <a:t>‹#›</a:t>
            </a:fld>
            <a:endParaRPr lang="zh-TW" altLang="en-US"/>
          </a:p>
        </p:txBody>
      </p:sp>
    </p:spTree>
    <p:extLst>
      <p:ext uri="{BB962C8B-B14F-4D97-AF65-F5344CB8AC3E}">
        <p14:creationId xmlns:p14="http://schemas.microsoft.com/office/powerpoint/2010/main" val="2471379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62220-0ECF-9B12-0C7B-77E71830C6F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112C75AD-065E-F93F-528C-8E4449D429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C932AD5D-6F41-1978-3A6B-29EB0F7953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E8DA897-D36D-D168-0BB1-D77084CE2A3B}"/>
              </a:ext>
            </a:extLst>
          </p:cNvPr>
          <p:cNvSpPr>
            <a:spLocks noGrp="1"/>
          </p:cNvSpPr>
          <p:nvPr>
            <p:ph type="dt" sz="half" idx="10"/>
          </p:nvPr>
        </p:nvSpPr>
        <p:spPr/>
        <p:txBody>
          <a:bodyPr/>
          <a:lstStyle/>
          <a:p>
            <a:fld id="{684CA79B-9A3A-45D2-8D54-64A2C46B141F}" type="datetimeFigureOut">
              <a:rPr lang="zh-TW" altLang="en-US" smtClean="0"/>
              <a:t>2024/6/6</a:t>
            </a:fld>
            <a:endParaRPr lang="zh-TW" altLang="en-US"/>
          </a:p>
        </p:txBody>
      </p:sp>
      <p:sp>
        <p:nvSpPr>
          <p:cNvPr id="6" name="頁尾版面配置區 5">
            <a:extLst>
              <a:ext uri="{FF2B5EF4-FFF2-40B4-BE49-F238E27FC236}">
                <a16:creationId xmlns:a16="http://schemas.microsoft.com/office/drawing/2014/main" id="{58CD83A2-5FC6-6180-95D7-3201FD5F351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261DE4A-4AAC-D0CE-AFDA-90012DD492D8}"/>
              </a:ext>
            </a:extLst>
          </p:cNvPr>
          <p:cNvSpPr>
            <a:spLocks noGrp="1"/>
          </p:cNvSpPr>
          <p:nvPr>
            <p:ph type="sldNum" sz="quarter" idx="12"/>
          </p:nvPr>
        </p:nvSpPr>
        <p:spPr/>
        <p:txBody>
          <a:body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37267472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C65806-1235-A6B6-9326-344D3E46E0F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6BBDDF1-BC0B-90FE-39FE-46894C6DE1B6}"/>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4EEFF47-CBE1-C9F4-A5BD-E667AFD68B01}"/>
              </a:ext>
            </a:extLst>
          </p:cNvPr>
          <p:cNvSpPr>
            <a:spLocks noGrp="1"/>
          </p:cNvSpPr>
          <p:nvPr>
            <p:ph type="dt" sz="half" idx="10"/>
          </p:nvPr>
        </p:nvSpPr>
        <p:spPr/>
        <p:txBody>
          <a:bodyPr/>
          <a:lstStyle/>
          <a:p>
            <a:fld id="{684CA79B-9A3A-45D2-8D54-64A2C46B141F}"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2CCE8211-79FA-490B-4E41-D0981C36315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59B5D4E-D6AD-3797-AE5C-CEA2CADB0ACF}"/>
              </a:ext>
            </a:extLst>
          </p:cNvPr>
          <p:cNvSpPr>
            <a:spLocks noGrp="1"/>
          </p:cNvSpPr>
          <p:nvPr>
            <p:ph type="sldNum" sz="quarter" idx="12"/>
          </p:nvPr>
        </p:nvSpPr>
        <p:spPr/>
        <p:txBody>
          <a:body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2105240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EE2A864-6D4C-3FA8-567D-11BAD852C54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274605B9-41FE-F7BA-034E-35C63E6684D7}"/>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A61AD6F-E2A1-33C1-CDE0-86BE1B179BE2}"/>
              </a:ext>
            </a:extLst>
          </p:cNvPr>
          <p:cNvSpPr>
            <a:spLocks noGrp="1"/>
          </p:cNvSpPr>
          <p:nvPr>
            <p:ph type="dt" sz="half" idx="10"/>
          </p:nvPr>
        </p:nvSpPr>
        <p:spPr/>
        <p:txBody>
          <a:bodyPr/>
          <a:lstStyle/>
          <a:p>
            <a:fld id="{684CA79B-9A3A-45D2-8D54-64A2C46B141F}"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53111900-90E1-BB20-580E-2CDB75C5F57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6EF9755-760F-ADAD-B705-F5C294E4CCE1}"/>
              </a:ext>
            </a:extLst>
          </p:cNvPr>
          <p:cNvSpPr>
            <a:spLocks noGrp="1"/>
          </p:cNvSpPr>
          <p:nvPr>
            <p:ph type="sldNum" sz="quarter" idx="12"/>
          </p:nvPr>
        </p:nvSpPr>
        <p:spPr/>
        <p:txBody>
          <a:body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11612904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63610-BC82-6FC9-EEBD-06A8C9A28BF4}"/>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3961FBAF-6523-9145-DCD9-0FF3AA952E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6006E9D3-8A4B-E571-E3BF-F5F8DCD9EC45}"/>
              </a:ext>
            </a:extLst>
          </p:cNvPr>
          <p:cNvSpPr>
            <a:spLocks noGrp="1"/>
          </p:cNvSpPr>
          <p:nvPr>
            <p:ph type="dt" sz="half" idx="10"/>
          </p:nvPr>
        </p:nvSpPr>
        <p:spPr/>
        <p:txBody>
          <a:bodyPr/>
          <a:lstStyle/>
          <a:p>
            <a:fld id="{10FE5050-C7AB-47B1-BCC5-2749A616E8C2}"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1E39F9A7-3B76-1D7E-C2A5-15F1A81C2C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8C9DF14-557E-8454-B0C5-8C0D93B8CFFB}"/>
              </a:ext>
            </a:extLst>
          </p:cNvPr>
          <p:cNvSpPr>
            <a:spLocks noGrp="1"/>
          </p:cNvSpPr>
          <p:nvPr>
            <p:ph type="sldNum" sz="quarter" idx="12"/>
          </p:nvPr>
        </p:nvSpPr>
        <p:spPr/>
        <p:txBody>
          <a:bodyPr/>
          <a:lstStyle/>
          <a:p>
            <a:fld id="{EBDDAFE5-8FFF-47C1-8A8A-012E49B1F85E}" type="slidenum">
              <a:rPr lang="zh-TW" altLang="en-US" smtClean="0"/>
              <a:t>‹#›</a:t>
            </a:fld>
            <a:endParaRPr lang="zh-TW" altLang="en-US"/>
          </a:p>
        </p:txBody>
      </p:sp>
    </p:spTree>
    <p:extLst>
      <p:ext uri="{BB962C8B-B14F-4D97-AF65-F5344CB8AC3E}">
        <p14:creationId xmlns:p14="http://schemas.microsoft.com/office/powerpoint/2010/main" val="32228453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B39592-7D21-D623-C9B2-07FBBBC475E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99DE344-7BF8-20A0-B382-17DC86AAA4E6}"/>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DF263C6-E5BB-5584-854B-B7C666035480}"/>
              </a:ext>
            </a:extLst>
          </p:cNvPr>
          <p:cNvSpPr>
            <a:spLocks noGrp="1"/>
          </p:cNvSpPr>
          <p:nvPr>
            <p:ph type="dt" sz="half" idx="10"/>
          </p:nvPr>
        </p:nvSpPr>
        <p:spPr/>
        <p:txBody>
          <a:bodyPr/>
          <a:lstStyle/>
          <a:p>
            <a:fld id="{10FE5050-C7AB-47B1-BCC5-2749A616E8C2}"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C5CDA5D4-1B56-DB0D-DB3B-202B8247473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4B1D9C3-DEB8-04E7-5BCC-B0220575F770}"/>
              </a:ext>
            </a:extLst>
          </p:cNvPr>
          <p:cNvSpPr>
            <a:spLocks noGrp="1"/>
          </p:cNvSpPr>
          <p:nvPr>
            <p:ph type="sldNum" sz="quarter" idx="12"/>
          </p:nvPr>
        </p:nvSpPr>
        <p:spPr/>
        <p:txBody>
          <a:bodyPr/>
          <a:lstStyle/>
          <a:p>
            <a:fld id="{EBDDAFE5-8FFF-47C1-8A8A-012E49B1F85E}" type="slidenum">
              <a:rPr lang="zh-TW" altLang="en-US" smtClean="0"/>
              <a:t>‹#›</a:t>
            </a:fld>
            <a:endParaRPr lang="zh-TW" altLang="en-US"/>
          </a:p>
        </p:txBody>
      </p:sp>
    </p:spTree>
    <p:extLst>
      <p:ext uri="{BB962C8B-B14F-4D97-AF65-F5344CB8AC3E}">
        <p14:creationId xmlns:p14="http://schemas.microsoft.com/office/powerpoint/2010/main" val="42286471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618E81-57DF-ECC7-52F6-40E55D3DCE94}"/>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A07B074-D691-EA87-EEC2-F4CB489200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A7ADEF63-345E-DB8B-F01E-0DCD63738145}"/>
              </a:ext>
            </a:extLst>
          </p:cNvPr>
          <p:cNvSpPr>
            <a:spLocks noGrp="1"/>
          </p:cNvSpPr>
          <p:nvPr>
            <p:ph type="dt" sz="half" idx="10"/>
          </p:nvPr>
        </p:nvSpPr>
        <p:spPr/>
        <p:txBody>
          <a:bodyPr/>
          <a:lstStyle/>
          <a:p>
            <a:fld id="{10FE5050-C7AB-47B1-BCC5-2749A616E8C2}"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C8976533-E40B-EA3A-81DD-9A137B9715C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978D620-B597-085A-A72E-D98BB5DC6011}"/>
              </a:ext>
            </a:extLst>
          </p:cNvPr>
          <p:cNvSpPr>
            <a:spLocks noGrp="1"/>
          </p:cNvSpPr>
          <p:nvPr>
            <p:ph type="sldNum" sz="quarter" idx="12"/>
          </p:nvPr>
        </p:nvSpPr>
        <p:spPr/>
        <p:txBody>
          <a:bodyPr/>
          <a:lstStyle/>
          <a:p>
            <a:fld id="{EBDDAFE5-8FFF-47C1-8A8A-012E49B1F85E}" type="slidenum">
              <a:rPr lang="zh-TW" altLang="en-US" smtClean="0"/>
              <a:t>‹#›</a:t>
            </a:fld>
            <a:endParaRPr lang="zh-TW" altLang="en-US"/>
          </a:p>
        </p:txBody>
      </p:sp>
    </p:spTree>
    <p:extLst>
      <p:ext uri="{BB962C8B-B14F-4D97-AF65-F5344CB8AC3E}">
        <p14:creationId xmlns:p14="http://schemas.microsoft.com/office/powerpoint/2010/main" val="19318061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6E956E-2C51-F840-4E3B-379DD5E62B3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035C365-5C5A-FA0B-0AED-A8D5753A9873}"/>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5A5CD2E-4BC3-5788-833D-E47E78AF90A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0F7BDE20-F08E-B6BB-78D6-58F41EC049C4}"/>
              </a:ext>
            </a:extLst>
          </p:cNvPr>
          <p:cNvSpPr>
            <a:spLocks noGrp="1"/>
          </p:cNvSpPr>
          <p:nvPr>
            <p:ph type="dt" sz="half" idx="10"/>
          </p:nvPr>
        </p:nvSpPr>
        <p:spPr/>
        <p:txBody>
          <a:bodyPr/>
          <a:lstStyle/>
          <a:p>
            <a:fld id="{10FE5050-C7AB-47B1-BCC5-2749A616E8C2}" type="datetimeFigureOut">
              <a:rPr lang="zh-TW" altLang="en-US" smtClean="0"/>
              <a:t>2024/6/6</a:t>
            </a:fld>
            <a:endParaRPr lang="zh-TW" altLang="en-US"/>
          </a:p>
        </p:txBody>
      </p:sp>
      <p:sp>
        <p:nvSpPr>
          <p:cNvPr id="6" name="頁尾版面配置區 5">
            <a:extLst>
              <a:ext uri="{FF2B5EF4-FFF2-40B4-BE49-F238E27FC236}">
                <a16:creationId xmlns:a16="http://schemas.microsoft.com/office/drawing/2014/main" id="{EAFE3AB9-ACDD-7B56-4109-B89D1C25C24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BF123D0-DAE9-DE3E-90FC-8C6124133575}"/>
              </a:ext>
            </a:extLst>
          </p:cNvPr>
          <p:cNvSpPr>
            <a:spLocks noGrp="1"/>
          </p:cNvSpPr>
          <p:nvPr>
            <p:ph type="sldNum" sz="quarter" idx="12"/>
          </p:nvPr>
        </p:nvSpPr>
        <p:spPr/>
        <p:txBody>
          <a:bodyPr/>
          <a:lstStyle/>
          <a:p>
            <a:fld id="{EBDDAFE5-8FFF-47C1-8A8A-012E49B1F85E}" type="slidenum">
              <a:rPr lang="zh-TW" altLang="en-US" smtClean="0"/>
              <a:t>‹#›</a:t>
            </a:fld>
            <a:endParaRPr lang="zh-TW" altLang="en-US"/>
          </a:p>
        </p:txBody>
      </p:sp>
    </p:spTree>
    <p:extLst>
      <p:ext uri="{BB962C8B-B14F-4D97-AF65-F5344CB8AC3E}">
        <p14:creationId xmlns:p14="http://schemas.microsoft.com/office/powerpoint/2010/main" val="4166182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2E9204-0E1E-EAB9-EF6C-3DFC9F523915}"/>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5E70717-09C6-8773-6E4B-C2E1D2D737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04BC72D-017A-0E24-A7E8-10BE52AE5016}"/>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A42E250C-3BE0-C9BA-F2BA-42D27C342C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D7F85B8B-F20A-0B72-8AD6-F3E12F32A89C}"/>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6DEFF080-D2E5-AFE8-1F85-D0C497BD0CC8}"/>
              </a:ext>
            </a:extLst>
          </p:cNvPr>
          <p:cNvSpPr>
            <a:spLocks noGrp="1"/>
          </p:cNvSpPr>
          <p:nvPr>
            <p:ph type="dt" sz="half" idx="10"/>
          </p:nvPr>
        </p:nvSpPr>
        <p:spPr/>
        <p:txBody>
          <a:bodyPr/>
          <a:lstStyle/>
          <a:p>
            <a:fld id="{10FE5050-C7AB-47B1-BCC5-2749A616E8C2}" type="datetimeFigureOut">
              <a:rPr lang="zh-TW" altLang="en-US" smtClean="0"/>
              <a:t>2024/6/6</a:t>
            </a:fld>
            <a:endParaRPr lang="zh-TW" altLang="en-US"/>
          </a:p>
        </p:txBody>
      </p:sp>
      <p:sp>
        <p:nvSpPr>
          <p:cNvPr id="8" name="頁尾版面配置區 7">
            <a:extLst>
              <a:ext uri="{FF2B5EF4-FFF2-40B4-BE49-F238E27FC236}">
                <a16:creationId xmlns:a16="http://schemas.microsoft.com/office/drawing/2014/main" id="{C3D353FF-90DE-5998-A65E-1D9C27C15299}"/>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A2B5646-3029-8948-D2B3-10643FB39C26}"/>
              </a:ext>
            </a:extLst>
          </p:cNvPr>
          <p:cNvSpPr>
            <a:spLocks noGrp="1"/>
          </p:cNvSpPr>
          <p:nvPr>
            <p:ph type="sldNum" sz="quarter" idx="12"/>
          </p:nvPr>
        </p:nvSpPr>
        <p:spPr/>
        <p:txBody>
          <a:bodyPr/>
          <a:lstStyle/>
          <a:p>
            <a:fld id="{EBDDAFE5-8FFF-47C1-8A8A-012E49B1F85E}" type="slidenum">
              <a:rPr lang="zh-TW" altLang="en-US" smtClean="0"/>
              <a:t>‹#›</a:t>
            </a:fld>
            <a:endParaRPr lang="zh-TW" altLang="en-US"/>
          </a:p>
        </p:txBody>
      </p:sp>
    </p:spTree>
    <p:extLst>
      <p:ext uri="{BB962C8B-B14F-4D97-AF65-F5344CB8AC3E}">
        <p14:creationId xmlns:p14="http://schemas.microsoft.com/office/powerpoint/2010/main" val="17812588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C388B0-7D69-81E6-EF31-D3E5E54667D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861E751-1A3C-2FEA-A43C-8B87AD67F766}"/>
              </a:ext>
            </a:extLst>
          </p:cNvPr>
          <p:cNvSpPr>
            <a:spLocks noGrp="1"/>
          </p:cNvSpPr>
          <p:nvPr>
            <p:ph type="dt" sz="half" idx="10"/>
          </p:nvPr>
        </p:nvSpPr>
        <p:spPr/>
        <p:txBody>
          <a:bodyPr/>
          <a:lstStyle/>
          <a:p>
            <a:fld id="{10FE5050-C7AB-47B1-BCC5-2749A616E8C2}" type="datetimeFigureOut">
              <a:rPr lang="zh-TW" altLang="en-US" smtClean="0"/>
              <a:t>2024/6/6</a:t>
            </a:fld>
            <a:endParaRPr lang="zh-TW" altLang="en-US"/>
          </a:p>
        </p:txBody>
      </p:sp>
      <p:sp>
        <p:nvSpPr>
          <p:cNvPr id="4" name="頁尾版面配置區 3">
            <a:extLst>
              <a:ext uri="{FF2B5EF4-FFF2-40B4-BE49-F238E27FC236}">
                <a16:creationId xmlns:a16="http://schemas.microsoft.com/office/drawing/2014/main" id="{C819FC78-67E2-1032-3448-4BDCEE465D2F}"/>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08489C55-74F6-AC87-E2C1-2F2E7421357B}"/>
              </a:ext>
            </a:extLst>
          </p:cNvPr>
          <p:cNvSpPr>
            <a:spLocks noGrp="1"/>
          </p:cNvSpPr>
          <p:nvPr>
            <p:ph type="sldNum" sz="quarter" idx="12"/>
          </p:nvPr>
        </p:nvSpPr>
        <p:spPr/>
        <p:txBody>
          <a:bodyPr/>
          <a:lstStyle/>
          <a:p>
            <a:fld id="{EBDDAFE5-8FFF-47C1-8A8A-012E49B1F85E}" type="slidenum">
              <a:rPr lang="zh-TW" altLang="en-US" smtClean="0"/>
              <a:t>‹#›</a:t>
            </a:fld>
            <a:endParaRPr lang="zh-TW" altLang="en-US"/>
          </a:p>
        </p:txBody>
      </p:sp>
    </p:spTree>
    <p:extLst>
      <p:ext uri="{BB962C8B-B14F-4D97-AF65-F5344CB8AC3E}">
        <p14:creationId xmlns:p14="http://schemas.microsoft.com/office/powerpoint/2010/main" val="38215933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012C379-31EE-0A26-B59B-AEA00742FAE9}"/>
              </a:ext>
            </a:extLst>
          </p:cNvPr>
          <p:cNvSpPr>
            <a:spLocks noGrp="1"/>
          </p:cNvSpPr>
          <p:nvPr>
            <p:ph type="dt" sz="half" idx="10"/>
          </p:nvPr>
        </p:nvSpPr>
        <p:spPr/>
        <p:txBody>
          <a:bodyPr/>
          <a:lstStyle/>
          <a:p>
            <a:fld id="{10FE5050-C7AB-47B1-BCC5-2749A616E8C2}" type="datetimeFigureOut">
              <a:rPr lang="zh-TW" altLang="en-US" smtClean="0"/>
              <a:t>2024/6/6</a:t>
            </a:fld>
            <a:endParaRPr lang="zh-TW" altLang="en-US"/>
          </a:p>
        </p:txBody>
      </p:sp>
      <p:sp>
        <p:nvSpPr>
          <p:cNvPr id="3" name="頁尾版面配置區 2">
            <a:extLst>
              <a:ext uri="{FF2B5EF4-FFF2-40B4-BE49-F238E27FC236}">
                <a16:creationId xmlns:a16="http://schemas.microsoft.com/office/drawing/2014/main" id="{A63C40DF-FD60-0739-18FB-19B2BD6053C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D20A93F4-5A0E-E941-3307-64E7FCFF7CDB}"/>
              </a:ext>
            </a:extLst>
          </p:cNvPr>
          <p:cNvSpPr>
            <a:spLocks noGrp="1"/>
          </p:cNvSpPr>
          <p:nvPr>
            <p:ph type="sldNum" sz="quarter" idx="12"/>
          </p:nvPr>
        </p:nvSpPr>
        <p:spPr/>
        <p:txBody>
          <a:bodyPr/>
          <a:lstStyle/>
          <a:p>
            <a:fld id="{EBDDAFE5-8FFF-47C1-8A8A-012E49B1F85E}" type="slidenum">
              <a:rPr lang="zh-TW" altLang="en-US" smtClean="0"/>
              <a:t>‹#›</a:t>
            </a:fld>
            <a:endParaRPr lang="zh-TW" altLang="en-US"/>
          </a:p>
        </p:txBody>
      </p:sp>
    </p:spTree>
    <p:extLst>
      <p:ext uri="{BB962C8B-B14F-4D97-AF65-F5344CB8AC3E}">
        <p14:creationId xmlns:p14="http://schemas.microsoft.com/office/powerpoint/2010/main" val="1027114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D62F8F8-A1F5-4CA0-92BB-58C0B945BEAB}" type="datetime1">
              <a:rPr lang="zh-TW" altLang="en-US" smtClean="0"/>
              <a:t>2024/6/6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CF3ABE6-1E2C-49E4-947A-D3493A2513D2}" type="slidenum">
              <a:rPr lang="zh-TW" altLang="en-US" smtClean="0"/>
              <a:t>‹#›</a:t>
            </a:fld>
            <a:endParaRPr lang="zh-TW" altLang="en-US"/>
          </a:p>
        </p:txBody>
      </p:sp>
    </p:spTree>
    <p:extLst>
      <p:ext uri="{BB962C8B-B14F-4D97-AF65-F5344CB8AC3E}">
        <p14:creationId xmlns:p14="http://schemas.microsoft.com/office/powerpoint/2010/main" val="20330183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1DFCC2-4AB2-27A6-448F-3D674EBBCEB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DC54A7D8-6432-9433-18E8-28F83CCB2D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91CA345B-3B94-A23F-ADDC-BA1929D199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B303444-AC70-2A7D-4FA6-B672EA94C04E}"/>
              </a:ext>
            </a:extLst>
          </p:cNvPr>
          <p:cNvSpPr>
            <a:spLocks noGrp="1"/>
          </p:cNvSpPr>
          <p:nvPr>
            <p:ph type="dt" sz="half" idx="10"/>
          </p:nvPr>
        </p:nvSpPr>
        <p:spPr/>
        <p:txBody>
          <a:bodyPr/>
          <a:lstStyle/>
          <a:p>
            <a:fld id="{10FE5050-C7AB-47B1-BCC5-2749A616E8C2}" type="datetimeFigureOut">
              <a:rPr lang="zh-TW" altLang="en-US" smtClean="0"/>
              <a:t>2024/6/6</a:t>
            </a:fld>
            <a:endParaRPr lang="zh-TW" altLang="en-US"/>
          </a:p>
        </p:txBody>
      </p:sp>
      <p:sp>
        <p:nvSpPr>
          <p:cNvPr id="6" name="頁尾版面配置區 5">
            <a:extLst>
              <a:ext uri="{FF2B5EF4-FFF2-40B4-BE49-F238E27FC236}">
                <a16:creationId xmlns:a16="http://schemas.microsoft.com/office/drawing/2014/main" id="{CF04C8FE-551A-8F78-C3DB-88886CB7D7F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4A0F90F-3632-95A7-87FD-32B4CED9C4F9}"/>
              </a:ext>
            </a:extLst>
          </p:cNvPr>
          <p:cNvSpPr>
            <a:spLocks noGrp="1"/>
          </p:cNvSpPr>
          <p:nvPr>
            <p:ph type="sldNum" sz="quarter" idx="12"/>
          </p:nvPr>
        </p:nvSpPr>
        <p:spPr/>
        <p:txBody>
          <a:bodyPr/>
          <a:lstStyle/>
          <a:p>
            <a:fld id="{EBDDAFE5-8FFF-47C1-8A8A-012E49B1F85E}" type="slidenum">
              <a:rPr lang="zh-TW" altLang="en-US" smtClean="0"/>
              <a:t>‹#›</a:t>
            </a:fld>
            <a:endParaRPr lang="zh-TW" altLang="en-US"/>
          </a:p>
        </p:txBody>
      </p:sp>
    </p:spTree>
    <p:extLst>
      <p:ext uri="{BB962C8B-B14F-4D97-AF65-F5344CB8AC3E}">
        <p14:creationId xmlns:p14="http://schemas.microsoft.com/office/powerpoint/2010/main" val="39301736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1B938C-2DFA-39F2-9BBE-257ABF17965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A490FE8-14FB-3B9C-518E-4AF4F97318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C3526C21-267F-AC5D-D438-C9E15E7D24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AE0FD98-5BDB-CFC3-5A06-A82597E429BB}"/>
              </a:ext>
            </a:extLst>
          </p:cNvPr>
          <p:cNvSpPr>
            <a:spLocks noGrp="1"/>
          </p:cNvSpPr>
          <p:nvPr>
            <p:ph type="dt" sz="half" idx="10"/>
          </p:nvPr>
        </p:nvSpPr>
        <p:spPr/>
        <p:txBody>
          <a:bodyPr/>
          <a:lstStyle/>
          <a:p>
            <a:fld id="{10FE5050-C7AB-47B1-BCC5-2749A616E8C2}" type="datetimeFigureOut">
              <a:rPr lang="zh-TW" altLang="en-US" smtClean="0"/>
              <a:t>2024/6/6</a:t>
            </a:fld>
            <a:endParaRPr lang="zh-TW" altLang="en-US"/>
          </a:p>
        </p:txBody>
      </p:sp>
      <p:sp>
        <p:nvSpPr>
          <p:cNvPr id="6" name="頁尾版面配置區 5">
            <a:extLst>
              <a:ext uri="{FF2B5EF4-FFF2-40B4-BE49-F238E27FC236}">
                <a16:creationId xmlns:a16="http://schemas.microsoft.com/office/drawing/2014/main" id="{327E8E3B-F764-0D65-917E-9AA5C60E01C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D31F6E4-570E-AF14-2A06-D6ECA104CB1E}"/>
              </a:ext>
            </a:extLst>
          </p:cNvPr>
          <p:cNvSpPr>
            <a:spLocks noGrp="1"/>
          </p:cNvSpPr>
          <p:nvPr>
            <p:ph type="sldNum" sz="quarter" idx="12"/>
          </p:nvPr>
        </p:nvSpPr>
        <p:spPr/>
        <p:txBody>
          <a:bodyPr/>
          <a:lstStyle/>
          <a:p>
            <a:fld id="{EBDDAFE5-8FFF-47C1-8A8A-012E49B1F85E}" type="slidenum">
              <a:rPr lang="zh-TW" altLang="en-US" smtClean="0"/>
              <a:t>‹#›</a:t>
            </a:fld>
            <a:endParaRPr lang="zh-TW" altLang="en-US"/>
          </a:p>
        </p:txBody>
      </p:sp>
    </p:spTree>
    <p:extLst>
      <p:ext uri="{BB962C8B-B14F-4D97-AF65-F5344CB8AC3E}">
        <p14:creationId xmlns:p14="http://schemas.microsoft.com/office/powerpoint/2010/main" val="12254277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396436-60F2-2310-6BB7-F8493365959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4FA6339-E48E-00D0-8010-85064906E513}"/>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A009727-86B4-C891-01CA-D0A1CC4F5359}"/>
              </a:ext>
            </a:extLst>
          </p:cNvPr>
          <p:cNvSpPr>
            <a:spLocks noGrp="1"/>
          </p:cNvSpPr>
          <p:nvPr>
            <p:ph type="dt" sz="half" idx="10"/>
          </p:nvPr>
        </p:nvSpPr>
        <p:spPr/>
        <p:txBody>
          <a:bodyPr/>
          <a:lstStyle/>
          <a:p>
            <a:fld id="{10FE5050-C7AB-47B1-BCC5-2749A616E8C2}"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776DE6CF-DBB7-DC50-AB05-CAE3D9714BA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D3A5C40-EEE6-FDD4-11F7-BFF7E0D858B5}"/>
              </a:ext>
            </a:extLst>
          </p:cNvPr>
          <p:cNvSpPr>
            <a:spLocks noGrp="1"/>
          </p:cNvSpPr>
          <p:nvPr>
            <p:ph type="sldNum" sz="quarter" idx="12"/>
          </p:nvPr>
        </p:nvSpPr>
        <p:spPr/>
        <p:txBody>
          <a:bodyPr/>
          <a:lstStyle/>
          <a:p>
            <a:fld id="{EBDDAFE5-8FFF-47C1-8A8A-012E49B1F85E}" type="slidenum">
              <a:rPr lang="zh-TW" altLang="en-US" smtClean="0"/>
              <a:t>‹#›</a:t>
            </a:fld>
            <a:endParaRPr lang="zh-TW" altLang="en-US"/>
          </a:p>
        </p:txBody>
      </p:sp>
    </p:spTree>
    <p:extLst>
      <p:ext uri="{BB962C8B-B14F-4D97-AF65-F5344CB8AC3E}">
        <p14:creationId xmlns:p14="http://schemas.microsoft.com/office/powerpoint/2010/main" val="16740901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3512FD5-033D-4C67-0D46-3F4E3C44706B}"/>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2A69D0A-ACB0-AF46-6BC7-9D1C9A48B94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5C57E9-0E56-ED1F-002C-4F8211E3D276}"/>
              </a:ext>
            </a:extLst>
          </p:cNvPr>
          <p:cNvSpPr>
            <a:spLocks noGrp="1"/>
          </p:cNvSpPr>
          <p:nvPr>
            <p:ph type="dt" sz="half" idx="10"/>
          </p:nvPr>
        </p:nvSpPr>
        <p:spPr/>
        <p:txBody>
          <a:bodyPr/>
          <a:lstStyle/>
          <a:p>
            <a:fld id="{10FE5050-C7AB-47B1-BCC5-2749A616E8C2}"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7CBFF38D-CAA1-E414-3B22-19308F26C72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C4DEF7A-3373-A726-3DF6-7D3752CAFB49}"/>
              </a:ext>
            </a:extLst>
          </p:cNvPr>
          <p:cNvSpPr>
            <a:spLocks noGrp="1"/>
          </p:cNvSpPr>
          <p:nvPr>
            <p:ph type="sldNum" sz="quarter" idx="12"/>
          </p:nvPr>
        </p:nvSpPr>
        <p:spPr/>
        <p:txBody>
          <a:bodyPr/>
          <a:lstStyle/>
          <a:p>
            <a:fld id="{EBDDAFE5-8FFF-47C1-8A8A-012E49B1F85E}" type="slidenum">
              <a:rPr lang="zh-TW" altLang="en-US" smtClean="0"/>
              <a:t>‹#›</a:t>
            </a:fld>
            <a:endParaRPr lang="zh-TW" altLang="en-US"/>
          </a:p>
        </p:txBody>
      </p:sp>
    </p:spTree>
    <p:extLst>
      <p:ext uri="{BB962C8B-B14F-4D97-AF65-F5344CB8AC3E}">
        <p14:creationId xmlns:p14="http://schemas.microsoft.com/office/powerpoint/2010/main" val="40993211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5E9BE5-B71C-F282-F275-FCE5F6C856C6}"/>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780D8365-5E17-B8C6-B0E3-441FA8B4F6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9E401944-93F7-F90A-FF08-000A7DEE631C}"/>
              </a:ext>
            </a:extLst>
          </p:cNvPr>
          <p:cNvSpPr>
            <a:spLocks noGrp="1"/>
          </p:cNvSpPr>
          <p:nvPr>
            <p:ph type="dt" sz="half" idx="10"/>
          </p:nvPr>
        </p:nvSpPr>
        <p:spPr/>
        <p:txBody>
          <a:bodyPr/>
          <a:lstStyle/>
          <a:p>
            <a:fld id="{BF8D9321-5169-42F1-ABBF-E2A5BDBEB131}"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FFCC8EA4-F155-D718-14C4-34D9B4C6A8D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444E4D-F972-8709-2DE1-13BB1B5A6E24}"/>
              </a:ext>
            </a:extLst>
          </p:cNvPr>
          <p:cNvSpPr>
            <a:spLocks noGrp="1"/>
          </p:cNvSpPr>
          <p:nvPr>
            <p:ph type="sldNum" sz="quarter" idx="12"/>
          </p:nvPr>
        </p:nvSpPr>
        <p:spPr/>
        <p:txBody>
          <a:bodyPr/>
          <a:lstStyle/>
          <a:p>
            <a:fld id="{C20538E4-C478-4DF7-B00B-1FF8FD2D1E88}" type="slidenum">
              <a:rPr lang="zh-TW" altLang="en-US" smtClean="0"/>
              <a:t>‹#›</a:t>
            </a:fld>
            <a:endParaRPr lang="zh-TW" altLang="en-US"/>
          </a:p>
        </p:txBody>
      </p:sp>
    </p:spTree>
    <p:extLst>
      <p:ext uri="{BB962C8B-B14F-4D97-AF65-F5344CB8AC3E}">
        <p14:creationId xmlns:p14="http://schemas.microsoft.com/office/powerpoint/2010/main" val="30180788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8F1EA2-1F3D-93D0-D487-DCEE292B982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938346A-26D4-7986-88EB-807F3ECF5550}"/>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96DA829-BDC6-8C3C-090C-F226F39D69A7}"/>
              </a:ext>
            </a:extLst>
          </p:cNvPr>
          <p:cNvSpPr>
            <a:spLocks noGrp="1"/>
          </p:cNvSpPr>
          <p:nvPr>
            <p:ph type="dt" sz="half" idx="10"/>
          </p:nvPr>
        </p:nvSpPr>
        <p:spPr/>
        <p:txBody>
          <a:bodyPr/>
          <a:lstStyle/>
          <a:p>
            <a:fld id="{BF8D9321-5169-42F1-ABBF-E2A5BDBEB131}"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E5E238D2-471F-7514-AB2B-46BF4012DA4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48BC098-F47D-1538-FACA-11D308679B68}"/>
              </a:ext>
            </a:extLst>
          </p:cNvPr>
          <p:cNvSpPr>
            <a:spLocks noGrp="1"/>
          </p:cNvSpPr>
          <p:nvPr>
            <p:ph type="sldNum" sz="quarter" idx="12"/>
          </p:nvPr>
        </p:nvSpPr>
        <p:spPr/>
        <p:txBody>
          <a:bodyPr/>
          <a:lstStyle/>
          <a:p>
            <a:fld id="{C20538E4-C478-4DF7-B00B-1FF8FD2D1E88}" type="slidenum">
              <a:rPr lang="zh-TW" altLang="en-US" smtClean="0"/>
              <a:t>‹#›</a:t>
            </a:fld>
            <a:endParaRPr lang="zh-TW" altLang="en-US"/>
          </a:p>
        </p:txBody>
      </p:sp>
    </p:spTree>
    <p:extLst>
      <p:ext uri="{BB962C8B-B14F-4D97-AF65-F5344CB8AC3E}">
        <p14:creationId xmlns:p14="http://schemas.microsoft.com/office/powerpoint/2010/main" val="664327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919C63-78E7-2CD5-B531-F2D2EC9D1C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60345F6-F419-07CF-EB53-99F75C167F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19DE749-5160-BEF1-4D66-F2442EA42C30}"/>
              </a:ext>
            </a:extLst>
          </p:cNvPr>
          <p:cNvSpPr>
            <a:spLocks noGrp="1"/>
          </p:cNvSpPr>
          <p:nvPr>
            <p:ph type="dt" sz="half" idx="10"/>
          </p:nvPr>
        </p:nvSpPr>
        <p:spPr/>
        <p:txBody>
          <a:bodyPr/>
          <a:lstStyle/>
          <a:p>
            <a:fld id="{BF8D9321-5169-42F1-ABBF-E2A5BDBEB131}"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4FD80693-40CE-C8B4-5D02-69E36DE6837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43EC2A0-6DF9-52AD-5723-D86369E69D83}"/>
              </a:ext>
            </a:extLst>
          </p:cNvPr>
          <p:cNvSpPr>
            <a:spLocks noGrp="1"/>
          </p:cNvSpPr>
          <p:nvPr>
            <p:ph type="sldNum" sz="quarter" idx="12"/>
          </p:nvPr>
        </p:nvSpPr>
        <p:spPr/>
        <p:txBody>
          <a:bodyPr/>
          <a:lstStyle/>
          <a:p>
            <a:fld id="{C20538E4-C478-4DF7-B00B-1FF8FD2D1E88}" type="slidenum">
              <a:rPr lang="zh-TW" altLang="en-US" smtClean="0"/>
              <a:t>‹#›</a:t>
            </a:fld>
            <a:endParaRPr lang="zh-TW" altLang="en-US"/>
          </a:p>
        </p:txBody>
      </p:sp>
    </p:spTree>
    <p:extLst>
      <p:ext uri="{BB962C8B-B14F-4D97-AF65-F5344CB8AC3E}">
        <p14:creationId xmlns:p14="http://schemas.microsoft.com/office/powerpoint/2010/main" val="33953535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40BC99-AA65-89A9-CE6D-B6289796ABB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2FF654A-1D21-217B-FBF3-5DDF87425DE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60D15B37-3F84-322D-ADAF-23156468A29E}"/>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3EB18DE-A32B-664B-AB23-F100940AB634}"/>
              </a:ext>
            </a:extLst>
          </p:cNvPr>
          <p:cNvSpPr>
            <a:spLocks noGrp="1"/>
          </p:cNvSpPr>
          <p:nvPr>
            <p:ph type="dt" sz="half" idx="10"/>
          </p:nvPr>
        </p:nvSpPr>
        <p:spPr/>
        <p:txBody>
          <a:bodyPr/>
          <a:lstStyle/>
          <a:p>
            <a:fld id="{BF8D9321-5169-42F1-ABBF-E2A5BDBEB131}" type="datetimeFigureOut">
              <a:rPr lang="zh-TW" altLang="en-US" smtClean="0"/>
              <a:t>2024/6/6</a:t>
            </a:fld>
            <a:endParaRPr lang="zh-TW" altLang="en-US"/>
          </a:p>
        </p:txBody>
      </p:sp>
      <p:sp>
        <p:nvSpPr>
          <p:cNvPr id="6" name="頁尾版面配置區 5">
            <a:extLst>
              <a:ext uri="{FF2B5EF4-FFF2-40B4-BE49-F238E27FC236}">
                <a16:creationId xmlns:a16="http://schemas.microsoft.com/office/drawing/2014/main" id="{FA5153E3-FB42-0FFD-85F5-622F291E699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B025129-8BFD-C8E4-E291-8480346A2C6C}"/>
              </a:ext>
            </a:extLst>
          </p:cNvPr>
          <p:cNvSpPr>
            <a:spLocks noGrp="1"/>
          </p:cNvSpPr>
          <p:nvPr>
            <p:ph type="sldNum" sz="quarter" idx="12"/>
          </p:nvPr>
        </p:nvSpPr>
        <p:spPr/>
        <p:txBody>
          <a:bodyPr/>
          <a:lstStyle/>
          <a:p>
            <a:fld id="{C20538E4-C478-4DF7-B00B-1FF8FD2D1E88}" type="slidenum">
              <a:rPr lang="zh-TW" altLang="en-US" smtClean="0"/>
              <a:t>‹#›</a:t>
            </a:fld>
            <a:endParaRPr lang="zh-TW" altLang="en-US"/>
          </a:p>
        </p:txBody>
      </p:sp>
    </p:spTree>
    <p:extLst>
      <p:ext uri="{BB962C8B-B14F-4D97-AF65-F5344CB8AC3E}">
        <p14:creationId xmlns:p14="http://schemas.microsoft.com/office/powerpoint/2010/main" val="19103388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54805B-F868-806E-4773-47465C4AA8C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8EF43404-3863-20DC-924A-B75BFBCE31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0C3404E7-562D-7E70-53F0-D9F477015DE4}"/>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5E812A06-DA90-4486-CC9C-434AF557B5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A128868-BAC4-6768-AB46-A41A251BA0C6}"/>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4F51FBC1-9BF0-41FF-C8F4-A78923205D12}"/>
              </a:ext>
            </a:extLst>
          </p:cNvPr>
          <p:cNvSpPr>
            <a:spLocks noGrp="1"/>
          </p:cNvSpPr>
          <p:nvPr>
            <p:ph type="dt" sz="half" idx="10"/>
          </p:nvPr>
        </p:nvSpPr>
        <p:spPr/>
        <p:txBody>
          <a:bodyPr/>
          <a:lstStyle/>
          <a:p>
            <a:fld id="{BF8D9321-5169-42F1-ABBF-E2A5BDBEB131}" type="datetimeFigureOut">
              <a:rPr lang="zh-TW" altLang="en-US" smtClean="0"/>
              <a:t>2024/6/6</a:t>
            </a:fld>
            <a:endParaRPr lang="zh-TW" altLang="en-US"/>
          </a:p>
        </p:txBody>
      </p:sp>
      <p:sp>
        <p:nvSpPr>
          <p:cNvPr id="8" name="頁尾版面配置區 7">
            <a:extLst>
              <a:ext uri="{FF2B5EF4-FFF2-40B4-BE49-F238E27FC236}">
                <a16:creationId xmlns:a16="http://schemas.microsoft.com/office/drawing/2014/main" id="{936E30D6-5663-7947-0C32-D8A16D1900F2}"/>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3360FFCE-85D1-64F5-C958-99BA915FE821}"/>
              </a:ext>
            </a:extLst>
          </p:cNvPr>
          <p:cNvSpPr>
            <a:spLocks noGrp="1"/>
          </p:cNvSpPr>
          <p:nvPr>
            <p:ph type="sldNum" sz="quarter" idx="12"/>
          </p:nvPr>
        </p:nvSpPr>
        <p:spPr/>
        <p:txBody>
          <a:bodyPr/>
          <a:lstStyle/>
          <a:p>
            <a:fld id="{C20538E4-C478-4DF7-B00B-1FF8FD2D1E88}" type="slidenum">
              <a:rPr lang="zh-TW" altLang="en-US" smtClean="0"/>
              <a:t>‹#›</a:t>
            </a:fld>
            <a:endParaRPr lang="zh-TW" altLang="en-US"/>
          </a:p>
        </p:txBody>
      </p:sp>
    </p:spTree>
    <p:extLst>
      <p:ext uri="{BB962C8B-B14F-4D97-AF65-F5344CB8AC3E}">
        <p14:creationId xmlns:p14="http://schemas.microsoft.com/office/powerpoint/2010/main" val="17322147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AAD001-BBB9-F951-5F99-2B229A5C9A4C}"/>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43FA62A-62D5-99F3-4C17-31881D78E453}"/>
              </a:ext>
            </a:extLst>
          </p:cNvPr>
          <p:cNvSpPr>
            <a:spLocks noGrp="1"/>
          </p:cNvSpPr>
          <p:nvPr>
            <p:ph type="dt" sz="half" idx="10"/>
          </p:nvPr>
        </p:nvSpPr>
        <p:spPr/>
        <p:txBody>
          <a:bodyPr/>
          <a:lstStyle/>
          <a:p>
            <a:fld id="{BF8D9321-5169-42F1-ABBF-E2A5BDBEB131}" type="datetimeFigureOut">
              <a:rPr lang="zh-TW" altLang="en-US" smtClean="0"/>
              <a:t>2024/6/6</a:t>
            </a:fld>
            <a:endParaRPr lang="zh-TW" altLang="en-US"/>
          </a:p>
        </p:txBody>
      </p:sp>
      <p:sp>
        <p:nvSpPr>
          <p:cNvPr id="4" name="頁尾版面配置區 3">
            <a:extLst>
              <a:ext uri="{FF2B5EF4-FFF2-40B4-BE49-F238E27FC236}">
                <a16:creationId xmlns:a16="http://schemas.microsoft.com/office/drawing/2014/main" id="{CC5B57B5-C79D-30E7-397B-CCA4C5595B6E}"/>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A2E52260-F2CF-DF2B-7402-7806D3578306}"/>
              </a:ext>
            </a:extLst>
          </p:cNvPr>
          <p:cNvSpPr>
            <a:spLocks noGrp="1"/>
          </p:cNvSpPr>
          <p:nvPr>
            <p:ph type="sldNum" sz="quarter" idx="12"/>
          </p:nvPr>
        </p:nvSpPr>
        <p:spPr/>
        <p:txBody>
          <a:bodyPr/>
          <a:lstStyle/>
          <a:p>
            <a:fld id="{C20538E4-C478-4DF7-B00B-1FF8FD2D1E88}" type="slidenum">
              <a:rPr lang="zh-TW" altLang="en-US" smtClean="0"/>
              <a:t>‹#›</a:t>
            </a:fld>
            <a:endParaRPr lang="zh-TW" altLang="en-US"/>
          </a:p>
        </p:txBody>
      </p:sp>
    </p:spTree>
    <p:extLst>
      <p:ext uri="{BB962C8B-B14F-4D97-AF65-F5344CB8AC3E}">
        <p14:creationId xmlns:p14="http://schemas.microsoft.com/office/powerpoint/2010/main" val="1853480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74E6310F-36D6-449C-B31F-F7C0EED141D9}" type="datetime1">
              <a:rPr lang="zh-TW" altLang="en-US" smtClean="0"/>
              <a:t>2024/6/6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CF3ABE6-1E2C-49E4-947A-D3493A2513D2}" type="slidenum">
              <a:rPr lang="zh-TW" altLang="en-US" smtClean="0"/>
              <a:t>‹#›</a:t>
            </a:fld>
            <a:endParaRPr lang="zh-TW" altLang="en-US"/>
          </a:p>
        </p:txBody>
      </p:sp>
    </p:spTree>
    <p:extLst>
      <p:ext uri="{BB962C8B-B14F-4D97-AF65-F5344CB8AC3E}">
        <p14:creationId xmlns:p14="http://schemas.microsoft.com/office/powerpoint/2010/main" val="36806482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E1F5AB7-8A5C-E74C-36EE-3F88DF888DCB}"/>
              </a:ext>
            </a:extLst>
          </p:cNvPr>
          <p:cNvSpPr>
            <a:spLocks noGrp="1"/>
          </p:cNvSpPr>
          <p:nvPr>
            <p:ph type="dt" sz="half" idx="10"/>
          </p:nvPr>
        </p:nvSpPr>
        <p:spPr/>
        <p:txBody>
          <a:bodyPr/>
          <a:lstStyle/>
          <a:p>
            <a:fld id="{BF8D9321-5169-42F1-ABBF-E2A5BDBEB131}" type="datetimeFigureOut">
              <a:rPr lang="zh-TW" altLang="en-US" smtClean="0"/>
              <a:t>2024/6/6</a:t>
            </a:fld>
            <a:endParaRPr lang="zh-TW" altLang="en-US"/>
          </a:p>
        </p:txBody>
      </p:sp>
      <p:sp>
        <p:nvSpPr>
          <p:cNvPr id="3" name="頁尾版面配置區 2">
            <a:extLst>
              <a:ext uri="{FF2B5EF4-FFF2-40B4-BE49-F238E27FC236}">
                <a16:creationId xmlns:a16="http://schemas.microsoft.com/office/drawing/2014/main" id="{5F723193-D293-81C7-5446-58A3E9394B6E}"/>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D25E9E74-3526-A26A-7EBB-68F713B3BB07}"/>
              </a:ext>
            </a:extLst>
          </p:cNvPr>
          <p:cNvSpPr>
            <a:spLocks noGrp="1"/>
          </p:cNvSpPr>
          <p:nvPr>
            <p:ph type="sldNum" sz="quarter" idx="12"/>
          </p:nvPr>
        </p:nvSpPr>
        <p:spPr/>
        <p:txBody>
          <a:bodyPr/>
          <a:lstStyle/>
          <a:p>
            <a:fld id="{C20538E4-C478-4DF7-B00B-1FF8FD2D1E88}" type="slidenum">
              <a:rPr lang="zh-TW" altLang="en-US" smtClean="0"/>
              <a:t>‹#›</a:t>
            </a:fld>
            <a:endParaRPr lang="zh-TW" altLang="en-US"/>
          </a:p>
        </p:txBody>
      </p:sp>
    </p:spTree>
    <p:extLst>
      <p:ext uri="{BB962C8B-B14F-4D97-AF65-F5344CB8AC3E}">
        <p14:creationId xmlns:p14="http://schemas.microsoft.com/office/powerpoint/2010/main" val="26393219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933FAC-1ACD-4C51-09EF-B17F4B65EFD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9B4EC1C-A667-5D2B-1FCD-47AF4D8ED1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67D36EC-8394-940A-7C69-BD9050B7B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A62D47F-0376-9E49-3B35-E2085078F6F7}"/>
              </a:ext>
            </a:extLst>
          </p:cNvPr>
          <p:cNvSpPr>
            <a:spLocks noGrp="1"/>
          </p:cNvSpPr>
          <p:nvPr>
            <p:ph type="dt" sz="half" idx="10"/>
          </p:nvPr>
        </p:nvSpPr>
        <p:spPr/>
        <p:txBody>
          <a:bodyPr/>
          <a:lstStyle/>
          <a:p>
            <a:fld id="{BF8D9321-5169-42F1-ABBF-E2A5BDBEB131}" type="datetimeFigureOut">
              <a:rPr lang="zh-TW" altLang="en-US" smtClean="0"/>
              <a:t>2024/6/6</a:t>
            </a:fld>
            <a:endParaRPr lang="zh-TW" altLang="en-US"/>
          </a:p>
        </p:txBody>
      </p:sp>
      <p:sp>
        <p:nvSpPr>
          <p:cNvPr id="6" name="頁尾版面配置區 5">
            <a:extLst>
              <a:ext uri="{FF2B5EF4-FFF2-40B4-BE49-F238E27FC236}">
                <a16:creationId xmlns:a16="http://schemas.microsoft.com/office/drawing/2014/main" id="{C98414C1-BF6C-7570-8D5B-AC6CAA43B4B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8C2F1F8-25AE-22F2-47A7-C3F91F000925}"/>
              </a:ext>
            </a:extLst>
          </p:cNvPr>
          <p:cNvSpPr>
            <a:spLocks noGrp="1"/>
          </p:cNvSpPr>
          <p:nvPr>
            <p:ph type="sldNum" sz="quarter" idx="12"/>
          </p:nvPr>
        </p:nvSpPr>
        <p:spPr/>
        <p:txBody>
          <a:bodyPr/>
          <a:lstStyle/>
          <a:p>
            <a:fld id="{C20538E4-C478-4DF7-B00B-1FF8FD2D1E88}" type="slidenum">
              <a:rPr lang="zh-TW" altLang="en-US" smtClean="0"/>
              <a:t>‹#›</a:t>
            </a:fld>
            <a:endParaRPr lang="zh-TW" altLang="en-US"/>
          </a:p>
        </p:txBody>
      </p:sp>
    </p:spTree>
    <p:extLst>
      <p:ext uri="{BB962C8B-B14F-4D97-AF65-F5344CB8AC3E}">
        <p14:creationId xmlns:p14="http://schemas.microsoft.com/office/powerpoint/2010/main" val="22942601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BBAEA7-0519-C663-62AF-F7A77110827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4A3435D-B02E-777B-D072-9F7032437F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BC76DF19-25EB-D018-86FA-EC9155145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4125B88-DAD8-E5D2-38AB-CFEEFF0C4E5F}"/>
              </a:ext>
            </a:extLst>
          </p:cNvPr>
          <p:cNvSpPr>
            <a:spLocks noGrp="1"/>
          </p:cNvSpPr>
          <p:nvPr>
            <p:ph type="dt" sz="half" idx="10"/>
          </p:nvPr>
        </p:nvSpPr>
        <p:spPr/>
        <p:txBody>
          <a:bodyPr/>
          <a:lstStyle/>
          <a:p>
            <a:fld id="{BF8D9321-5169-42F1-ABBF-E2A5BDBEB131}" type="datetimeFigureOut">
              <a:rPr lang="zh-TW" altLang="en-US" smtClean="0"/>
              <a:t>2024/6/6</a:t>
            </a:fld>
            <a:endParaRPr lang="zh-TW" altLang="en-US"/>
          </a:p>
        </p:txBody>
      </p:sp>
      <p:sp>
        <p:nvSpPr>
          <p:cNvPr id="6" name="頁尾版面配置區 5">
            <a:extLst>
              <a:ext uri="{FF2B5EF4-FFF2-40B4-BE49-F238E27FC236}">
                <a16:creationId xmlns:a16="http://schemas.microsoft.com/office/drawing/2014/main" id="{E4B5337A-BBF0-9902-2E7E-D5F5F18F579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3BD5B44-DC04-451F-011E-032FA350E962}"/>
              </a:ext>
            </a:extLst>
          </p:cNvPr>
          <p:cNvSpPr>
            <a:spLocks noGrp="1"/>
          </p:cNvSpPr>
          <p:nvPr>
            <p:ph type="sldNum" sz="quarter" idx="12"/>
          </p:nvPr>
        </p:nvSpPr>
        <p:spPr/>
        <p:txBody>
          <a:bodyPr/>
          <a:lstStyle/>
          <a:p>
            <a:fld id="{C20538E4-C478-4DF7-B00B-1FF8FD2D1E88}" type="slidenum">
              <a:rPr lang="zh-TW" altLang="en-US" smtClean="0"/>
              <a:t>‹#›</a:t>
            </a:fld>
            <a:endParaRPr lang="zh-TW" altLang="en-US"/>
          </a:p>
        </p:txBody>
      </p:sp>
    </p:spTree>
    <p:extLst>
      <p:ext uri="{BB962C8B-B14F-4D97-AF65-F5344CB8AC3E}">
        <p14:creationId xmlns:p14="http://schemas.microsoft.com/office/powerpoint/2010/main" val="127099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1F81AA-6D92-4BC3-DE70-B966B7E9F87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E486D350-0D6B-CB1D-BF45-8E913E2E82DF}"/>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1C047D7-0D53-A480-9249-66BD8F5DF3F6}"/>
              </a:ext>
            </a:extLst>
          </p:cNvPr>
          <p:cNvSpPr>
            <a:spLocks noGrp="1"/>
          </p:cNvSpPr>
          <p:nvPr>
            <p:ph type="dt" sz="half" idx="10"/>
          </p:nvPr>
        </p:nvSpPr>
        <p:spPr/>
        <p:txBody>
          <a:bodyPr/>
          <a:lstStyle/>
          <a:p>
            <a:fld id="{BF8D9321-5169-42F1-ABBF-E2A5BDBEB131}"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545905DB-183D-EE19-80EA-72D51C47D22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CB4CC45-25C2-182E-E315-B7578A1A473E}"/>
              </a:ext>
            </a:extLst>
          </p:cNvPr>
          <p:cNvSpPr>
            <a:spLocks noGrp="1"/>
          </p:cNvSpPr>
          <p:nvPr>
            <p:ph type="sldNum" sz="quarter" idx="12"/>
          </p:nvPr>
        </p:nvSpPr>
        <p:spPr/>
        <p:txBody>
          <a:bodyPr/>
          <a:lstStyle/>
          <a:p>
            <a:fld id="{C20538E4-C478-4DF7-B00B-1FF8FD2D1E88}" type="slidenum">
              <a:rPr lang="zh-TW" altLang="en-US" smtClean="0"/>
              <a:t>‹#›</a:t>
            </a:fld>
            <a:endParaRPr lang="zh-TW" altLang="en-US"/>
          </a:p>
        </p:txBody>
      </p:sp>
    </p:spTree>
    <p:extLst>
      <p:ext uri="{BB962C8B-B14F-4D97-AF65-F5344CB8AC3E}">
        <p14:creationId xmlns:p14="http://schemas.microsoft.com/office/powerpoint/2010/main" val="30015253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56307073-A878-C4EB-5449-C104337EBC9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A00E42D-8FC7-3674-1056-9FEE9FE4814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0DD72A6-C224-78BB-DC6B-4F7490F11998}"/>
              </a:ext>
            </a:extLst>
          </p:cNvPr>
          <p:cNvSpPr>
            <a:spLocks noGrp="1"/>
          </p:cNvSpPr>
          <p:nvPr>
            <p:ph type="dt" sz="half" idx="10"/>
          </p:nvPr>
        </p:nvSpPr>
        <p:spPr/>
        <p:txBody>
          <a:bodyPr/>
          <a:lstStyle/>
          <a:p>
            <a:fld id="{BF8D9321-5169-42F1-ABBF-E2A5BDBEB131}"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73C45319-336E-7B42-CF7F-1CF4EEB5A8D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E17100B-E1FA-7EE9-0281-96F85062B978}"/>
              </a:ext>
            </a:extLst>
          </p:cNvPr>
          <p:cNvSpPr>
            <a:spLocks noGrp="1"/>
          </p:cNvSpPr>
          <p:nvPr>
            <p:ph type="sldNum" sz="quarter" idx="12"/>
          </p:nvPr>
        </p:nvSpPr>
        <p:spPr/>
        <p:txBody>
          <a:bodyPr/>
          <a:lstStyle/>
          <a:p>
            <a:fld id="{C20538E4-C478-4DF7-B00B-1FF8FD2D1E88}" type="slidenum">
              <a:rPr lang="zh-TW" altLang="en-US" smtClean="0"/>
              <a:t>‹#›</a:t>
            </a:fld>
            <a:endParaRPr lang="zh-TW" altLang="en-US"/>
          </a:p>
        </p:txBody>
      </p:sp>
    </p:spTree>
    <p:extLst>
      <p:ext uri="{BB962C8B-B14F-4D97-AF65-F5344CB8AC3E}">
        <p14:creationId xmlns:p14="http://schemas.microsoft.com/office/powerpoint/2010/main" val="2887174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784B0E75-F86C-4862-95DB-11F02E62E96A}" type="datetime1">
              <a:rPr lang="zh-TW" altLang="en-US" smtClean="0"/>
              <a:t>2024/6/6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FCF3ABE6-1E2C-49E4-947A-D3493A2513D2}" type="slidenum">
              <a:rPr lang="zh-TW" altLang="en-US" smtClean="0"/>
              <a:t>‹#›</a:t>
            </a:fld>
            <a:endParaRPr lang="zh-TW" altLang="en-US"/>
          </a:p>
        </p:txBody>
      </p:sp>
    </p:spTree>
    <p:extLst>
      <p:ext uri="{BB962C8B-B14F-4D97-AF65-F5344CB8AC3E}">
        <p14:creationId xmlns:p14="http://schemas.microsoft.com/office/powerpoint/2010/main" val="1291772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44D6DB7-A887-4772-A291-E7BC3007D3AB}" type="datetime1">
              <a:rPr lang="zh-TW" altLang="en-US" smtClean="0"/>
              <a:t>2024/6/6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FCF3ABE6-1E2C-49E4-947A-D3493A2513D2}" type="slidenum">
              <a:rPr lang="zh-TW" altLang="en-US" smtClean="0"/>
              <a:t>‹#›</a:t>
            </a:fld>
            <a:endParaRPr lang="zh-TW" altLang="en-US"/>
          </a:p>
        </p:txBody>
      </p:sp>
    </p:spTree>
    <p:extLst>
      <p:ext uri="{BB962C8B-B14F-4D97-AF65-F5344CB8AC3E}">
        <p14:creationId xmlns:p14="http://schemas.microsoft.com/office/powerpoint/2010/main" val="3057965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FE472-F3C0-459D-91B6-4CE64A015661}" type="datetime1">
              <a:rPr lang="zh-TW" altLang="en-US" smtClean="0"/>
              <a:t>2024/6/6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FCF3ABE6-1E2C-49E4-947A-D3493A2513D2}" type="slidenum">
              <a:rPr lang="zh-TW" altLang="en-US" smtClean="0"/>
              <a:t>‹#›</a:t>
            </a:fld>
            <a:endParaRPr lang="zh-TW" altLang="en-US"/>
          </a:p>
        </p:txBody>
      </p:sp>
    </p:spTree>
    <p:extLst>
      <p:ext uri="{BB962C8B-B14F-4D97-AF65-F5344CB8AC3E}">
        <p14:creationId xmlns:p14="http://schemas.microsoft.com/office/powerpoint/2010/main" val="3789099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D1F3012-A477-4953-A8AB-2F3ABA13DC20}" type="datetime1">
              <a:rPr lang="zh-TW" altLang="en-US" smtClean="0"/>
              <a:t>2024/6/6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CF3ABE6-1E2C-49E4-947A-D3493A2513D2}" type="slidenum">
              <a:rPr lang="zh-TW" altLang="en-US" smtClean="0"/>
              <a:t>‹#›</a:t>
            </a:fld>
            <a:endParaRPr lang="zh-TW" altLang="en-US"/>
          </a:p>
        </p:txBody>
      </p:sp>
    </p:spTree>
    <p:extLst>
      <p:ext uri="{BB962C8B-B14F-4D97-AF65-F5344CB8AC3E}">
        <p14:creationId xmlns:p14="http://schemas.microsoft.com/office/powerpoint/2010/main" val="1308051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8146BEB4-492C-44AA-87D9-82F2E22E9459}" type="datetime1">
              <a:rPr lang="zh-TW" altLang="en-US" smtClean="0"/>
              <a:t>2024/6/6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CF3ABE6-1E2C-49E4-947A-D3493A2513D2}" type="slidenum">
              <a:rPr lang="zh-TW" altLang="en-US" smtClean="0"/>
              <a:t>‹#›</a:t>
            </a:fld>
            <a:endParaRPr lang="zh-TW" altLang="en-US"/>
          </a:p>
        </p:txBody>
      </p:sp>
    </p:spTree>
    <p:extLst>
      <p:ext uri="{BB962C8B-B14F-4D97-AF65-F5344CB8AC3E}">
        <p14:creationId xmlns:p14="http://schemas.microsoft.com/office/powerpoint/2010/main" val="1490982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276E7B-3663-44F1-8BD8-606E3AA9DC01}" type="datetime1">
              <a:rPr lang="zh-TW" altLang="en-US" smtClean="0"/>
              <a:t>2024/6/6</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F3ABE6-1E2C-49E4-947A-D3493A2513D2}" type="slidenum">
              <a:rPr lang="zh-TW" altLang="en-US" smtClean="0"/>
              <a:t>‹#›</a:t>
            </a:fld>
            <a:endParaRPr lang="zh-TW" altLang="en-US"/>
          </a:p>
        </p:txBody>
      </p:sp>
      <p:pic>
        <p:nvPicPr>
          <p:cNvPr id="7" name="圖片 6">
            <a:extLst>
              <a:ext uri="{FF2B5EF4-FFF2-40B4-BE49-F238E27FC236}">
                <a16:creationId xmlns:a16="http://schemas.microsoft.com/office/drawing/2014/main" id="{E8A45F64-B1AD-66F6-C30A-7D60A3E0E113}"/>
              </a:ext>
            </a:extLst>
          </p:cNvPr>
          <p:cNvPicPr>
            <a:picLocks noChangeAspect="1"/>
          </p:cNvPicPr>
          <p:nvPr userDrawn="1"/>
        </p:nvPicPr>
        <p:blipFill>
          <a:blip r:embed="rId13">
            <a:alphaModFix amt="12000"/>
          </a:blip>
          <a:stretch>
            <a:fillRect/>
          </a:stretch>
        </p:blipFill>
        <p:spPr>
          <a:xfrm>
            <a:off x="3" y="0"/>
            <a:ext cx="12191997" cy="6857999"/>
          </a:xfrm>
          <a:prstGeom prst="rect">
            <a:avLst/>
          </a:prstGeom>
        </p:spPr>
      </p:pic>
    </p:spTree>
    <p:extLst>
      <p:ext uri="{BB962C8B-B14F-4D97-AF65-F5344CB8AC3E}">
        <p14:creationId xmlns:p14="http://schemas.microsoft.com/office/powerpoint/2010/main" val="10241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7637AD7-02A4-0305-59A6-F0E2A542C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B07F31E-3DFE-E435-03C3-7F1659C91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9D3D5C4-2F18-26DA-9FDA-24B909A85C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4CA79B-9A3A-45D2-8D54-64A2C46B141F}"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E225B440-626B-AF52-549E-5CF6F94E2E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DE7B707B-67D4-E506-F6CB-CFB712CCC3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401338678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7150960-0B90-2BDF-63A3-9E7DEFE532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FA62968-87DF-575E-1F19-825E0520A1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0ED8A10-8BFC-294F-47AE-945ED791E7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FE5050-C7AB-47B1-BCC5-2749A616E8C2}"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FF32170A-93EF-5C5F-652C-42E4C0497A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A2E92E9-0AF9-9B6B-0AB3-CCBFAF7320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DAFE5-8FFF-47C1-8A8A-012E49B1F85E}" type="slidenum">
              <a:rPr lang="zh-TW" altLang="en-US" smtClean="0"/>
              <a:t>‹#›</a:t>
            </a:fld>
            <a:endParaRPr lang="zh-TW" altLang="en-US"/>
          </a:p>
        </p:txBody>
      </p:sp>
      <p:pic>
        <p:nvPicPr>
          <p:cNvPr id="7" name="圖片 6">
            <a:extLst>
              <a:ext uri="{FF2B5EF4-FFF2-40B4-BE49-F238E27FC236}">
                <a16:creationId xmlns:a16="http://schemas.microsoft.com/office/drawing/2014/main" id="{014EAE99-1F06-C403-1823-A5181B12F748}"/>
              </a:ext>
            </a:extLst>
          </p:cNvPr>
          <p:cNvPicPr>
            <a:picLocks noChangeAspect="1"/>
          </p:cNvPicPr>
          <p:nvPr userDrawn="1"/>
        </p:nvPicPr>
        <p:blipFill>
          <a:blip r:embed="rId13">
            <a:alphaModFix amt="67000"/>
          </a:blip>
          <a:stretch>
            <a:fillRect/>
          </a:stretch>
        </p:blipFill>
        <p:spPr>
          <a:xfrm>
            <a:off x="3" y="0"/>
            <a:ext cx="12191997" cy="6858000"/>
          </a:xfrm>
          <a:prstGeom prst="rect">
            <a:avLst/>
          </a:prstGeom>
        </p:spPr>
      </p:pic>
    </p:spTree>
    <p:extLst>
      <p:ext uri="{BB962C8B-B14F-4D97-AF65-F5344CB8AC3E}">
        <p14:creationId xmlns:p14="http://schemas.microsoft.com/office/powerpoint/2010/main" val="357138126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C4791D1-A52B-27A1-8F8B-E5F8ABD2DE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6CE2F2B-1D80-B3AD-727A-93727ECCEA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A77B485-7C3E-6726-12B6-0250EAD52E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8D9321-5169-42F1-ABBF-E2A5BDBEB131}"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CA0B8E40-E1FE-C019-E278-4A14F5D6AD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2D183EB-28CA-5F4F-2EA2-E9A821109D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0538E4-C478-4DF7-B00B-1FF8FD2D1E88}" type="slidenum">
              <a:rPr lang="zh-TW" altLang="en-US" smtClean="0"/>
              <a:t>‹#›</a:t>
            </a:fld>
            <a:endParaRPr lang="zh-TW" altLang="en-US"/>
          </a:p>
        </p:txBody>
      </p:sp>
      <p:pic>
        <p:nvPicPr>
          <p:cNvPr id="7" name="圖片 6">
            <a:extLst>
              <a:ext uri="{FF2B5EF4-FFF2-40B4-BE49-F238E27FC236}">
                <a16:creationId xmlns:a16="http://schemas.microsoft.com/office/drawing/2014/main" id="{19A4DA82-BE3E-CFF9-1102-1651A1AB0078}"/>
              </a:ext>
            </a:extLst>
          </p:cNvPr>
          <p:cNvPicPr>
            <a:picLocks noChangeAspect="1"/>
          </p:cNvPicPr>
          <p:nvPr userDrawn="1"/>
        </p:nvPicPr>
        <p:blipFill>
          <a:blip r:embed="rId13">
            <a:alphaModFix/>
          </a:blip>
          <a:stretch>
            <a:fillRect/>
          </a:stretch>
        </p:blipFill>
        <p:spPr>
          <a:xfrm>
            <a:off x="0" y="0"/>
            <a:ext cx="12192000" cy="6865692"/>
          </a:xfrm>
          <a:prstGeom prst="rect">
            <a:avLst/>
          </a:prstGeom>
        </p:spPr>
      </p:pic>
    </p:spTree>
    <p:extLst>
      <p:ext uri="{BB962C8B-B14F-4D97-AF65-F5344CB8AC3E}">
        <p14:creationId xmlns:p14="http://schemas.microsoft.com/office/powerpoint/2010/main" val="12356518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43C7D08F-DF19-D8F4-BE65-6EF9B29C19A8}"/>
              </a:ext>
            </a:extLst>
          </p:cNvPr>
          <p:cNvSpPr txBox="1"/>
          <p:nvPr/>
        </p:nvSpPr>
        <p:spPr>
          <a:xfrm>
            <a:off x="723013" y="1381865"/>
            <a:ext cx="6096000" cy="707886"/>
          </a:xfrm>
          <a:prstGeom prst="rect">
            <a:avLst/>
          </a:prstGeom>
          <a:noFill/>
        </p:spPr>
        <p:txBody>
          <a:bodyPr wrap="square">
            <a:spAutoFit/>
          </a:bodyPr>
          <a:lstStyle>
            <a:defPPr>
              <a:defRPr lang="en-US"/>
            </a:defPPr>
            <a:lvl1pPr>
              <a:defRPr b="1" i="0">
                <a:solidFill>
                  <a:schemeClr val="bg1"/>
                </a:solidFill>
                <a:effectLst/>
                <a:latin typeface="arial" panose="020B0604020202020204" pitchFamily="34" charset="0"/>
              </a:defRPr>
            </a:lvl1pPr>
          </a:lstStyle>
          <a:p>
            <a:r>
              <a:rPr lang="en-US" altLang="zh-TW" sz="4000"/>
              <a:t>Artificial Intelligence</a:t>
            </a:r>
            <a:endParaRPr lang="zh-TW" altLang="en-US" sz="4000"/>
          </a:p>
        </p:txBody>
      </p:sp>
      <p:sp>
        <p:nvSpPr>
          <p:cNvPr id="10" name="文字方塊 9">
            <a:extLst>
              <a:ext uri="{FF2B5EF4-FFF2-40B4-BE49-F238E27FC236}">
                <a16:creationId xmlns:a16="http://schemas.microsoft.com/office/drawing/2014/main" id="{771F3181-4808-A72B-E1CB-519091E35510}"/>
              </a:ext>
            </a:extLst>
          </p:cNvPr>
          <p:cNvSpPr txBox="1"/>
          <p:nvPr/>
        </p:nvSpPr>
        <p:spPr>
          <a:xfrm>
            <a:off x="1119961" y="2299809"/>
            <a:ext cx="4593266" cy="461665"/>
          </a:xfrm>
          <a:prstGeom prst="rect">
            <a:avLst/>
          </a:prstGeom>
          <a:noFill/>
        </p:spPr>
        <p:txBody>
          <a:bodyPr wrap="square">
            <a:spAutoFit/>
          </a:bodyPr>
          <a:lstStyle/>
          <a:p>
            <a:r>
              <a:rPr lang="en-US" altLang="zh-TW" sz="2400" b="1" i="0">
                <a:solidFill>
                  <a:schemeClr val="bg1"/>
                </a:solidFill>
                <a:effectLst/>
                <a:latin typeface="arial" panose="020B0604020202020204" pitchFamily="34" charset="0"/>
              </a:rPr>
              <a:t>Natural </a:t>
            </a:r>
            <a:r>
              <a:rPr lang="en-US" altLang="zh-TW" sz="2400" b="1">
                <a:solidFill>
                  <a:schemeClr val="bg1"/>
                </a:solidFill>
                <a:latin typeface="arial" panose="020B0604020202020204" pitchFamily="34" charset="0"/>
              </a:rPr>
              <a:t>L</a:t>
            </a:r>
            <a:r>
              <a:rPr lang="en-US" altLang="zh-TW" sz="2400" b="1" i="0">
                <a:solidFill>
                  <a:schemeClr val="bg1"/>
                </a:solidFill>
                <a:effectLst/>
                <a:latin typeface="arial" panose="020B0604020202020204" pitchFamily="34" charset="0"/>
              </a:rPr>
              <a:t>anguage Processing</a:t>
            </a:r>
            <a:endParaRPr lang="zh-TW" altLang="en-US" sz="2400" b="1">
              <a:solidFill>
                <a:schemeClr val="bg1"/>
              </a:solidFill>
            </a:endParaRPr>
          </a:p>
        </p:txBody>
      </p:sp>
      <p:sp>
        <p:nvSpPr>
          <p:cNvPr id="5" name="文字方塊 4">
            <a:extLst>
              <a:ext uri="{FF2B5EF4-FFF2-40B4-BE49-F238E27FC236}">
                <a16:creationId xmlns:a16="http://schemas.microsoft.com/office/drawing/2014/main" id="{01D02F47-93F3-5029-6559-2A3DE6575422}"/>
              </a:ext>
            </a:extLst>
          </p:cNvPr>
          <p:cNvSpPr txBox="1"/>
          <p:nvPr/>
        </p:nvSpPr>
        <p:spPr>
          <a:xfrm>
            <a:off x="723013" y="4330395"/>
            <a:ext cx="1261731" cy="707886"/>
          </a:xfrm>
          <a:prstGeom prst="rect">
            <a:avLst/>
          </a:prstGeom>
          <a:noFill/>
        </p:spPr>
        <p:txBody>
          <a:bodyPr wrap="square" rtlCol="0">
            <a:spAutoFit/>
          </a:bodyPr>
          <a:lstStyle/>
          <a:p>
            <a:pPr algn="ctr"/>
            <a:r>
              <a:rPr lang="en-US" altLang="zh-TW" sz="4000">
                <a:solidFill>
                  <a:schemeClr val="accent4">
                    <a:lumMod val="40000"/>
                    <a:lumOff val="60000"/>
                  </a:schemeClr>
                </a:solidFill>
                <a:latin typeface="Freestyle Script" panose="030804020302050B0404" pitchFamily="66" charset="0"/>
              </a:rPr>
              <a:t>David Li</a:t>
            </a:r>
            <a:endParaRPr lang="zh-TW" altLang="en-US" sz="4000">
              <a:solidFill>
                <a:schemeClr val="accent4">
                  <a:lumMod val="40000"/>
                  <a:lumOff val="60000"/>
                </a:schemeClr>
              </a:solidFill>
              <a:latin typeface="Freestyle Script" panose="030804020302050B0404" pitchFamily="66" charset="0"/>
            </a:endParaRPr>
          </a:p>
        </p:txBody>
      </p:sp>
    </p:spTree>
    <p:extLst>
      <p:ext uri="{BB962C8B-B14F-4D97-AF65-F5344CB8AC3E}">
        <p14:creationId xmlns:p14="http://schemas.microsoft.com/office/powerpoint/2010/main" val="3444255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815CD91-3DA3-6D28-110B-CDBD6314457B}"/>
              </a:ext>
            </a:extLst>
          </p:cNvPr>
          <p:cNvSpPr>
            <a:spLocks noGrp="1"/>
          </p:cNvSpPr>
          <p:nvPr>
            <p:ph type="sldNum" sz="quarter" idx="12"/>
          </p:nvPr>
        </p:nvSpPr>
        <p:spPr/>
        <p:txBody>
          <a:bodyPr/>
          <a:lstStyle/>
          <a:p>
            <a:fld id="{FCF3ABE6-1E2C-49E4-947A-D3493A2513D2}" type="slidenum">
              <a:rPr lang="zh-TW" altLang="en-US" smtClean="0"/>
              <a:t>9</a:t>
            </a:fld>
            <a:endParaRPr lang="zh-TW" altLang="en-US"/>
          </a:p>
        </p:txBody>
      </p:sp>
      <p:sp>
        <p:nvSpPr>
          <p:cNvPr id="10" name="文字方塊 9">
            <a:extLst>
              <a:ext uri="{FF2B5EF4-FFF2-40B4-BE49-F238E27FC236}">
                <a16:creationId xmlns:a16="http://schemas.microsoft.com/office/drawing/2014/main" id="{FC990BC2-B87A-262D-0EE0-FFEBC292C2B4}"/>
              </a:ext>
            </a:extLst>
          </p:cNvPr>
          <p:cNvSpPr txBox="1"/>
          <p:nvPr/>
        </p:nvSpPr>
        <p:spPr>
          <a:xfrm>
            <a:off x="494414" y="671657"/>
            <a:ext cx="5424377" cy="2492990"/>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callbacks = [</a:t>
            </a:r>
          </a:p>
          <a:p>
            <a:r>
              <a:rPr lang="en-US" altLang="zh-TW" sz="1200" b="0">
                <a:solidFill>
                  <a:srgbClr val="000000"/>
                </a:solidFill>
                <a:effectLst/>
                <a:latin typeface="標楷體" panose="03000509000000000000" pitchFamily="65" charset="-120"/>
                <a:ea typeface="標楷體" panose="03000509000000000000" pitchFamily="65" charset="-120"/>
              </a:rPr>
              <a:t>    keras.callbacks.ModelCheckpoint(</a:t>
            </a:r>
            <a:r>
              <a:rPr lang="en-US" altLang="zh-TW" sz="1200" b="0">
                <a:solidFill>
                  <a:srgbClr val="A31515"/>
                </a:solidFill>
                <a:effectLst/>
                <a:latin typeface="標楷體" panose="03000509000000000000" pitchFamily="65" charset="-120"/>
                <a:ea typeface="標楷體" panose="03000509000000000000" pitchFamily="65" charset="-120"/>
              </a:rPr>
              <a:t>"multi_hot_1grams"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save_best_only=</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history_multi_hot_1grams</a:t>
            </a:r>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a:t>
            </a:r>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model.fit(multi_hot_1grams_train_ds.cache(),  </a:t>
            </a:r>
            <a:r>
              <a:rPr lang="zh-TW" altLang="en-US" sz="1200" b="0">
                <a:solidFill>
                  <a:srgbClr val="000000"/>
                </a:solidFill>
                <a:effectLst/>
                <a:latin typeface="標楷體" panose="03000509000000000000" pitchFamily="65" charset="-120"/>
                <a:ea typeface="標楷體" panose="03000509000000000000" pitchFamily="65" charset="-120"/>
              </a:rPr>
              <a:t>                     </a:t>
            </a: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validation_data=multi_hot_1grams_val_ds.cache(),</a:t>
            </a:r>
          </a:p>
          <a:p>
            <a:r>
              <a:rPr lang="en-US" altLang="zh-TW" sz="1200" b="0">
                <a:solidFill>
                  <a:srgbClr val="000000"/>
                </a:solidFill>
                <a:effectLst/>
                <a:latin typeface="標楷體" panose="03000509000000000000" pitchFamily="65" charset="-120"/>
                <a:ea typeface="標楷體" panose="03000509000000000000" pitchFamily="65" charset="-120"/>
              </a:rPr>
              <a:t>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callbacks=callbacks)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 = keras.models.load_model(</a:t>
            </a:r>
            <a:r>
              <a:rPr lang="en-US" altLang="zh-TW" sz="1200" b="0">
                <a:solidFill>
                  <a:srgbClr val="A31515"/>
                </a:solidFill>
                <a:effectLst/>
                <a:latin typeface="標楷體" panose="03000509000000000000" pitchFamily="65" charset="-120"/>
                <a:ea typeface="標楷體" panose="03000509000000000000" pitchFamily="65" charset="-120"/>
              </a:rPr>
              <a:t>"multi_hot_1grams"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"Test acc: </a:t>
            </a:r>
            <a:r>
              <a:rPr lang="en-US" altLang="zh-TW" sz="1200" b="0">
                <a:solidFill>
                  <a:srgbClr val="000000"/>
                </a:solidFill>
                <a:effectLst/>
                <a:latin typeface="標楷體" panose="03000509000000000000" pitchFamily="65" charset="-120"/>
                <a:ea typeface="標楷體" panose="03000509000000000000" pitchFamily="65" charset="-120"/>
              </a:rPr>
              <a:t>{model.evaluate(multi_hot_1grams_test_ds)[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:.3f</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2" name="文字方塊 11">
            <a:extLst>
              <a:ext uri="{FF2B5EF4-FFF2-40B4-BE49-F238E27FC236}">
                <a16:creationId xmlns:a16="http://schemas.microsoft.com/office/drawing/2014/main" id="{9F7F88E4-F546-594F-377F-A65E6BDB7127}"/>
              </a:ext>
            </a:extLst>
          </p:cNvPr>
          <p:cNvSpPr txBox="1"/>
          <p:nvPr/>
        </p:nvSpPr>
        <p:spPr>
          <a:xfrm>
            <a:off x="494413" y="3239635"/>
            <a:ext cx="5424377"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呼叫</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cache()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以在記憶體中對資料集進行快取，這樣一來就只會在第一個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epoch</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中進行預先處理，並在接下來的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epoch</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中重複使用預先處理完的文字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這個做法只有在資料量小到能裝進記憶體時才適用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endParaRPr lang="zh-TW" altLang="en-US" sz="1200">
              <a:solidFill>
                <a:schemeClr val="accent1">
                  <a:lumMod val="75000"/>
                </a:schemeClr>
              </a:solidFill>
            </a:endParaRPr>
          </a:p>
        </p:txBody>
      </p:sp>
      <p:sp>
        <p:nvSpPr>
          <p:cNvPr id="17" name="文字方塊 16">
            <a:extLst>
              <a:ext uri="{FF2B5EF4-FFF2-40B4-BE49-F238E27FC236}">
                <a16:creationId xmlns:a16="http://schemas.microsoft.com/office/drawing/2014/main" id="{616D0F62-E223-6A3B-9D80-9153CAE13C0B}"/>
              </a:ext>
            </a:extLst>
          </p:cNvPr>
          <p:cNvSpPr txBox="1"/>
          <p:nvPr/>
        </p:nvSpPr>
        <p:spPr>
          <a:xfrm>
            <a:off x="6375992" y="671657"/>
            <a:ext cx="5248937" cy="230832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history_multi_hot_1grams.history[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history_multi_hot_1grams.history[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 : multi_hot &amp; 1grams"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cxnSp>
        <p:nvCxnSpPr>
          <p:cNvPr id="19" name="接點: 肘形 18">
            <a:extLst>
              <a:ext uri="{FF2B5EF4-FFF2-40B4-BE49-F238E27FC236}">
                <a16:creationId xmlns:a16="http://schemas.microsoft.com/office/drawing/2014/main" id="{9FDC8440-5299-60A7-9868-B849FB533696}"/>
              </a:ext>
            </a:extLst>
          </p:cNvPr>
          <p:cNvCxnSpPr>
            <a:cxnSpLocks/>
            <a:endCxn id="12" idx="3"/>
          </p:cNvCxnSpPr>
          <p:nvPr/>
        </p:nvCxnSpPr>
        <p:spPr>
          <a:xfrm>
            <a:off x="3962399" y="1906782"/>
            <a:ext cx="1956391" cy="1656019"/>
          </a:xfrm>
          <a:prstGeom prst="bentConnector3">
            <a:avLst>
              <a:gd name="adj1" fmla="val 111685"/>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C15C9257-62DB-E1AA-917B-9B884A37920E}"/>
              </a:ext>
            </a:extLst>
          </p:cNvPr>
          <p:cNvSpPr txBox="1"/>
          <p:nvPr/>
        </p:nvSpPr>
        <p:spPr>
          <a:xfrm>
            <a:off x="6375992" y="363880"/>
            <a:ext cx="5248938"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sp>
        <p:nvSpPr>
          <p:cNvPr id="26" name="文字方塊 25">
            <a:extLst>
              <a:ext uri="{FF2B5EF4-FFF2-40B4-BE49-F238E27FC236}">
                <a16:creationId xmlns:a16="http://schemas.microsoft.com/office/drawing/2014/main" id="{4276CCAB-49C5-AD14-AF5B-23B255CED935}"/>
              </a:ext>
            </a:extLst>
          </p:cNvPr>
          <p:cNvSpPr txBox="1"/>
          <p:nvPr/>
        </p:nvSpPr>
        <p:spPr>
          <a:xfrm>
            <a:off x="494414" y="363880"/>
            <a:ext cx="5424376"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callbacks</a:t>
            </a:r>
            <a:r>
              <a:rPr lang="zh-TW" altLang="en-US" sz="1400" b="1">
                <a:latin typeface="標楷體" panose="03000509000000000000" pitchFamily="65" charset="-120"/>
                <a:ea typeface="標楷體" panose="03000509000000000000" pitchFamily="65" charset="-120"/>
              </a:rPr>
              <a:t>並訓練模型</a:t>
            </a:r>
            <a:endParaRPr lang="en-US" altLang="zh-TW" sz="1400">
              <a:solidFill>
                <a:srgbClr val="C00000"/>
              </a:solidFill>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CD13AE25-5EF9-AFDB-0533-9AF14C11A329}"/>
              </a:ext>
            </a:extLst>
          </p:cNvPr>
          <p:cNvPicPr>
            <a:picLocks noChangeAspect="1"/>
          </p:cNvPicPr>
          <p:nvPr/>
        </p:nvPicPr>
        <p:blipFill>
          <a:blip r:embed="rId3"/>
          <a:stretch>
            <a:fillRect/>
          </a:stretch>
        </p:blipFill>
        <p:spPr>
          <a:xfrm>
            <a:off x="6840460" y="3105706"/>
            <a:ext cx="4320000" cy="3388414"/>
          </a:xfrm>
          <a:prstGeom prst="rect">
            <a:avLst/>
          </a:prstGeom>
        </p:spPr>
      </p:pic>
      <p:sp>
        <p:nvSpPr>
          <p:cNvPr id="5" name="文字方塊 4">
            <a:extLst>
              <a:ext uri="{FF2B5EF4-FFF2-40B4-BE49-F238E27FC236}">
                <a16:creationId xmlns:a16="http://schemas.microsoft.com/office/drawing/2014/main" id="{335BA313-9C4C-56C8-1CDF-2C5023F55F1C}"/>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multi_hot  &amp; 1_grams</a:t>
            </a:r>
            <a:endParaRPr lang="zh-TW" altLang="en-US" b="1">
              <a:latin typeface="標楷體" panose="03000509000000000000" pitchFamily="65" charset="-120"/>
              <a:ea typeface="標楷體" panose="03000509000000000000" pitchFamily="65" charset="-120"/>
            </a:endParaRPr>
          </a:p>
        </p:txBody>
      </p:sp>
      <p:pic>
        <p:nvPicPr>
          <p:cNvPr id="2" name="圖片 1">
            <a:extLst>
              <a:ext uri="{FF2B5EF4-FFF2-40B4-BE49-F238E27FC236}">
                <a16:creationId xmlns:a16="http://schemas.microsoft.com/office/drawing/2014/main" id="{8ABDB403-34FF-5212-F01C-EA5AF6BBE9E7}"/>
              </a:ext>
            </a:extLst>
          </p:cNvPr>
          <p:cNvPicPr>
            <a:picLocks noChangeAspect="1"/>
          </p:cNvPicPr>
          <p:nvPr/>
        </p:nvPicPr>
        <p:blipFill>
          <a:blip r:embed="rId4"/>
          <a:stretch>
            <a:fillRect/>
          </a:stretch>
        </p:blipFill>
        <p:spPr>
          <a:xfrm>
            <a:off x="155092" y="719708"/>
            <a:ext cx="339321" cy="133229"/>
          </a:xfrm>
          <a:prstGeom prst="rect">
            <a:avLst/>
          </a:prstGeom>
          <a:noFill/>
        </p:spPr>
      </p:pic>
    </p:spTree>
    <p:extLst>
      <p:ext uri="{BB962C8B-B14F-4D97-AF65-F5344CB8AC3E}">
        <p14:creationId xmlns:p14="http://schemas.microsoft.com/office/powerpoint/2010/main" val="800115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AB91674-EB02-962A-9813-DF5088388CFB}"/>
              </a:ext>
            </a:extLst>
          </p:cNvPr>
          <p:cNvSpPr>
            <a:spLocks noGrp="1"/>
          </p:cNvSpPr>
          <p:nvPr>
            <p:ph type="sldNum" sz="quarter" idx="12"/>
          </p:nvPr>
        </p:nvSpPr>
        <p:spPr/>
        <p:txBody>
          <a:bodyPr/>
          <a:lstStyle/>
          <a:p>
            <a:fld id="{FCF3ABE6-1E2C-49E4-947A-D3493A2513D2}" type="slidenum">
              <a:rPr lang="zh-TW" altLang="en-US" smtClean="0"/>
              <a:t>10</a:t>
            </a:fld>
            <a:endParaRPr lang="zh-TW" altLang="en-US"/>
          </a:p>
        </p:txBody>
      </p:sp>
      <p:sp>
        <p:nvSpPr>
          <p:cNvPr id="5" name="文字方塊 4">
            <a:extLst>
              <a:ext uri="{FF2B5EF4-FFF2-40B4-BE49-F238E27FC236}">
                <a16:creationId xmlns:a16="http://schemas.microsoft.com/office/drawing/2014/main" id="{0F0A9F0D-1F02-B851-A172-6014DA5FDAD2}"/>
              </a:ext>
            </a:extLst>
          </p:cNvPr>
          <p:cNvSpPr txBox="1"/>
          <p:nvPr/>
        </p:nvSpPr>
        <p:spPr>
          <a:xfrm>
            <a:off x="3396000" y="940398"/>
            <a:ext cx="5400000" cy="2880000"/>
          </a:xfrm>
          <a:prstGeom prst="rect">
            <a:avLst/>
          </a:prstGeom>
          <a:noFill/>
          <a:ln>
            <a:solidFill>
              <a:schemeClr val="accent1"/>
            </a:solidFill>
          </a:ln>
        </p:spPr>
        <p:txBody>
          <a:bodyPr wrap="square">
            <a:spAutoFit/>
          </a:bodyPr>
          <a:lstStyle/>
          <a:p>
            <a:r>
              <a:rPr lang="en-US" altLang="zh-TW" sz="1200">
                <a:solidFill>
                  <a:srgbClr val="AF00DB"/>
                </a:solidFill>
                <a:latin typeface="標楷體" panose="03000509000000000000" pitchFamily="65" charset="-120"/>
                <a:ea typeface="標楷體" panose="03000509000000000000" pitchFamily="65" charset="-120"/>
              </a:rPr>
              <a:t>from</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tensorflow.keras.layers</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F00DB"/>
                </a:solidFill>
                <a:latin typeface="標楷體" panose="03000509000000000000" pitchFamily="65" charset="-120"/>
                <a:ea typeface="標楷體" panose="03000509000000000000" pitchFamily="65" charset="-120"/>
              </a:rPr>
              <a:t>import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TextVectorization</a:t>
            </a:r>
            <a:endParaRPr lang="en-US" altLang="zh-TW" sz="1200">
              <a:solidFill>
                <a:srgbClr val="000000"/>
              </a:solidFill>
              <a:latin typeface="標楷體" panose="03000509000000000000" pitchFamily="65" charset="-120"/>
              <a:ea typeface="標楷體" panose="03000509000000000000" pitchFamily="65" charset="-120"/>
            </a:endParaRP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a:solidFill>
                  <a:srgbClr val="000000"/>
                </a:solidFill>
                <a:latin typeface="標楷體" panose="03000509000000000000" pitchFamily="65" charset="-120"/>
                <a:ea typeface="標楷體" panose="03000509000000000000" pitchFamily="65" charset="-120"/>
              </a:rPr>
              <a:t>text</a:t>
            </a:r>
            <a:r>
              <a:rPr lang="en-US" altLang="zh-TW" sz="1200" err="1">
                <a:solidFill>
                  <a:srgbClr val="000000"/>
                </a:solidFill>
                <a:latin typeface="標楷體" panose="03000509000000000000" pitchFamily="65" charset="-120"/>
                <a:ea typeface="標楷體" panose="03000509000000000000" pitchFamily="65" charset="-120"/>
              </a:rPr>
              <a:t>_vectorization</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TextVectorization</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ngrams</a:t>
            </a:r>
            <a:r>
              <a:rPr lang="zh-TW" altLang="en-US" sz="1200">
                <a:solidFill>
                  <a:srgbClr val="000000"/>
                </a:solidFill>
                <a:latin typeface="標楷體" panose="03000509000000000000" pitchFamily="65" charset="-120"/>
                <a:ea typeface="標楷體" panose="03000509000000000000" pitchFamily="65" charset="-120"/>
              </a:rPr>
              <a:t> </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116644"/>
                </a:solidFill>
                <a:latin typeface="標楷體" panose="03000509000000000000" pitchFamily="65" charset="-120"/>
                <a:ea typeface="標楷體" panose="03000509000000000000" pitchFamily="65" charset="-120"/>
              </a:rPr>
              <a:t>2</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max_tokens</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116644"/>
                </a:solidFill>
                <a:latin typeface="標楷體" panose="03000509000000000000" pitchFamily="65" charset="-120"/>
                <a:ea typeface="標楷體" panose="03000509000000000000" pitchFamily="65" charset="-120"/>
              </a:rPr>
              <a:t>20000</a:t>
            </a:r>
            <a:r>
              <a:rPr lang="en-US" altLang="zh-TW" sz="1200">
                <a:solidFill>
                  <a:srgbClr val="000000"/>
                </a:solidFill>
                <a:latin typeface="標楷體" panose="03000509000000000000" pitchFamily="65" charset="-120"/>
                <a:ea typeface="標楷體" panose="03000509000000000000" pitchFamily="65" charset="-120"/>
              </a:rPr>
              <a:t>, </a:t>
            </a:r>
            <a:r>
              <a:rPr lang="zh-TW" altLang="en-US" sz="1200">
                <a:solidFill>
                  <a:srgbClr val="000000"/>
                </a:solidFill>
                <a:latin typeface="標楷體" panose="03000509000000000000" pitchFamily="65" charset="-120"/>
                <a:ea typeface="標楷體" panose="03000509000000000000" pitchFamily="65" charset="-120"/>
              </a:rPr>
              <a:t>    </a:t>
            </a:r>
            <a:endParaRPr lang="en-US" altLang="zh-TW" sz="1200">
              <a:solidFill>
                <a:srgbClr val="000000"/>
              </a:solidFill>
              <a:latin typeface="標楷體" panose="03000509000000000000" pitchFamily="65" charset="-120"/>
              <a:ea typeface="標楷體" panose="03000509000000000000" pitchFamily="65" charset="-120"/>
            </a:endParaRPr>
          </a:p>
          <a:p>
            <a:r>
              <a:rPr lang="zh-TW" altLang="en-US"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output_mode</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multi_hot</a:t>
            </a:r>
            <a:r>
              <a:rPr lang="en-US" altLang="zh-TW" sz="1200">
                <a:solidFill>
                  <a:srgbClr val="A31515"/>
                </a:solidFill>
                <a:latin typeface="標楷體" panose="03000509000000000000" pitchFamily="65" charset="-120"/>
                <a:ea typeface="標楷體" panose="03000509000000000000" pitchFamily="65" charset="-120"/>
              </a:rPr>
              <a:t>“</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a:t>
            </a:r>
          </a:p>
          <a:p>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texts = [</a:t>
            </a:r>
            <a:r>
              <a:rPr lang="en-US" altLang="zh-TW" sz="1200">
                <a:solidFill>
                  <a:srgbClr val="A31515"/>
                </a:solidFill>
                <a:latin typeface="標楷體" panose="03000509000000000000" pitchFamily="65" charset="-120"/>
                <a:ea typeface="標楷體" panose="03000509000000000000" pitchFamily="65" charset="-120"/>
              </a:rPr>
              <a:t>"This is an example text."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"Another example text."</a:t>
            </a:r>
            <a:r>
              <a:rPr lang="en-US" altLang="zh-TW" sz="1200">
                <a:solidFill>
                  <a:srgbClr val="000000"/>
                </a:solidFill>
                <a:latin typeface="標楷體" panose="03000509000000000000" pitchFamily="65" charset="-120"/>
                <a:ea typeface="標楷體" panose="03000509000000000000" pitchFamily="65" charset="-120"/>
              </a:rPr>
              <a:t>]</a:t>
            </a: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err="1">
                <a:solidFill>
                  <a:srgbClr val="000000"/>
                </a:solidFill>
                <a:latin typeface="標楷體" panose="03000509000000000000" pitchFamily="65" charset="-120"/>
                <a:ea typeface="標楷體" panose="03000509000000000000" pitchFamily="65" charset="-120"/>
              </a:rPr>
              <a:t>text_vectorization.adapt</a:t>
            </a:r>
            <a:r>
              <a:rPr lang="en-US" altLang="zh-TW" sz="1200">
                <a:solidFill>
                  <a:srgbClr val="000000"/>
                </a:solidFill>
                <a:latin typeface="標楷體" panose="03000509000000000000" pitchFamily="65" charset="-120"/>
                <a:ea typeface="標楷體" panose="03000509000000000000" pitchFamily="65" charset="-120"/>
              </a:rPr>
              <a:t>(texts)</a:t>
            </a:r>
          </a:p>
          <a:p>
            <a:r>
              <a:rPr lang="en-US" altLang="zh-TW" sz="1200">
                <a:solidFill>
                  <a:srgbClr val="795E26"/>
                </a:solidFill>
                <a:latin typeface="標楷體" panose="03000509000000000000" pitchFamily="65" charset="-120"/>
                <a:ea typeface="標楷體" panose="03000509000000000000" pitchFamily="65" charset="-120"/>
              </a:rPr>
              <a:t>print</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text_vectorization.get_vocabulary</a:t>
            </a:r>
            <a:r>
              <a:rPr lang="en-US" altLang="zh-TW" sz="1200">
                <a:solidFill>
                  <a:srgbClr val="000000"/>
                </a:solidFill>
                <a:latin typeface="標楷體" panose="03000509000000000000" pitchFamily="65" charset="-120"/>
                <a:ea typeface="標楷體" panose="03000509000000000000" pitchFamily="65" charset="-120"/>
              </a:rPr>
              <a:t>())</a:t>
            </a:r>
          </a:p>
          <a:p>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err="1">
                <a:solidFill>
                  <a:srgbClr val="000000"/>
                </a:solidFill>
                <a:latin typeface="標楷體" panose="03000509000000000000" pitchFamily="65" charset="-120"/>
                <a:ea typeface="標楷體" panose="03000509000000000000" pitchFamily="65" charset="-120"/>
              </a:rPr>
              <a:t>vectorized_texts</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text_vectorization</a:t>
            </a:r>
            <a:r>
              <a:rPr lang="en-US" altLang="zh-TW" sz="1200">
                <a:solidFill>
                  <a:srgbClr val="000000"/>
                </a:solidFill>
                <a:latin typeface="標楷體" panose="03000509000000000000" pitchFamily="65" charset="-120"/>
                <a:ea typeface="標楷體" panose="03000509000000000000" pitchFamily="65" charset="-120"/>
              </a:rPr>
              <a:t>(texts)</a:t>
            </a:r>
          </a:p>
          <a:p>
            <a:r>
              <a:rPr lang="en-US" altLang="zh-TW" sz="1200">
                <a:solidFill>
                  <a:srgbClr val="795E26"/>
                </a:solidFill>
                <a:latin typeface="標楷體" panose="03000509000000000000" pitchFamily="65" charset="-120"/>
                <a:ea typeface="標楷體" panose="03000509000000000000" pitchFamily="65" charset="-120"/>
              </a:rPr>
              <a:t>print</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vectorized_texts</a:t>
            </a:r>
            <a:r>
              <a:rPr lang="en-US" altLang="zh-TW" sz="1200">
                <a:solidFill>
                  <a:srgbClr val="000000"/>
                </a:solidFill>
                <a:latin typeface="標楷體" panose="03000509000000000000" pitchFamily="65" charset="-120"/>
                <a:ea typeface="標楷體" panose="03000509000000000000" pitchFamily="65" charset="-120"/>
              </a:rPr>
              <a:t>)</a:t>
            </a:r>
          </a:p>
        </p:txBody>
      </p:sp>
      <p:sp>
        <p:nvSpPr>
          <p:cNvPr id="6" name="文字方塊 5">
            <a:extLst>
              <a:ext uri="{FF2B5EF4-FFF2-40B4-BE49-F238E27FC236}">
                <a16:creationId xmlns:a16="http://schemas.microsoft.com/office/drawing/2014/main" id="{2EF16434-8CE4-B324-879D-37D1C889C7FF}"/>
              </a:ext>
            </a:extLst>
          </p:cNvPr>
          <p:cNvSpPr txBox="1"/>
          <p:nvPr/>
        </p:nvSpPr>
        <p:spPr>
          <a:xfrm>
            <a:off x="3396000" y="3820398"/>
            <a:ext cx="5400000" cy="1200329"/>
          </a:xfrm>
          <a:prstGeom prst="rect">
            <a:avLst/>
          </a:prstGeom>
          <a:noFill/>
        </p:spPr>
        <p:txBody>
          <a:bodyPr wrap="square">
            <a:spAutoFit/>
          </a:bodyPr>
          <a:lstStyle/>
          <a:p>
            <a:r>
              <a:rPr lang="en-US" altLang="zh-TW" sz="1200">
                <a:solidFill>
                  <a:srgbClr val="212121"/>
                </a:solidFill>
                <a:latin typeface="標楷體" panose="03000509000000000000" pitchFamily="65" charset="-120"/>
                <a:ea typeface="標楷體" panose="03000509000000000000" pitchFamily="65" charset="-120"/>
              </a:rPr>
              <a:t>['[UNK]', 'text', 'example text', 'example', 'this is', 'this', 'is an', 'is', 'another example', 'another', 'an example', 'an’] </a:t>
            </a:r>
          </a:p>
          <a:p>
            <a:endParaRPr lang="en-US" altLang="zh-TW" sz="1200">
              <a:solidFill>
                <a:srgbClr val="212121"/>
              </a:solidFill>
              <a:latin typeface="標楷體" panose="03000509000000000000" pitchFamily="65" charset="-120"/>
              <a:ea typeface="標楷體" panose="03000509000000000000" pitchFamily="65" charset="-120"/>
            </a:endParaRPr>
          </a:p>
          <a:p>
            <a:r>
              <a:rPr lang="en-US" altLang="zh-TW" sz="1200" err="1">
                <a:solidFill>
                  <a:srgbClr val="212121"/>
                </a:solidFill>
                <a:latin typeface="標楷體" panose="03000509000000000000" pitchFamily="65" charset="-120"/>
                <a:ea typeface="標楷體" panose="03000509000000000000" pitchFamily="65" charset="-120"/>
              </a:rPr>
              <a:t>tf.Tensor</a:t>
            </a:r>
            <a:r>
              <a:rPr lang="en-US" altLang="zh-TW" sz="1200">
                <a:solidFill>
                  <a:srgbClr val="212121"/>
                </a:solidFill>
                <a:latin typeface="標楷體" panose="03000509000000000000" pitchFamily="65" charset="-120"/>
                <a:ea typeface="標楷體" panose="03000509000000000000" pitchFamily="65" charset="-120"/>
              </a:rPr>
              <a:t>( [[0. 1. 1. 1. 1. 1. 1. 1. 0. 0. 1. 1.] </a:t>
            </a:r>
          </a:p>
          <a:p>
            <a:r>
              <a:rPr lang="zh-TW" altLang="en-US" sz="1200">
                <a:solidFill>
                  <a:srgbClr val="212121"/>
                </a:solidFill>
                <a:latin typeface="標楷體" panose="03000509000000000000" pitchFamily="65" charset="-120"/>
                <a:ea typeface="標楷體" panose="03000509000000000000" pitchFamily="65" charset="-120"/>
              </a:rPr>
              <a:t>            </a:t>
            </a:r>
            <a:r>
              <a:rPr lang="en-US" altLang="zh-TW" sz="1200">
                <a:solidFill>
                  <a:srgbClr val="212121"/>
                </a:solidFill>
                <a:latin typeface="標楷體" panose="03000509000000000000" pitchFamily="65" charset="-120"/>
                <a:ea typeface="標楷體" panose="03000509000000000000" pitchFamily="65" charset="-120"/>
              </a:rPr>
              <a:t>[0. 1. 1. 1. 0. 0. 0. 0. 1. 1. 0. 0.]], shape=(2, 12), </a:t>
            </a:r>
            <a:r>
              <a:rPr lang="en-US" altLang="zh-TW" sz="1200" err="1">
                <a:solidFill>
                  <a:srgbClr val="212121"/>
                </a:solidFill>
                <a:latin typeface="標楷體" panose="03000509000000000000" pitchFamily="65" charset="-120"/>
                <a:ea typeface="標楷體" panose="03000509000000000000" pitchFamily="65" charset="-120"/>
              </a:rPr>
              <a:t>dtype</a:t>
            </a:r>
            <a:r>
              <a:rPr lang="en-US" altLang="zh-TW" sz="1200">
                <a:solidFill>
                  <a:srgbClr val="212121"/>
                </a:solidFill>
                <a:latin typeface="標楷體" panose="03000509000000000000" pitchFamily="65" charset="-120"/>
                <a:ea typeface="標楷體" panose="03000509000000000000" pitchFamily="65" charset="-120"/>
              </a:rPr>
              <a:t>=float32)</a:t>
            </a:r>
            <a:endParaRPr lang="zh-TW" altLang="en-US" sz="1200">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609F1A7A-00C4-F823-1E05-36068D262D04}"/>
              </a:ext>
            </a:extLst>
          </p:cNvPr>
          <p:cNvSpPr txBox="1"/>
          <p:nvPr/>
        </p:nvSpPr>
        <p:spPr>
          <a:xfrm>
            <a:off x="3396000" y="632621"/>
            <a:ext cx="5400000" cy="307777"/>
          </a:xfrm>
          <a:prstGeom prst="rect">
            <a:avLst/>
          </a:prstGeom>
          <a:noFill/>
        </p:spPr>
        <p:txBody>
          <a:bodyPr wrap="square" anchor="ctr">
            <a:spAutoFit/>
          </a:bodyPr>
          <a:lstStyle/>
          <a:p>
            <a:pPr algn="ctr"/>
            <a:r>
              <a:rPr lang="en-US" altLang="zh-TW" sz="1400" b="1">
                <a:latin typeface="標楷體" panose="03000509000000000000" pitchFamily="65" charset="-120"/>
                <a:ea typeface="標楷體" panose="03000509000000000000" pitchFamily="65" charset="-120"/>
              </a:rPr>
              <a:t>Example</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86237EA6-E240-549B-7CDF-E1041567FCA0}"/>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multi_hot  &amp; 2_grams</a:t>
            </a:r>
            <a:endParaRPr lang="zh-TW" altLang="en-US" b="1">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692971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2DC1CDE2-3441-220C-C691-549389DB0905}"/>
              </a:ext>
            </a:extLst>
          </p:cNvPr>
          <p:cNvSpPr>
            <a:spLocks noGrp="1"/>
          </p:cNvSpPr>
          <p:nvPr>
            <p:ph type="sldNum" sz="quarter" idx="12"/>
          </p:nvPr>
        </p:nvSpPr>
        <p:spPr/>
        <p:txBody>
          <a:bodyPr/>
          <a:lstStyle/>
          <a:p>
            <a:fld id="{FCF3ABE6-1E2C-49E4-947A-D3493A2513D2}" type="slidenum">
              <a:rPr lang="zh-TW" altLang="en-US" smtClean="0"/>
              <a:t>11</a:t>
            </a:fld>
            <a:endParaRPr lang="zh-TW" altLang="en-US"/>
          </a:p>
        </p:txBody>
      </p:sp>
      <p:sp>
        <p:nvSpPr>
          <p:cNvPr id="7" name="文字方塊 6">
            <a:extLst>
              <a:ext uri="{FF2B5EF4-FFF2-40B4-BE49-F238E27FC236}">
                <a16:creationId xmlns:a16="http://schemas.microsoft.com/office/drawing/2014/main" id="{1E7D51AE-0CBD-816F-4F94-84A7F8637573}"/>
              </a:ext>
            </a:extLst>
          </p:cNvPr>
          <p:cNvSpPr txBox="1"/>
          <p:nvPr/>
        </p:nvSpPr>
        <p:spPr>
          <a:xfrm>
            <a:off x="686877" y="699847"/>
            <a:ext cx="5443039" cy="341632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tensorflow.keras.layers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TextVectorization</a:t>
            </a:r>
          </a:p>
          <a:p>
            <a:r>
              <a:rPr lang="en-US" altLang="zh-TW" sz="1200" b="0">
                <a:solidFill>
                  <a:srgbClr val="000000"/>
                </a:solidFill>
                <a:effectLst/>
                <a:latin typeface="標楷體" panose="03000509000000000000" pitchFamily="65" charset="-120"/>
                <a:ea typeface="標楷體" panose="03000509000000000000" pitchFamily="65" charset="-120"/>
              </a:rPr>
              <a:t>text_vectorization = TextVectorization(</a:t>
            </a:r>
          </a:p>
          <a:p>
            <a:r>
              <a:rPr lang="en-US" altLang="zh-TW" sz="1200" b="0">
                <a:solidFill>
                  <a:srgbClr val="000000"/>
                </a:solidFill>
                <a:effectLst/>
                <a:latin typeface="標楷體" panose="03000509000000000000" pitchFamily="65" charset="-120"/>
                <a:ea typeface="標楷體" panose="03000509000000000000" pitchFamily="65" charset="-120"/>
              </a:rPr>
              <a:t>    ngrams = </a:t>
            </a:r>
            <a:r>
              <a:rPr lang="en-US" altLang="zh-TW" sz="1200" b="0">
                <a:solidFill>
                  <a:srgbClr val="116644"/>
                </a:solidFill>
                <a:effectLst/>
                <a:latin typeface="標楷體" panose="03000509000000000000" pitchFamily="65" charset="-120"/>
                <a:ea typeface="標楷體" panose="03000509000000000000" pitchFamily="65" charset="-120"/>
              </a:rPr>
              <a:t>2</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max_tokens=</a:t>
            </a:r>
            <a:r>
              <a:rPr lang="en-US" altLang="zh-TW" sz="1200" b="0">
                <a:solidFill>
                  <a:srgbClr val="116644"/>
                </a:solidFill>
                <a:effectLst/>
                <a:latin typeface="標楷體" panose="03000509000000000000" pitchFamily="65" charset="-120"/>
                <a:ea typeface="標楷體" panose="03000509000000000000" pitchFamily="65" charset="-120"/>
              </a:rPr>
              <a:t>20000</a:t>
            </a:r>
            <a:r>
              <a:rPr lang="en-US" altLang="zh-TW" sz="1200" b="0">
                <a:solidFill>
                  <a:srgbClr val="000000"/>
                </a:solidFill>
                <a:effectLst/>
                <a:latin typeface="標楷體" panose="03000509000000000000" pitchFamily="65" charset="-120"/>
                <a:ea typeface="標楷體" panose="03000509000000000000" pitchFamily="65" charset="-120"/>
              </a:rPr>
              <a:t>,  </a:t>
            </a: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output_mode=</a:t>
            </a:r>
            <a:r>
              <a:rPr lang="en-US" altLang="zh-TW" sz="1200" b="0">
                <a:solidFill>
                  <a:srgbClr val="A31515"/>
                </a:solidFill>
                <a:effectLst/>
                <a:latin typeface="標楷體" panose="03000509000000000000" pitchFamily="65" charset="-120"/>
                <a:ea typeface="標楷體" panose="03000509000000000000" pitchFamily="65" charset="-120"/>
              </a:rPr>
              <a:t>"multi_hot"</a:t>
            </a:r>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text_only_train_ds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x)  </a:t>
            </a:r>
          </a:p>
          <a:p>
            <a:r>
              <a:rPr lang="en-US" altLang="zh-TW" sz="1200" b="0">
                <a:solidFill>
                  <a:srgbClr val="000000"/>
                </a:solidFill>
                <a:effectLst/>
                <a:latin typeface="標楷體" panose="03000509000000000000" pitchFamily="65" charset="-120"/>
                <a:ea typeface="標楷體" panose="03000509000000000000" pitchFamily="65" charset="-120"/>
              </a:rPr>
              <a:t>text_vectorization.adapt(text_only_train_ds)</a:t>
            </a:r>
          </a:p>
          <a:p>
            <a:r>
              <a:rPr lang="en-US" altLang="zh-TW" sz="1200" b="0">
                <a:solidFill>
                  <a:srgbClr val="000000"/>
                </a:solidFill>
                <a:effectLst/>
                <a:latin typeface="標楷體" panose="03000509000000000000" pitchFamily="65" charset="-120"/>
                <a:ea typeface="標楷體" panose="03000509000000000000" pitchFamily="65" charset="-120"/>
              </a:rPr>
              <a:t>  </a:t>
            </a:r>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multi_hot_2grams_train_ds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multi_hot_2grams_val_ds = val_ds.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multi_hot_2grams_test_ds = test_ds.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8" name="文字方塊 7">
            <a:extLst>
              <a:ext uri="{FF2B5EF4-FFF2-40B4-BE49-F238E27FC236}">
                <a16:creationId xmlns:a16="http://schemas.microsoft.com/office/drawing/2014/main" id="{831CAED7-5608-D5E6-723A-C1E7BDABBD3D}"/>
              </a:ext>
            </a:extLst>
          </p:cNvPr>
          <p:cNvSpPr txBox="1"/>
          <p:nvPr/>
        </p:nvSpPr>
        <p:spPr>
          <a:xfrm>
            <a:off x="6637557" y="699847"/>
            <a:ext cx="5291882" cy="646331"/>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限制使用</a:t>
            </a:r>
            <a:r>
              <a:rPr lang="en-US" altLang="zh-TW" sz="1200">
                <a:solidFill>
                  <a:schemeClr val="accent1">
                    <a:lumMod val="75000"/>
                  </a:schemeClr>
                </a:solidFill>
                <a:latin typeface="標楷體" panose="03000509000000000000" pitchFamily="65" charset="-120"/>
                <a:ea typeface="標楷體" panose="03000509000000000000" pitchFamily="65" charset="-120"/>
              </a:rPr>
              <a:t>20000</a:t>
            </a:r>
            <a:r>
              <a:rPr lang="zh-TW" altLang="en-US" sz="1200">
                <a:solidFill>
                  <a:schemeClr val="accent1">
                    <a:lumMod val="75000"/>
                  </a:schemeClr>
                </a:solidFill>
                <a:latin typeface="標楷體" panose="03000509000000000000" pitchFamily="65" charset="-120"/>
                <a:ea typeface="標楷體" panose="03000509000000000000" pitchFamily="65" charset="-120"/>
              </a:rPr>
              <a:t>個最常出現的單字。若未指定則預設會為訓練資料中的每個單字建立索引，但這樣可能會多出幾萬個只出現一兩次的詞彙，而這些詞彙通常沒有乘載什麼有用的資訊。一般來說</a:t>
            </a:r>
            <a:r>
              <a:rPr lang="en-US" altLang="zh-TW" sz="1200">
                <a:solidFill>
                  <a:schemeClr val="accent1">
                    <a:lumMod val="75000"/>
                  </a:schemeClr>
                </a:solidFill>
                <a:latin typeface="標楷體" panose="03000509000000000000" pitchFamily="65" charset="-120"/>
                <a:ea typeface="標楷體" panose="03000509000000000000" pitchFamily="65" charset="-120"/>
              </a:rPr>
              <a:t>20000</a:t>
            </a:r>
            <a:r>
              <a:rPr lang="zh-TW" altLang="en-US" sz="1200">
                <a:solidFill>
                  <a:schemeClr val="accent1">
                    <a:lumMod val="75000"/>
                  </a:schemeClr>
                </a:solidFill>
                <a:latin typeface="標楷體" panose="03000509000000000000" pitchFamily="65" charset="-120"/>
                <a:ea typeface="標楷體" panose="03000509000000000000" pitchFamily="65" charset="-120"/>
              </a:rPr>
              <a:t>是做文字分類時的合理詞彙量</a:t>
            </a:r>
          </a:p>
        </p:txBody>
      </p:sp>
      <p:sp>
        <p:nvSpPr>
          <p:cNvPr id="9" name="文字方塊 8">
            <a:extLst>
              <a:ext uri="{FF2B5EF4-FFF2-40B4-BE49-F238E27FC236}">
                <a16:creationId xmlns:a16="http://schemas.microsoft.com/office/drawing/2014/main" id="{944CDC16-6C0B-4422-AC8A-ABE1ECD2AB93}"/>
              </a:ext>
            </a:extLst>
          </p:cNvPr>
          <p:cNvSpPr txBox="1"/>
          <p:nvPr/>
        </p:nvSpPr>
        <p:spPr>
          <a:xfrm>
            <a:off x="6637557" y="1405816"/>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將輸出</a:t>
            </a:r>
            <a:r>
              <a:rPr lang="en-US" altLang="zh-TW" sz="1200">
                <a:solidFill>
                  <a:schemeClr val="accent1">
                    <a:lumMod val="75000"/>
                  </a:schemeClr>
                </a:solidFill>
                <a:latin typeface="標楷體" panose="03000509000000000000" pitchFamily="65" charset="-120"/>
                <a:ea typeface="標楷體" panose="03000509000000000000" pitchFamily="65" charset="-120"/>
              </a:rPr>
              <a:t>token</a:t>
            </a:r>
            <a:r>
              <a:rPr lang="zh-TW" altLang="en-US" sz="1200">
                <a:solidFill>
                  <a:schemeClr val="accent1">
                    <a:lumMod val="75000"/>
                  </a:schemeClr>
                </a:solidFill>
                <a:latin typeface="標楷體" panose="03000509000000000000" pitchFamily="65" charset="-120"/>
                <a:ea typeface="標楷體" panose="03000509000000000000" pitchFamily="65" charset="-120"/>
              </a:rPr>
              <a:t>編碼成</a:t>
            </a:r>
            <a:r>
              <a:rPr lang="en-US" altLang="zh-TW" sz="1200">
                <a:solidFill>
                  <a:schemeClr val="accent1">
                    <a:lumMod val="75000"/>
                  </a:schemeClr>
                </a:solidFill>
                <a:latin typeface="標楷體" panose="03000509000000000000" pitchFamily="65" charset="-120"/>
                <a:ea typeface="標楷體" panose="03000509000000000000" pitchFamily="65" charset="-120"/>
              </a:rPr>
              <a:t>multi-hot</a:t>
            </a:r>
            <a:r>
              <a:rPr lang="zh-TW" altLang="en-US" sz="1200">
                <a:solidFill>
                  <a:schemeClr val="accent1">
                    <a:lumMod val="75000"/>
                  </a:schemeClr>
                </a:solidFill>
                <a:latin typeface="標楷體" panose="03000509000000000000" pitchFamily="65" charset="-120"/>
                <a:ea typeface="標楷體" panose="03000509000000000000" pitchFamily="65" charset="-120"/>
              </a:rPr>
              <a:t>二元向量</a:t>
            </a:r>
          </a:p>
        </p:txBody>
      </p:sp>
      <p:sp>
        <p:nvSpPr>
          <p:cNvPr id="10" name="文字方塊 9">
            <a:extLst>
              <a:ext uri="{FF2B5EF4-FFF2-40B4-BE49-F238E27FC236}">
                <a16:creationId xmlns:a16="http://schemas.microsoft.com/office/drawing/2014/main" id="{2B0EBFF0-2610-AEC8-4A9D-7A96544765BD}"/>
              </a:ext>
            </a:extLst>
          </p:cNvPr>
          <p:cNvSpPr txBox="1"/>
          <p:nvPr/>
        </p:nvSpPr>
        <p:spPr>
          <a:xfrm>
            <a:off x="6637557" y="1698712"/>
            <a:ext cx="5291882" cy="461665"/>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準備一個只產生原始文字輸入的資料集</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沒有標籤</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，為了將文字傳入</a:t>
            </a:r>
            <a:r>
              <a:rPr lang="en-US" altLang="zh-TW" sz="1200" err="1">
                <a:solidFill>
                  <a:schemeClr val="accent1">
                    <a:lumMod val="75000"/>
                  </a:schemeClr>
                </a:solidFill>
                <a:latin typeface="標楷體" panose="03000509000000000000" pitchFamily="65" charset="-120"/>
                <a:ea typeface="標楷體" panose="03000509000000000000" pitchFamily="65" charset="-120"/>
              </a:rPr>
              <a:t>TextVectorization</a:t>
            </a:r>
            <a:r>
              <a:rPr lang="zh-TW" altLang="en-US" sz="1200">
                <a:solidFill>
                  <a:schemeClr val="accent1">
                    <a:lumMod val="75000"/>
                  </a:schemeClr>
                </a:solidFill>
                <a:latin typeface="標楷體" panose="03000509000000000000" pitchFamily="65" charset="-120"/>
                <a:ea typeface="標楷體" panose="03000509000000000000" pitchFamily="65" charset="-120"/>
              </a:rPr>
              <a:t>以產生詞彙表</a:t>
            </a:r>
            <a:endParaRPr lang="zh-TW" altLang="en-US" sz="1200">
              <a:solidFill>
                <a:schemeClr val="accent1">
                  <a:lumMod val="75000"/>
                </a:schemeClr>
              </a:solidFill>
            </a:endParaRPr>
          </a:p>
        </p:txBody>
      </p:sp>
      <p:sp>
        <p:nvSpPr>
          <p:cNvPr id="11" name="文字方塊 10">
            <a:extLst>
              <a:ext uri="{FF2B5EF4-FFF2-40B4-BE49-F238E27FC236}">
                <a16:creationId xmlns:a16="http://schemas.microsoft.com/office/drawing/2014/main" id="{E0D67A49-320E-375A-AA4A-2611EA7DB4F2}"/>
              </a:ext>
            </a:extLst>
          </p:cNvPr>
          <p:cNvSpPr txBox="1"/>
          <p:nvPr/>
        </p:nvSpPr>
        <p:spPr>
          <a:xfrm>
            <a:off x="6637557" y="2226264"/>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使用</a:t>
            </a:r>
            <a:r>
              <a:rPr lang="en-US" altLang="zh-TW" sz="1200">
                <a:solidFill>
                  <a:schemeClr val="accent1">
                    <a:lumMod val="75000"/>
                  </a:schemeClr>
                </a:solidFill>
                <a:latin typeface="標楷體" panose="03000509000000000000" pitchFamily="65" charset="-120"/>
                <a:ea typeface="標楷體" panose="03000509000000000000" pitchFamily="65" charset="-120"/>
              </a:rPr>
              <a:t>"adapt"</a:t>
            </a:r>
            <a:r>
              <a:rPr lang="zh-TW" altLang="en-US" sz="1200">
                <a:solidFill>
                  <a:schemeClr val="accent1">
                    <a:lumMod val="75000"/>
                  </a:schemeClr>
                </a:solidFill>
                <a:latin typeface="標楷體" panose="03000509000000000000" pitchFamily="65" charset="-120"/>
                <a:ea typeface="標楷體" panose="03000509000000000000" pitchFamily="65" charset="-120"/>
              </a:rPr>
              <a:t>指令並以</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en-US" altLang="zh-TW" sz="1200" err="1">
                <a:solidFill>
                  <a:schemeClr val="accent1">
                    <a:lumMod val="75000"/>
                  </a:schemeClr>
                </a:solidFill>
                <a:latin typeface="標楷體" panose="03000509000000000000" pitchFamily="65" charset="-120"/>
                <a:ea typeface="標楷體" panose="03000509000000000000" pitchFamily="65" charset="-120"/>
              </a:rPr>
              <a:t>text_only_train_ds</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來建立索引</a:t>
            </a:r>
          </a:p>
        </p:txBody>
      </p:sp>
      <p:sp>
        <p:nvSpPr>
          <p:cNvPr id="12" name="文字方塊 11">
            <a:extLst>
              <a:ext uri="{FF2B5EF4-FFF2-40B4-BE49-F238E27FC236}">
                <a16:creationId xmlns:a16="http://schemas.microsoft.com/office/drawing/2014/main" id="{74B42833-4677-7738-011E-8C746333F194}"/>
              </a:ext>
            </a:extLst>
          </p:cNvPr>
          <p:cNvSpPr txBox="1"/>
          <p:nvPr/>
        </p:nvSpPr>
        <p:spPr>
          <a:xfrm>
            <a:off x="6637557" y="2881543"/>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對文字資料進行預先處理</a:t>
            </a:r>
          </a:p>
        </p:txBody>
      </p:sp>
      <p:sp>
        <p:nvSpPr>
          <p:cNvPr id="13" name="文字方塊 12">
            <a:extLst>
              <a:ext uri="{FF2B5EF4-FFF2-40B4-BE49-F238E27FC236}">
                <a16:creationId xmlns:a16="http://schemas.microsoft.com/office/drawing/2014/main" id="{DB8F78D9-7D6A-0C5F-A70C-F2792452B569}"/>
              </a:ext>
            </a:extLst>
          </p:cNvPr>
          <p:cNvSpPr txBox="1"/>
          <p:nvPr/>
        </p:nvSpPr>
        <p:spPr>
          <a:xfrm>
            <a:off x="6637557" y="2564663"/>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明確指定</a:t>
            </a:r>
            <a:r>
              <a:rPr lang="en-US" altLang="zh-TW" sz="1200" err="1">
                <a:solidFill>
                  <a:schemeClr val="accent1">
                    <a:lumMod val="75000"/>
                  </a:schemeClr>
                </a:solidFill>
                <a:latin typeface="標楷體" panose="03000509000000000000" pitchFamily="65" charset="-120"/>
                <a:ea typeface="標楷體" panose="03000509000000000000" pitchFamily="65" charset="-120"/>
              </a:rPr>
              <a:t>num_parallel_calls</a:t>
            </a:r>
            <a:r>
              <a:rPr lang="zh-TW" altLang="en-US" sz="1200">
                <a:solidFill>
                  <a:schemeClr val="accent1">
                    <a:lumMod val="75000"/>
                  </a:schemeClr>
                </a:solidFill>
                <a:latin typeface="標楷體" panose="03000509000000000000" pitchFamily="65" charset="-120"/>
                <a:ea typeface="標楷體" panose="03000509000000000000" pitchFamily="65" charset="-120"/>
              </a:rPr>
              <a:t>值來使用多個</a:t>
            </a:r>
            <a:r>
              <a:rPr lang="en-US" altLang="zh-TW" sz="1200">
                <a:solidFill>
                  <a:schemeClr val="accent1">
                    <a:lumMod val="75000"/>
                  </a:schemeClr>
                </a:solidFill>
                <a:latin typeface="標楷體" panose="03000509000000000000" pitchFamily="65" charset="-120"/>
                <a:ea typeface="標楷體" panose="03000509000000000000" pitchFamily="65" charset="-120"/>
              </a:rPr>
              <a:t>CPU</a:t>
            </a:r>
            <a:r>
              <a:rPr lang="zh-TW" altLang="en-US" sz="1200">
                <a:solidFill>
                  <a:schemeClr val="accent1">
                    <a:lumMod val="75000"/>
                  </a:schemeClr>
                </a:solidFill>
                <a:latin typeface="標楷體" panose="03000509000000000000" pitchFamily="65" charset="-120"/>
                <a:ea typeface="標楷體" panose="03000509000000000000" pitchFamily="65" charset="-120"/>
              </a:rPr>
              <a:t>核心</a:t>
            </a:r>
          </a:p>
        </p:txBody>
      </p:sp>
      <p:sp>
        <p:nvSpPr>
          <p:cNvPr id="21" name="文字方塊 20">
            <a:extLst>
              <a:ext uri="{FF2B5EF4-FFF2-40B4-BE49-F238E27FC236}">
                <a16:creationId xmlns:a16="http://schemas.microsoft.com/office/drawing/2014/main" id="{87D3CCAC-0B1A-8D18-FDFF-0D17AEF3DEEA}"/>
              </a:ext>
            </a:extLst>
          </p:cNvPr>
          <p:cNvSpPr txBox="1"/>
          <p:nvPr/>
        </p:nvSpPr>
        <p:spPr>
          <a:xfrm>
            <a:off x="6637557" y="3585006"/>
            <a:ext cx="5291882"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keras</a:t>
            </a:r>
          </a:p>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get_model</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max_tokens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20000</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hidden_dim</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16</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inputs = keras.Input(shape=(max_tokens,))</a:t>
            </a:r>
          </a:p>
          <a:p>
            <a:r>
              <a:rPr lang="en-US" altLang="zh-TW" sz="1200" b="0">
                <a:solidFill>
                  <a:srgbClr val="000000"/>
                </a:solidFill>
                <a:effectLst/>
                <a:latin typeface="標楷體" panose="03000509000000000000" pitchFamily="65" charset="-120"/>
                <a:ea typeface="標楷體" panose="03000509000000000000" pitchFamily="65" charset="-120"/>
              </a:rPr>
              <a:t>    x = layers.Dense(hidden_dim, activation=</a:t>
            </a:r>
            <a:r>
              <a:rPr lang="en-US" altLang="zh-TW" sz="1200" b="0">
                <a:solidFill>
                  <a:srgbClr val="A31515"/>
                </a:solidFill>
                <a:effectLst/>
                <a:latin typeface="標楷體" panose="03000509000000000000" pitchFamily="65" charset="-120"/>
                <a:ea typeface="標楷體" panose="03000509000000000000" pitchFamily="65" charset="-120"/>
              </a:rPr>
              <a:t>"relu"</a:t>
            </a:r>
            <a:r>
              <a:rPr lang="en-US" altLang="zh-TW" sz="1200" b="0">
                <a:solidFill>
                  <a:srgbClr val="000000"/>
                </a:solidFill>
                <a:effectLst/>
                <a:latin typeface="標楷體" panose="03000509000000000000" pitchFamily="65" charset="-120"/>
                <a:ea typeface="標楷體" panose="03000509000000000000" pitchFamily="65" charset="-120"/>
              </a:rPr>
              <a:t>)(inputs)</a:t>
            </a:r>
          </a:p>
          <a:p>
            <a:r>
              <a:rPr lang="en-US" altLang="zh-TW" sz="1200" b="0">
                <a:solidFill>
                  <a:srgbClr val="000000"/>
                </a:solidFill>
                <a:effectLst/>
                <a:latin typeface="標楷體" panose="03000509000000000000" pitchFamily="65" charset="-120"/>
                <a:ea typeface="標楷體" panose="03000509000000000000" pitchFamily="65" charset="-120"/>
              </a:rPr>
              <a:t>    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    outputs = layers.Dense(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activation=</a:t>
            </a:r>
            <a:r>
              <a:rPr lang="en-US" altLang="zh-TW" sz="1200" b="0">
                <a:solidFill>
                  <a:srgbClr val="A31515"/>
                </a:solidFill>
                <a:effectLst/>
                <a:latin typeface="標楷體" panose="03000509000000000000" pitchFamily="65" charset="-120"/>
                <a:ea typeface="標楷體" panose="03000509000000000000" pitchFamily="65" charset="-120"/>
              </a:rPr>
              <a:t>"sigmoid"</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    model = keras.Model(inputs, outputs)</a:t>
            </a:r>
          </a:p>
          <a:p>
            <a:r>
              <a:rPr lang="en-US" altLang="zh-TW" sz="1200" b="0">
                <a:solidFill>
                  <a:srgbClr val="000000"/>
                </a:solidFill>
                <a:effectLst/>
                <a:latin typeface="標楷體" panose="03000509000000000000" pitchFamily="65" charset="-120"/>
                <a:ea typeface="標楷體" panose="03000509000000000000" pitchFamily="65" charset="-120"/>
              </a:rPr>
              <a:t>    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"binary_crossentropy"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model</a:t>
            </a:r>
          </a:p>
        </p:txBody>
      </p:sp>
      <p:sp>
        <p:nvSpPr>
          <p:cNvPr id="23" name="文字方塊 22">
            <a:extLst>
              <a:ext uri="{FF2B5EF4-FFF2-40B4-BE49-F238E27FC236}">
                <a16:creationId xmlns:a16="http://schemas.microsoft.com/office/drawing/2014/main" id="{D1C6B408-D70D-B978-988F-8B1F223E9EC9}"/>
              </a:ext>
            </a:extLst>
          </p:cNvPr>
          <p:cNvSpPr txBox="1"/>
          <p:nvPr/>
        </p:nvSpPr>
        <p:spPr>
          <a:xfrm>
            <a:off x="6637557" y="6125517"/>
            <a:ext cx="5291882" cy="461665"/>
          </a:xfrm>
          <a:prstGeom prst="rect">
            <a:avLst/>
          </a:prstGeom>
          <a:noFill/>
          <a:ln>
            <a:solidFill>
              <a:srgbClr val="0070C0"/>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model = get_model()</a:t>
            </a:r>
          </a:p>
          <a:p>
            <a:r>
              <a:rPr lang="en-US" altLang="zh-TW" sz="1200" b="0">
                <a:solidFill>
                  <a:srgbClr val="000000"/>
                </a:solidFill>
                <a:effectLst/>
                <a:latin typeface="標楷體" panose="03000509000000000000" pitchFamily="65" charset="-120"/>
                <a:ea typeface="標楷體" panose="03000509000000000000" pitchFamily="65" charset="-120"/>
              </a:rPr>
              <a:t>model.summary()</a:t>
            </a:r>
          </a:p>
        </p:txBody>
      </p:sp>
      <p:cxnSp>
        <p:nvCxnSpPr>
          <p:cNvPr id="24" name="接點: 肘形 23">
            <a:extLst>
              <a:ext uri="{FF2B5EF4-FFF2-40B4-BE49-F238E27FC236}">
                <a16:creationId xmlns:a16="http://schemas.microsoft.com/office/drawing/2014/main" id="{C5A58D32-F9A0-EF6A-150D-C98B346AC3F5}"/>
              </a:ext>
            </a:extLst>
          </p:cNvPr>
          <p:cNvCxnSpPr>
            <a:cxnSpLocks/>
            <a:endCxn id="8" idx="1"/>
          </p:cNvCxnSpPr>
          <p:nvPr/>
        </p:nvCxnSpPr>
        <p:spPr>
          <a:xfrm flipV="1">
            <a:off x="2445488" y="1023013"/>
            <a:ext cx="4192069" cy="380703"/>
          </a:xfrm>
          <a:prstGeom prst="bentConnector3">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7B732DD6-EB29-29D4-E960-D2D57B753D5A}"/>
              </a:ext>
            </a:extLst>
          </p:cNvPr>
          <p:cNvCxnSpPr>
            <a:cxnSpLocks/>
            <a:endCxn id="10" idx="1"/>
          </p:cNvCxnSpPr>
          <p:nvPr/>
        </p:nvCxnSpPr>
        <p:spPr>
          <a:xfrm>
            <a:off x="4527346" y="1929545"/>
            <a:ext cx="2110211"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接點: 肘形 25">
            <a:extLst>
              <a:ext uri="{FF2B5EF4-FFF2-40B4-BE49-F238E27FC236}">
                <a16:creationId xmlns:a16="http://schemas.microsoft.com/office/drawing/2014/main" id="{DC9A2120-3270-7300-EE85-A29410202D72}"/>
              </a:ext>
            </a:extLst>
          </p:cNvPr>
          <p:cNvCxnSpPr>
            <a:cxnSpLocks/>
            <a:endCxn id="11" idx="1"/>
          </p:cNvCxnSpPr>
          <p:nvPr/>
        </p:nvCxnSpPr>
        <p:spPr>
          <a:xfrm>
            <a:off x="4176511" y="2129851"/>
            <a:ext cx="2461046" cy="234913"/>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接點: 肘形 26">
            <a:extLst>
              <a:ext uri="{FF2B5EF4-FFF2-40B4-BE49-F238E27FC236}">
                <a16:creationId xmlns:a16="http://schemas.microsoft.com/office/drawing/2014/main" id="{6572A4B3-B0C5-595A-96E7-48CD08A804A7}"/>
              </a:ext>
            </a:extLst>
          </p:cNvPr>
          <p:cNvCxnSpPr>
            <a:cxnSpLocks/>
            <a:endCxn id="13" idx="1"/>
          </p:cNvCxnSpPr>
          <p:nvPr/>
        </p:nvCxnSpPr>
        <p:spPr>
          <a:xfrm flipV="1">
            <a:off x="2743200" y="2703163"/>
            <a:ext cx="3894357" cy="138499"/>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接點: 肘形 27">
            <a:extLst>
              <a:ext uri="{FF2B5EF4-FFF2-40B4-BE49-F238E27FC236}">
                <a16:creationId xmlns:a16="http://schemas.microsoft.com/office/drawing/2014/main" id="{41898328-8140-4CE7-8E5E-A0C7E81CE2D5}"/>
              </a:ext>
            </a:extLst>
          </p:cNvPr>
          <p:cNvCxnSpPr>
            <a:cxnSpLocks/>
            <a:endCxn id="12" idx="1"/>
          </p:cNvCxnSpPr>
          <p:nvPr/>
        </p:nvCxnSpPr>
        <p:spPr>
          <a:xfrm flipV="1">
            <a:off x="4592640" y="3020043"/>
            <a:ext cx="2044917" cy="198078"/>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1B1FAE75-EEE8-689F-5B77-3686456C9C26}"/>
              </a:ext>
            </a:extLst>
          </p:cNvPr>
          <p:cNvCxnSpPr>
            <a:cxnSpLocks/>
            <a:endCxn id="9" idx="1"/>
          </p:cNvCxnSpPr>
          <p:nvPr/>
        </p:nvCxnSpPr>
        <p:spPr>
          <a:xfrm>
            <a:off x="3019647" y="1544316"/>
            <a:ext cx="3617910"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CC0A0FA0-1BEB-AA18-9F18-D029E63BDC30}"/>
              </a:ext>
            </a:extLst>
          </p:cNvPr>
          <p:cNvSpPr txBox="1"/>
          <p:nvPr/>
        </p:nvSpPr>
        <p:spPr>
          <a:xfrm>
            <a:off x="686877" y="392267"/>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使用</a:t>
            </a:r>
            <a:r>
              <a:rPr lang="en-US" altLang="zh-TW" sz="1400" b="1">
                <a:latin typeface="標楷體" panose="03000509000000000000" pitchFamily="65" charset="-120"/>
                <a:ea typeface="標楷體" panose="03000509000000000000" pitchFamily="65" charset="-120"/>
              </a:rPr>
              <a:t>TextVectorization</a:t>
            </a:r>
            <a:r>
              <a:rPr lang="zh-TW" altLang="en-US" sz="1400" b="1">
                <a:latin typeface="標楷體" panose="03000509000000000000" pitchFamily="65" charset="-120"/>
                <a:ea typeface="標楷體" panose="03000509000000000000" pitchFamily="65" charset="-120"/>
              </a:rPr>
              <a:t>層預先處理資料集</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40" name="右大括弧 39">
            <a:extLst>
              <a:ext uri="{FF2B5EF4-FFF2-40B4-BE49-F238E27FC236}">
                <a16:creationId xmlns:a16="http://schemas.microsoft.com/office/drawing/2014/main" id="{047CB85A-4116-9ED2-E366-61626DB74D68}"/>
              </a:ext>
            </a:extLst>
          </p:cNvPr>
          <p:cNvSpPr/>
          <p:nvPr/>
        </p:nvSpPr>
        <p:spPr>
          <a:xfrm>
            <a:off x="4123309" y="2423938"/>
            <a:ext cx="404037" cy="15924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15084EE3-975A-4538-000C-A4B39C9F7AC9}"/>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multi_hot  &amp; 2_grams</a:t>
            </a:r>
            <a:endParaRPr lang="zh-TW" altLang="en-US" b="1">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8C37E78E-3073-F8EC-32B8-08B82739B7FB}"/>
              </a:ext>
            </a:extLst>
          </p:cNvPr>
          <p:cNvSpPr txBox="1"/>
          <p:nvPr/>
        </p:nvSpPr>
        <p:spPr>
          <a:xfrm>
            <a:off x="6637557" y="3278407"/>
            <a:ext cx="529188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建立模型並設定</a:t>
            </a:r>
            <a:r>
              <a:rPr lang="en-US" altLang="zh-TW" sz="1400" b="1">
                <a:latin typeface="標楷體" panose="03000509000000000000" pitchFamily="65" charset="-120"/>
                <a:ea typeface="標楷體" panose="03000509000000000000" pitchFamily="65" charset="-120"/>
              </a:rPr>
              <a:t>compile</a:t>
            </a:r>
            <a:endParaRPr lang="zh-TW" altLang="en-US" sz="1400"/>
          </a:p>
        </p:txBody>
      </p:sp>
      <p:pic>
        <p:nvPicPr>
          <p:cNvPr id="5" name="圖片 4">
            <a:extLst>
              <a:ext uri="{FF2B5EF4-FFF2-40B4-BE49-F238E27FC236}">
                <a16:creationId xmlns:a16="http://schemas.microsoft.com/office/drawing/2014/main" id="{E5994E10-4E91-DB03-042F-B8A17C539D48}"/>
              </a:ext>
            </a:extLst>
          </p:cNvPr>
          <p:cNvPicPr>
            <a:picLocks noChangeAspect="1"/>
          </p:cNvPicPr>
          <p:nvPr/>
        </p:nvPicPr>
        <p:blipFill>
          <a:blip r:embed="rId2"/>
          <a:stretch>
            <a:fillRect/>
          </a:stretch>
        </p:blipFill>
        <p:spPr>
          <a:xfrm>
            <a:off x="282681" y="719708"/>
            <a:ext cx="339321" cy="133229"/>
          </a:xfrm>
          <a:prstGeom prst="rect">
            <a:avLst/>
          </a:prstGeom>
          <a:noFill/>
        </p:spPr>
      </p:pic>
    </p:spTree>
    <p:extLst>
      <p:ext uri="{BB962C8B-B14F-4D97-AF65-F5344CB8AC3E}">
        <p14:creationId xmlns:p14="http://schemas.microsoft.com/office/powerpoint/2010/main" val="3385546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FA14F531-EC96-D257-8655-19E09945D407}"/>
              </a:ext>
            </a:extLst>
          </p:cNvPr>
          <p:cNvSpPr>
            <a:spLocks noGrp="1"/>
          </p:cNvSpPr>
          <p:nvPr>
            <p:ph type="sldNum" sz="quarter" idx="12"/>
          </p:nvPr>
        </p:nvSpPr>
        <p:spPr/>
        <p:txBody>
          <a:bodyPr/>
          <a:lstStyle/>
          <a:p>
            <a:fld id="{FCF3ABE6-1E2C-49E4-947A-D3493A2513D2}" type="slidenum">
              <a:rPr lang="zh-TW" altLang="en-US" smtClean="0"/>
              <a:t>12</a:t>
            </a:fld>
            <a:endParaRPr lang="zh-TW" altLang="en-US"/>
          </a:p>
        </p:txBody>
      </p:sp>
      <p:sp>
        <p:nvSpPr>
          <p:cNvPr id="9" name="文字方塊 8">
            <a:extLst>
              <a:ext uri="{FF2B5EF4-FFF2-40B4-BE49-F238E27FC236}">
                <a16:creationId xmlns:a16="http://schemas.microsoft.com/office/drawing/2014/main" id="{BDF93EC1-CEAC-4A6A-03BA-4FEB6ACFE078}"/>
              </a:ext>
            </a:extLst>
          </p:cNvPr>
          <p:cNvSpPr txBox="1"/>
          <p:nvPr/>
        </p:nvSpPr>
        <p:spPr>
          <a:xfrm>
            <a:off x="6375992" y="363880"/>
            <a:ext cx="5248938"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sp>
        <p:nvSpPr>
          <p:cNvPr id="11" name="文字方塊 10">
            <a:extLst>
              <a:ext uri="{FF2B5EF4-FFF2-40B4-BE49-F238E27FC236}">
                <a16:creationId xmlns:a16="http://schemas.microsoft.com/office/drawing/2014/main" id="{C5FF16C9-6543-602B-2AB9-854863B87851}"/>
              </a:ext>
            </a:extLst>
          </p:cNvPr>
          <p:cNvSpPr txBox="1"/>
          <p:nvPr/>
        </p:nvSpPr>
        <p:spPr>
          <a:xfrm>
            <a:off x="494412" y="676508"/>
            <a:ext cx="5424378" cy="2492990"/>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callbacks = [</a:t>
            </a:r>
          </a:p>
          <a:p>
            <a:r>
              <a:rPr lang="en-US" altLang="zh-TW" sz="1200" b="0">
                <a:solidFill>
                  <a:srgbClr val="000000"/>
                </a:solidFill>
                <a:effectLst/>
                <a:latin typeface="標楷體" panose="03000509000000000000" pitchFamily="65" charset="-120"/>
                <a:ea typeface="標楷體" panose="03000509000000000000" pitchFamily="65" charset="-120"/>
              </a:rPr>
              <a:t>    keras.callbacks.ModelCheckpoint(</a:t>
            </a:r>
            <a:r>
              <a:rPr lang="en-US" altLang="zh-TW" sz="1200" b="0">
                <a:solidFill>
                  <a:srgbClr val="A31515"/>
                </a:solidFill>
                <a:effectLst/>
                <a:latin typeface="標楷體" panose="03000509000000000000" pitchFamily="65" charset="-120"/>
                <a:ea typeface="標楷體" panose="03000509000000000000" pitchFamily="65" charset="-120"/>
              </a:rPr>
              <a:t>"multi_hot_2grams"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save_best_only=</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history_multi_hot_2grams = </a:t>
            </a:r>
          </a:p>
          <a:p>
            <a:r>
              <a:rPr lang="en-US" altLang="zh-TW" sz="1200" b="0">
                <a:solidFill>
                  <a:srgbClr val="000000"/>
                </a:solidFill>
                <a:effectLst/>
                <a:latin typeface="標楷體" panose="03000509000000000000" pitchFamily="65" charset="-120"/>
                <a:ea typeface="標楷體" panose="03000509000000000000" pitchFamily="65" charset="-120"/>
              </a:rPr>
              <a:t>model.fit(multi_hot_2grams_train_ds.cache(), </a:t>
            </a: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validation_data=multi_hot_2grams_val_ds.cache(),</a:t>
            </a:r>
          </a:p>
          <a:p>
            <a:r>
              <a:rPr lang="en-US" altLang="zh-TW" sz="1200" b="0">
                <a:solidFill>
                  <a:srgbClr val="000000"/>
                </a:solidFill>
                <a:effectLst/>
                <a:latin typeface="標楷體" panose="03000509000000000000" pitchFamily="65" charset="-120"/>
                <a:ea typeface="標楷體" panose="03000509000000000000" pitchFamily="65" charset="-120"/>
              </a:rPr>
              <a:t>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callbacks=callbacks)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 = keras.models.load_model(</a:t>
            </a:r>
            <a:r>
              <a:rPr lang="en-US" altLang="zh-TW" sz="1200" b="0">
                <a:solidFill>
                  <a:srgbClr val="A31515"/>
                </a:solidFill>
                <a:effectLst/>
                <a:latin typeface="標楷體" panose="03000509000000000000" pitchFamily="65" charset="-120"/>
                <a:ea typeface="標楷體" panose="03000509000000000000" pitchFamily="65" charset="-120"/>
              </a:rPr>
              <a:t>"multi_hot_2grams"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"Test acc: </a:t>
            </a:r>
            <a:r>
              <a:rPr lang="en-US" altLang="zh-TW" sz="1200" b="0">
                <a:solidFill>
                  <a:srgbClr val="000000"/>
                </a:solidFill>
                <a:effectLst/>
                <a:latin typeface="標楷體" panose="03000509000000000000" pitchFamily="65" charset="-120"/>
                <a:ea typeface="標楷體" panose="03000509000000000000" pitchFamily="65" charset="-120"/>
              </a:rPr>
              <a:t>{model.evaluate(multi_hot_2grams_test_ds)[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:.3f</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2" name="文字方塊 11">
            <a:extLst>
              <a:ext uri="{FF2B5EF4-FFF2-40B4-BE49-F238E27FC236}">
                <a16:creationId xmlns:a16="http://schemas.microsoft.com/office/drawing/2014/main" id="{E5FE35BB-754F-2B9C-2B4E-9BB39F8FA186}"/>
              </a:ext>
            </a:extLst>
          </p:cNvPr>
          <p:cNvSpPr txBox="1"/>
          <p:nvPr/>
        </p:nvSpPr>
        <p:spPr>
          <a:xfrm>
            <a:off x="494412" y="3246335"/>
            <a:ext cx="5424377"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呼叫</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cache()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以在記憶體中對資料集進行快取，這樣一來就只會在第一個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epoch</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中進行預先處理，並在接下來的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epoch</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中重複使用預先處理完的文字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這個做法只有在資料量小到能裝進記憶體時才適用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endParaRPr lang="zh-TW" altLang="en-US" sz="1200">
              <a:solidFill>
                <a:schemeClr val="accent1">
                  <a:lumMod val="75000"/>
                </a:schemeClr>
              </a:solidFill>
            </a:endParaRPr>
          </a:p>
        </p:txBody>
      </p:sp>
      <p:cxnSp>
        <p:nvCxnSpPr>
          <p:cNvPr id="13" name="接點: 肘形 12">
            <a:extLst>
              <a:ext uri="{FF2B5EF4-FFF2-40B4-BE49-F238E27FC236}">
                <a16:creationId xmlns:a16="http://schemas.microsoft.com/office/drawing/2014/main" id="{55C86EB4-D43E-536E-4F60-00CB9562C51D}"/>
              </a:ext>
            </a:extLst>
          </p:cNvPr>
          <p:cNvCxnSpPr>
            <a:cxnSpLocks/>
            <a:endCxn id="12" idx="3"/>
          </p:cNvCxnSpPr>
          <p:nvPr/>
        </p:nvCxnSpPr>
        <p:spPr>
          <a:xfrm>
            <a:off x="3962398" y="1913482"/>
            <a:ext cx="1956391" cy="1656019"/>
          </a:xfrm>
          <a:prstGeom prst="bentConnector3">
            <a:avLst>
              <a:gd name="adj1" fmla="val 111685"/>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943B957E-0534-1D24-791F-2C9EF1941C5F}"/>
              </a:ext>
            </a:extLst>
          </p:cNvPr>
          <p:cNvSpPr txBox="1"/>
          <p:nvPr/>
        </p:nvSpPr>
        <p:spPr>
          <a:xfrm>
            <a:off x="6375992" y="676508"/>
            <a:ext cx="5248938" cy="230832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history_multi_hot_2grams.history[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history_multi_hot_2grams.history[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accuracy:multi_hot &amp; 2grams"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sp>
        <p:nvSpPr>
          <p:cNvPr id="16" name="文字方塊 15">
            <a:extLst>
              <a:ext uri="{FF2B5EF4-FFF2-40B4-BE49-F238E27FC236}">
                <a16:creationId xmlns:a16="http://schemas.microsoft.com/office/drawing/2014/main" id="{A9123160-D3CF-C70F-DD44-4C37BE6CDBA3}"/>
              </a:ext>
            </a:extLst>
          </p:cNvPr>
          <p:cNvSpPr txBox="1"/>
          <p:nvPr/>
        </p:nvSpPr>
        <p:spPr>
          <a:xfrm>
            <a:off x="494414" y="363880"/>
            <a:ext cx="5424376"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callbacks</a:t>
            </a:r>
            <a:r>
              <a:rPr lang="zh-TW" altLang="en-US" sz="1400" b="1">
                <a:latin typeface="標楷體" panose="03000509000000000000" pitchFamily="65" charset="-120"/>
                <a:ea typeface="標楷體" panose="03000509000000000000" pitchFamily="65" charset="-120"/>
              </a:rPr>
              <a:t>並訓練模型</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8653EF63-DB25-C921-8169-FF02BEE830A4}"/>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multi_hot  &amp; 2_grams</a:t>
            </a:r>
            <a:endParaRPr lang="zh-TW" altLang="en-US" b="1">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175C529-EE02-9CC1-20C0-E6A16E961862}"/>
              </a:ext>
            </a:extLst>
          </p:cNvPr>
          <p:cNvPicPr>
            <a:picLocks noChangeAspect="1"/>
          </p:cNvPicPr>
          <p:nvPr/>
        </p:nvPicPr>
        <p:blipFill>
          <a:blip r:embed="rId2"/>
          <a:stretch>
            <a:fillRect/>
          </a:stretch>
        </p:blipFill>
        <p:spPr>
          <a:xfrm>
            <a:off x="6726405" y="3080673"/>
            <a:ext cx="4320000" cy="3413447"/>
          </a:xfrm>
          <a:prstGeom prst="rect">
            <a:avLst/>
          </a:prstGeom>
        </p:spPr>
      </p:pic>
      <p:pic>
        <p:nvPicPr>
          <p:cNvPr id="3" name="圖片 2">
            <a:extLst>
              <a:ext uri="{FF2B5EF4-FFF2-40B4-BE49-F238E27FC236}">
                <a16:creationId xmlns:a16="http://schemas.microsoft.com/office/drawing/2014/main" id="{4EAB9706-7BD0-498E-1AD8-E44F256A18C1}"/>
              </a:ext>
            </a:extLst>
          </p:cNvPr>
          <p:cNvPicPr>
            <a:picLocks noChangeAspect="1"/>
          </p:cNvPicPr>
          <p:nvPr/>
        </p:nvPicPr>
        <p:blipFill>
          <a:blip r:embed="rId3"/>
          <a:stretch>
            <a:fillRect/>
          </a:stretch>
        </p:blipFill>
        <p:spPr>
          <a:xfrm>
            <a:off x="155092" y="719708"/>
            <a:ext cx="339321" cy="133229"/>
          </a:xfrm>
          <a:prstGeom prst="rect">
            <a:avLst/>
          </a:prstGeom>
          <a:noFill/>
        </p:spPr>
      </p:pic>
    </p:spTree>
    <p:extLst>
      <p:ext uri="{BB962C8B-B14F-4D97-AF65-F5344CB8AC3E}">
        <p14:creationId xmlns:p14="http://schemas.microsoft.com/office/powerpoint/2010/main" val="1072611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8EE4D1D-AF41-F4E2-A33A-0AB601DEF0CF}"/>
              </a:ext>
            </a:extLst>
          </p:cNvPr>
          <p:cNvSpPr>
            <a:spLocks noGrp="1"/>
          </p:cNvSpPr>
          <p:nvPr>
            <p:ph type="sldNum" sz="quarter" idx="12"/>
          </p:nvPr>
        </p:nvSpPr>
        <p:spPr/>
        <p:txBody>
          <a:bodyPr/>
          <a:lstStyle/>
          <a:p>
            <a:fld id="{FCF3ABE6-1E2C-49E4-947A-D3493A2513D2}" type="slidenum">
              <a:rPr lang="zh-TW" altLang="en-US" smtClean="0"/>
              <a:t>13</a:t>
            </a:fld>
            <a:endParaRPr lang="zh-TW" altLang="en-US"/>
          </a:p>
        </p:txBody>
      </p:sp>
      <p:sp>
        <p:nvSpPr>
          <p:cNvPr id="7" name="文字方塊 6">
            <a:extLst>
              <a:ext uri="{FF2B5EF4-FFF2-40B4-BE49-F238E27FC236}">
                <a16:creationId xmlns:a16="http://schemas.microsoft.com/office/drawing/2014/main" id="{03CD6C84-FBE5-0C2B-7DA6-2124A6E7673F}"/>
              </a:ext>
            </a:extLst>
          </p:cNvPr>
          <p:cNvSpPr txBox="1"/>
          <p:nvPr/>
        </p:nvSpPr>
        <p:spPr>
          <a:xfrm>
            <a:off x="3396000" y="940398"/>
            <a:ext cx="5400000" cy="2880000"/>
          </a:xfrm>
          <a:prstGeom prst="rect">
            <a:avLst/>
          </a:prstGeom>
          <a:noFill/>
          <a:ln>
            <a:solidFill>
              <a:schemeClr val="accent1"/>
            </a:solidFill>
          </a:ln>
        </p:spPr>
        <p:txBody>
          <a:bodyPr wrap="square">
            <a:spAutoFit/>
          </a:bodyPr>
          <a:lstStyle/>
          <a:p>
            <a:r>
              <a:rPr lang="en-US" altLang="zh-TW" sz="1200">
                <a:solidFill>
                  <a:srgbClr val="AF00DB"/>
                </a:solidFill>
                <a:latin typeface="標楷體" panose="03000509000000000000" pitchFamily="65" charset="-120"/>
                <a:ea typeface="標楷體" panose="03000509000000000000" pitchFamily="65" charset="-120"/>
              </a:rPr>
              <a:t>from</a:t>
            </a:r>
            <a:r>
              <a:rPr lang="en-US" altLang="zh-TW" sz="1200">
                <a:solidFill>
                  <a:srgbClr val="000000"/>
                </a:solidFill>
                <a:latin typeface="標楷體" panose="03000509000000000000" pitchFamily="65" charset="-120"/>
                <a:ea typeface="標楷體" panose="03000509000000000000" pitchFamily="65" charset="-120"/>
              </a:rPr>
              <a:t> tensorflow.keras.layers </a:t>
            </a:r>
            <a:r>
              <a:rPr lang="en-US" altLang="zh-TW" sz="1200">
                <a:solidFill>
                  <a:srgbClr val="AF00DB"/>
                </a:solidFill>
                <a:latin typeface="標楷體" panose="03000509000000000000" pitchFamily="65" charset="-120"/>
                <a:ea typeface="標楷體" panose="03000509000000000000" pitchFamily="65" charset="-120"/>
              </a:rPr>
              <a:t>import</a:t>
            </a:r>
            <a:r>
              <a:rPr lang="en-US" altLang="zh-TW" sz="1200">
                <a:solidFill>
                  <a:srgbClr val="000000"/>
                </a:solidFill>
                <a:latin typeface="標楷體" panose="03000509000000000000" pitchFamily="65" charset="-120"/>
                <a:ea typeface="標楷體" panose="03000509000000000000" pitchFamily="65" charset="-120"/>
              </a:rPr>
              <a:t> TextVectorization</a:t>
            </a: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a:solidFill>
                  <a:srgbClr val="000000"/>
                </a:solidFill>
                <a:latin typeface="標楷體" panose="03000509000000000000" pitchFamily="65" charset="-120"/>
                <a:ea typeface="標楷體" panose="03000509000000000000" pitchFamily="65" charset="-120"/>
              </a:rPr>
              <a:t>text_vectorization = TextVectorization(</a:t>
            </a:r>
          </a:p>
          <a:p>
            <a:r>
              <a:rPr lang="en-US" altLang="zh-TW" sz="1200">
                <a:solidFill>
                  <a:srgbClr val="000000"/>
                </a:solidFill>
                <a:latin typeface="標楷體" panose="03000509000000000000" pitchFamily="65" charset="-120"/>
                <a:ea typeface="標楷體" panose="03000509000000000000" pitchFamily="65" charset="-120"/>
              </a:rPr>
              <a:t>    ngrams = </a:t>
            </a:r>
            <a:r>
              <a:rPr lang="en-US" altLang="zh-TW" sz="1200">
                <a:solidFill>
                  <a:srgbClr val="116644"/>
                </a:solidFill>
                <a:latin typeface="標楷體" panose="03000509000000000000" pitchFamily="65" charset="-120"/>
                <a:ea typeface="標楷體" panose="03000509000000000000" pitchFamily="65" charset="-120"/>
              </a:rPr>
              <a:t>2</a:t>
            </a:r>
            <a:r>
              <a:rPr lang="en-US" altLang="zh-TW" sz="1200">
                <a:solidFill>
                  <a:srgbClr val="000000"/>
                </a:solidFill>
                <a:latin typeface="標楷體" panose="03000509000000000000" pitchFamily="65" charset="-120"/>
                <a:ea typeface="標楷體" panose="03000509000000000000" pitchFamily="65" charset="-120"/>
              </a:rPr>
              <a:t>,  </a:t>
            </a:r>
          </a:p>
          <a:p>
            <a:r>
              <a:rPr lang="en-US" altLang="zh-TW" sz="1200">
                <a:solidFill>
                  <a:srgbClr val="000000"/>
                </a:solidFill>
                <a:latin typeface="標楷體" panose="03000509000000000000" pitchFamily="65" charset="-120"/>
                <a:ea typeface="標楷體" panose="03000509000000000000" pitchFamily="65" charset="-120"/>
              </a:rPr>
              <a:t>    max_tokens=</a:t>
            </a:r>
            <a:r>
              <a:rPr lang="en-US" altLang="zh-TW" sz="1200">
                <a:solidFill>
                  <a:srgbClr val="116644"/>
                </a:solidFill>
                <a:latin typeface="標楷體" panose="03000509000000000000" pitchFamily="65" charset="-120"/>
                <a:ea typeface="標楷體" panose="03000509000000000000" pitchFamily="65" charset="-120"/>
              </a:rPr>
              <a:t>20000</a:t>
            </a:r>
            <a:r>
              <a:rPr lang="en-US" altLang="zh-TW" sz="1200">
                <a:solidFill>
                  <a:srgbClr val="000000"/>
                </a:solidFill>
                <a:latin typeface="標楷體" panose="03000509000000000000" pitchFamily="65" charset="-120"/>
                <a:ea typeface="標楷體" panose="03000509000000000000" pitchFamily="65" charset="-120"/>
              </a:rPr>
              <a:t>, </a:t>
            </a:r>
          </a:p>
          <a:p>
            <a:r>
              <a:rPr lang="zh-TW" altLang="en-US" sz="1200">
                <a:solidFill>
                  <a:srgbClr val="000000"/>
                </a:solidFill>
                <a:latin typeface="標楷體" panose="03000509000000000000" pitchFamily="65" charset="-120"/>
                <a:ea typeface="標楷體" panose="03000509000000000000" pitchFamily="65" charset="-120"/>
              </a:rPr>
              <a:t>    </a:t>
            </a:r>
            <a:r>
              <a:rPr lang="en-US" altLang="zh-TW" sz="1200">
                <a:solidFill>
                  <a:srgbClr val="000000"/>
                </a:solidFill>
                <a:latin typeface="標楷體" panose="03000509000000000000" pitchFamily="65" charset="-120"/>
                <a:ea typeface="標楷體" panose="03000509000000000000" pitchFamily="65" charset="-120"/>
              </a:rPr>
              <a:t>output_mode=</a:t>
            </a:r>
            <a:r>
              <a:rPr lang="en-US" altLang="zh-TW" sz="1200">
                <a:solidFill>
                  <a:srgbClr val="A31515"/>
                </a:solidFill>
                <a:latin typeface="標楷體" panose="03000509000000000000" pitchFamily="65" charset="-120"/>
                <a:ea typeface="標楷體" panose="03000509000000000000" pitchFamily="65" charset="-120"/>
              </a:rPr>
              <a:t>"count"</a:t>
            </a:r>
            <a:r>
              <a:rPr lang="en-US" altLang="zh-TW" sz="1200">
                <a:solidFill>
                  <a:srgbClr val="000000"/>
                </a:solidFill>
                <a:latin typeface="標楷體" panose="03000509000000000000" pitchFamily="65" charset="-120"/>
                <a:ea typeface="標楷體" panose="03000509000000000000" pitchFamily="65" charset="-120"/>
              </a:rPr>
              <a:t> </a:t>
            </a:r>
          </a:p>
          <a:p>
            <a:r>
              <a:rPr lang="en-US" altLang="zh-TW" sz="1200">
                <a:solidFill>
                  <a:srgbClr val="000000"/>
                </a:solidFill>
                <a:latin typeface="標楷體" panose="03000509000000000000" pitchFamily="65" charset="-120"/>
                <a:ea typeface="標楷體" panose="03000509000000000000" pitchFamily="65" charset="-120"/>
              </a:rPr>
              <a:t>)</a:t>
            </a: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a:solidFill>
                  <a:srgbClr val="000000"/>
                </a:solidFill>
                <a:latin typeface="標楷體" panose="03000509000000000000" pitchFamily="65" charset="-120"/>
                <a:ea typeface="標楷體" panose="03000509000000000000" pitchFamily="65" charset="-120"/>
              </a:rPr>
              <a:t>texts = [</a:t>
            </a:r>
            <a:r>
              <a:rPr lang="en-US" altLang="zh-TW" sz="1200">
                <a:solidFill>
                  <a:srgbClr val="A31515"/>
                </a:solidFill>
                <a:latin typeface="標楷體" panose="03000509000000000000" pitchFamily="65" charset="-120"/>
                <a:ea typeface="標楷體" panose="03000509000000000000" pitchFamily="65" charset="-120"/>
              </a:rPr>
              <a:t>"This is is is an example text."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"Another example text."</a:t>
            </a:r>
            <a:r>
              <a:rPr lang="en-US" altLang="zh-TW" sz="1200">
                <a:solidFill>
                  <a:srgbClr val="000000"/>
                </a:solidFill>
                <a:latin typeface="標楷體" panose="03000509000000000000" pitchFamily="65" charset="-120"/>
                <a:ea typeface="標楷體" panose="03000509000000000000" pitchFamily="65" charset="-120"/>
              </a:rPr>
              <a:t>]</a:t>
            </a: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a:solidFill>
                  <a:srgbClr val="000000"/>
                </a:solidFill>
                <a:latin typeface="標楷體" panose="03000509000000000000" pitchFamily="65" charset="-120"/>
                <a:ea typeface="標楷體" panose="03000509000000000000" pitchFamily="65" charset="-120"/>
              </a:rPr>
              <a:t>text_vectorization.adapt(texts)</a:t>
            </a:r>
          </a:p>
          <a:p>
            <a:r>
              <a:rPr lang="en-US" altLang="zh-TW" sz="1200">
                <a:solidFill>
                  <a:srgbClr val="795E26"/>
                </a:solidFill>
                <a:latin typeface="標楷體" panose="03000509000000000000" pitchFamily="65" charset="-120"/>
                <a:ea typeface="標楷體" panose="03000509000000000000" pitchFamily="65" charset="-120"/>
              </a:rPr>
              <a:t>print</a:t>
            </a:r>
            <a:r>
              <a:rPr lang="en-US" altLang="zh-TW" sz="1200">
                <a:solidFill>
                  <a:srgbClr val="000000"/>
                </a:solidFill>
                <a:latin typeface="標楷體" panose="03000509000000000000" pitchFamily="65" charset="-120"/>
                <a:ea typeface="標楷體" panose="03000509000000000000" pitchFamily="65" charset="-120"/>
              </a:rPr>
              <a:t>(text_vectorization.get_vocabulary())</a:t>
            </a:r>
          </a:p>
          <a:p>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vectorized_texts = text_vectorization(texts)</a:t>
            </a:r>
          </a:p>
          <a:p>
            <a:r>
              <a:rPr lang="en-US" altLang="zh-TW" sz="1200">
                <a:solidFill>
                  <a:srgbClr val="795E26"/>
                </a:solidFill>
                <a:latin typeface="標楷體" panose="03000509000000000000" pitchFamily="65" charset="-120"/>
                <a:ea typeface="標楷體" panose="03000509000000000000" pitchFamily="65" charset="-120"/>
              </a:rPr>
              <a:t>print</a:t>
            </a:r>
            <a:r>
              <a:rPr lang="en-US" altLang="zh-TW" sz="1200">
                <a:solidFill>
                  <a:srgbClr val="000000"/>
                </a:solidFill>
                <a:latin typeface="標楷體" panose="03000509000000000000" pitchFamily="65" charset="-120"/>
                <a:ea typeface="標楷體" panose="03000509000000000000" pitchFamily="65" charset="-120"/>
              </a:rPr>
              <a:t>(vectorized_texts)</a:t>
            </a:r>
          </a:p>
        </p:txBody>
      </p:sp>
      <p:sp>
        <p:nvSpPr>
          <p:cNvPr id="10" name="文字方塊 9">
            <a:extLst>
              <a:ext uri="{FF2B5EF4-FFF2-40B4-BE49-F238E27FC236}">
                <a16:creationId xmlns:a16="http://schemas.microsoft.com/office/drawing/2014/main" id="{DD09C3F6-B224-14C1-C811-1B96A9230DFF}"/>
              </a:ext>
            </a:extLst>
          </p:cNvPr>
          <p:cNvSpPr txBox="1"/>
          <p:nvPr/>
        </p:nvSpPr>
        <p:spPr>
          <a:xfrm>
            <a:off x="3396000" y="3820398"/>
            <a:ext cx="5400000" cy="1384995"/>
          </a:xfrm>
          <a:prstGeom prst="rect">
            <a:avLst/>
          </a:prstGeom>
          <a:noFill/>
        </p:spPr>
        <p:txBody>
          <a:bodyPr wrap="square">
            <a:spAutoFit/>
          </a:bodyPr>
          <a:lstStyle/>
          <a:p>
            <a:r>
              <a:rPr lang="en-US" altLang="zh-TW" sz="1200">
                <a:solidFill>
                  <a:srgbClr val="212121"/>
                </a:solidFill>
                <a:latin typeface="標楷體" panose="03000509000000000000" pitchFamily="65" charset="-120"/>
                <a:ea typeface="標楷體" panose="03000509000000000000" pitchFamily="65" charset="-120"/>
              </a:rPr>
              <a:t>['[UNK]', 'is', 'text', 'is is', 'example text', 'example', 'this is', 'this', 'is an', 'another example', 'another', 'an example', 'an’]</a:t>
            </a:r>
          </a:p>
          <a:p>
            <a:endParaRPr lang="en-US" altLang="zh-TW" sz="1200">
              <a:solidFill>
                <a:srgbClr val="212121"/>
              </a:solidFill>
              <a:latin typeface="標楷體" panose="03000509000000000000" pitchFamily="65" charset="-120"/>
              <a:ea typeface="標楷體" panose="03000509000000000000" pitchFamily="65" charset="-120"/>
            </a:endParaRPr>
          </a:p>
          <a:p>
            <a:r>
              <a:rPr lang="en-US" altLang="zh-TW" sz="1200">
                <a:solidFill>
                  <a:srgbClr val="212121"/>
                </a:solidFill>
                <a:latin typeface="標楷體" panose="03000509000000000000" pitchFamily="65" charset="-120"/>
                <a:ea typeface="標楷體" panose="03000509000000000000" pitchFamily="65" charset="-120"/>
              </a:rPr>
              <a:t>tf.Tensor( [[0. 3. 1. 2. 1. 1. 1. 1. 1. 0. 0. 1. 1.] </a:t>
            </a:r>
          </a:p>
          <a:p>
            <a:r>
              <a:rPr lang="zh-TW" altLang="en-US" sz="1200">
                <a:solidFill>
                  <a:srgbClr val="212121"/>
                </a:solidFill>
                <a:latin typeface="標楷體" panose="03000509000000000000" pitchFamily="65" charset="-120"/>
                <a:ea typeface="標楷體" panose="03000509000000000000" pitchFamily="65" charset="-120"/>
              </a:rPr>
              <a:t>            </a:t>
            </a:r>
            <a:r>
              <a:rPr lang="en-US" altLang="zh-TW" sz="1200">
                <a:solidFill>
                  <a:srgbClr val="212121"/>
                </a:solidFill>
                <a:latin typeface="標楷體" panose="03000509000000000000" pitchFamily="65" charset="-120"/>
                <a:ea typeface="標楷體" panose="03000509000000000000" pitchFamily="65" charset="-120"/>
              </a:rPr>
              <a:t>[0. 0. 1. 0. 1. 1. 0. 0. 0. 1. 1. 0. 0.]], shape=(2, 13),</a:t>
            </a:r>
          </a:p>
          <a:p>
            <a:r>
              <a:rPr lang="en-US" altLang="zh-TW" sz="1200">
                <a:solidFill>
                  <a:srgbClr val="212121"/>
                </a:solidFill>
                <a:latin typeface="標楷體" panose="03000509000000000000" pitchFamily="65" charset="-120"/>
                <a:ea typeface="標楷體" panose="03000509000000000000" pitchFamily="65" charset="-120"/>
              </a:rPr>
              <a:t>dtype=float32)</a:t>
            </a:r>
            <a:endParaRPr lang="zh-TW" altLang="en-US" sz="1200">
              <a:latin typeface="標楷體" panose="03000509000000000000" pitchFamily="65" charset="-120"/>
              <a:ea typeface="標楷體" panose="03000509000000000000" pitchFamily="65" charset="-120"/>
            </a:endParaRPr>
          </a:p>
        </p:txBody>
      </p:sp>
      <p:sp>
        <p:nvSpPr>
          <p:cNvPr id="12" name="文字方塊 11">
            <a:extLst>
              <a:ext uri="{FF2B5EF4-FFF2-40B4-BE49-F238E27FC236}">
                <a16:creationId xmlns:a16="http://schemas.microsoft.com/office/drawing/2014/main" id="{0BB1993E-4020-21C0-F794-46B52B60C00B}"/>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count &amp; 2_grams</a:t>
            </a:r>
            <a:endParaRPr lang="zh-TW" altLang="en-US" b="1">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4DD58297-CDC1-90F1-78A8-5E8FAB31D37D}"/>
              </a:ext>
            </a:extLst>
          </p:cNvPr>
          <p:cNvSpPr txBox="1"/>
          <p:nvPr/>
        </p:nvSpPr>
        <p:spPr>
          <a:xfrm>
            <a:off x="3396000" y="632621"/>
            <a:ext cx="5400000" cy="307777"/>
          </a:xfrm>
          <a:prstGeom prst="rect">
            <a:avLst/>
          </a:prstGeom>
          <a:noFill/>
        </p:spPr>
        <p:txBody>
          <a:bodyPr wrap="square" anchor="ctr">
            <a:spAutoFit/>
          </a:bodyPr>
          <a:lstStyle/>
          <a:p>
            <a:pPr algn="ctr"/>
            <a:r>
              <a:rPr lang="en-US" altLang="zh-TW" sz="1400" b="1">
                <a:latin typeface="標楷體" panose="03000509000000000000" pitchFamily="65" charset="-120"/>
                <a:ea typeface="標楷體" panose="03000509000000000000" pitchFamily="65" charset="-120"/>
              </a:rPr>
              <a:t>Example</a:t>
            </a:r>
            <a:endParaRPr lang="en-US" altLang="zh-TW" sz="1400">
              <a:solidFill>
                <a:srgbClr val="C0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51304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338D472-935E-1866-049A-246A616A4913}"/>
              </a:ext>
            </a:extLst>
          </p:cNvPr>
          <p:cNvSpPr>
            <a:spLocks noGrp="1"/>
          </p:cNvSpPr>
          <p:nvPr>
            <p:ph type="sldNum" sz="quarter" idx="12"/>
          </p:nvPr>
        </p:nvSpPr>
        <p:spPr/>
        <p:txBody>
          <a:bodyPr/>
          <a:lstStyle/>
          <a:p>
            <a:fld id="{FCF3ABE6-1E2C-49E4-947A-D3493A2513D2}" type="slidenum">
              <a:rPr lang="zh-TW" altLang="en-US" smtClean="0"/>
              <a:t>14</a:t>
            </a:fld>
            <a:endParaRPr lang="zh-TW" altLang="en-US"/>
          </a:p>
        </p:txBody>
      </p:sp>
      <p:sp>
        <p:nvSpPr>
          <p:cNvPr id="9" name="文字方塊 8">
            <a:extLst>
              <a:ext uri="{FF2B5EF4-FFF2-40B4-BE49-F238E27FC236}">
                <a16:creationId xmlns:a16="http://schemas.microsoft.com/office/drawing/2014/main" id="{77D86CB4-FA63-5954-BCC5-6A2B80D7A43D}"/>
              </a:ext>
            </a:extLst>
          </p:cNvPr>
          <p:cNvSpPr txBox="1"/>
          <p:nvPr/>
        </p:nvSpPr>
        <p:spPr>
          <a:xfrm>
            <a:off x="686877" y="701715"/>
            <a:ext cx="5443040" cy="341632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tensorflow.keras.layers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TextVectorization</a:t>
            </a:r>
          </a:p>
          <a:p>
            <a:r>
              <a:rPr lang="en-US" altLang="zh-TW" sz="1200" b="0">
                <a:solidFill>
                  <a:srgbClr val="000000"/>
                </a:solidFill>
                <a:effectLst/>
                <a:latin typeface="標楷體" panose="03000509000000000000" pitchFamily="65" charset="-120"/>
                <a:ea typeface="標楷體" panose="03000509000000000000" pitchFamily="65" charset="-120"/>
              </a:rPr>
              <a:t>text_vectorization = TextVectorization(</a:t>
            </a:r>
          </a:p>
          <a:p>
            <a:r>
              <a:rPr lang="en-US" altLang="zh-TW" sz="1200" b="0">
                <a:solidFill>
                  <a:srgbClr val="000000"/>
                </a:solidFill>
                <a:effectLst/>
                <a:latin typeface="標楷體" panose="03000509000000000000" pitchFamily="65" charset="-120"/>
                <a:ea typeface="標楷體" panose="03000509000000000000" pitchFamily="65" charset="-120"/>
              </a:rPr>
              <a:t>    ngrams = </a:t>
            </a:r>
            <a:r>
              <a:rPr lang="en-US" altLang="zh-TW" sz="1200" b="0">
                <a:solidFill>
                  <a:srgbClr val="116644"/>
                </a:solidFill>
                <a:effectLst/>
                <a:latin typeface="標楷體" panose="03000509000000000000" pitchFamily="65" charset="-120"/>
                <a:ea typeface="標楷體" panose="03000509000000000000" pitchFamily="65" charset="-120"/>
              </a:rPr>
              <a:t>2</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max_tokens=</a:t>
            </a:r>
            <a:r>
              <a:rPr lang="en-US" altLang="zh-TW" sz="1200" b="0">
                <a:solidFill>
                  <a:srgbClr val="116644"/>
                </a:solidFill>
                <a:effectLst/>
                <a:latin typeface="標楷體" panose="03000509000000000000" pitchFamily="65" charset="-120"/>
                <a:ea typeface="標楷體" panose="03000509000000000000" pitchFamily="65" charset="-120"/>
              </a:rPr>
              <a:t>20000</a:t>
            </a:r>
            <a:r>
              <a:rPr lang="en-US" altLang="zh-TW" sz="1200" b="0">
                <a:solidFill>
                  <a:srgbClr val="000000"/>
                </a:solidFill>
                <a:effectLst/>
                <a:latin typeface="標楷體" panose="03000509000000000000" pitchFamily="65" charset="-120"/>
                <a:ea typeface="標楷體" panose="03000509000000000000" pitchFamily="65" charset="-120"/>
              </a:rPr>
              <a:t>,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output_mode=</a:t>
            </a:r>
            <a:r>
              <a:rPr lang="en-US" altLang="zh-TW" sz="1200" b="0">
                <a:solidFill>
                  <a:srgbClr val="A31515"/>
                </a:solidFill>
                <a:effectLst/>
                <a:latin typeface="標楷體" panose="03000509000000000000" pitchFamily="65" charset="-120"/>
                <a:ea typeface="標楷體" panose="03000509000000000000" pitchFamily="65" charset="-120"/>
              </a:rPr>
              <a:t>"count"</a:t>
            </a:r>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text_only_train_ds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x) text_vectorization.adapt(text_only_train_ds)</a:t>
            </a: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count_2grams_train_ds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count_2grams_val_ds = val_ds.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count_2grams_test_ds = test_ds.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0" name="文字方塊 9">
            <a:extLst>
              <a:ext uri="{FF2B5EF4-FFF2-40B4-BE49-F238E27FC236}">
                <a16:creationId xmlns:a16="http://schemas.microsoft.com/office/drawing/2014/main" id="{F3CC7BCC-0A4D-F75E-138F-728488686627}"/>
              </a:ext>
            </a:extLst>
          </p:cNvPr>
          <p:cNvSpPr txBox="1"/>
          <p:nvPr/>
        </p:nvSpPr>
        <p:spPr>
          <a:xfrm>
            <a:off x="6637557" y="699847"/>
            <a:ext cx="5291882" cy="646331"/>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限制使用</a:t>
            </a:r>
            <a:r>
              <a:rPr lang="en-US" altLang="zh-TW" sz="1200">
                <a:solidFill>
                  <a:schemeClr val="accent1">
                    <a:lumMod val="75000"/>
                  </a:schemeClr>
                </a:solidFill>
                <a:latin typeface="標楷體" panose="03000509000000000000" pitchFamily="65" charset="-120"/>
                <a:ea typeface="標楷體" panose="03000509000000000000" pitchFamily="65" charset="-120"/>
              </a:rPr>
              <a:t>20000</a:t>
            </a:r>
            <a:r>
              <a:rPr lang="zh-TW" altLang="en-US" sz="1200">
                <a:solidFill>
                  <a:schemeClr val="accent1">
                    <a:lumMod val="75000"/>
                  </a:schemeClr>
                </a:solidFill>
                <a:latin typeface="標楷體" panose="03000509000000000000" pitchFamily="65" charset="-120"/>
                <a:ea typeface="標楷體" panose="03000509000000000000" pitchFamily="65" charset="-120"/>
              </a:rPr>
              <a:t>個最常出現的單字。若未指定則預設會為訓練資料中的每個單字建立索引，但這樣可能會多出幾萬個只出現一兩次的詞彙，而這些詞彙通常沒有乘載什麼有用的資訊。一般來說</a:t>
            </a:r>
            <a:r>
              <a:rPr lang="en-US" altLang="zh-TW" sz="1200">
                <a:solidFill>
                  <a:schemeClr val="accent1">
                    <a:lumMod val="75000"/>
                  </a:schemeClr>
                </a:solidFill>
                <a:latin typeface="標楷體" panose="03000509000000000000" pitchFamily="65" charset="-120"/>
                <a:ea typeface="標楷體" panose="03000509000000000000" pitchFamily="65" charset="-120"/>
              </a:rPr>
              <a:t>20000</a:t>
            </a:r>
            <a:r>
              <a:rPr lang="zh-TW" altLang="en-US" sz="1200">
                <a:solidFill>
                  <a:schemeClr val="accent1">
                    <a:lumMod val="75000"/>
                  </a:schemeClr>
                </a:solidFill>
                <a:latin typeface="標楷體" panose="03000509000000000000" pitchFamily="65" charset="-120"/>
                <a:ea typeface="標楷體" panose="03000509000000000000" pitchFamily="65" charset="-120"/>
              </a:rPr>
              <a:t>是做文字分類時的合理詞彙量</a:t>
            </a:r>
          </a:p>
        </p:txBody>
      </p:sp>
      <p:sp>
        <p:nvSpPr>
          <p:cNvPr id="11" name="文字方塊 10">
            <a:extLst>
              <a:ext uri="{FF2B5EF4-FFF2-40B4-BE49-F238E27FC236}">
                <a16:creationId xmlns:a16="http://schemas.microsoft.com/office/drawing/2014/main" id="{F21CFB74-EAE0-DADB-E768-89EDAC761F7E}"/>
              </a:ext>
            </a:extLst>
          </p:cNvPr>
          <p:cNvSpPr txBox="1"/>
          <p:nvPr/>
        </p:nvSpPr>
        <p:spPr>
          <a:xfrm>
            <a:off x="6637557" y="1405816"/>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將輸出</a:t>
            </a:r>
            <a:r>
              <a:rPr lang="en-US" altLang="zh-TW" sz="1200">
                <a:solidFill>
                  <a:schemeClr val="accent1">
                    <a:lumMod val="75000"/>
                  </a:schemeClr>
                </a:solidFill>
                <a:latin typeface="標楷體" panose="03000509000000000000" pitchFamily="65" charset="-120"/>
                <a:ea typeface="標楷體" panose="03000509000000000000" pitchFamily="65" charset="-120"/>
              </a:rPr>
              <a:t>token</a:t>
            </a:r>
            <a:r>
              <a:rPr lang="zh-TW" altLang="en-US" sz="1200">
                <a:solidFill>
                  <a:schemeClr val="accent1">
                    <a:lumMod val="75000"/>
                  </a:schemeClr>
                </a:solidFill>
                <a:latin typeface="標楷體" panose="03000509000000000000" pitchFamily="65" charset="-120"/>
                <a:ea typeface="標楷體" panose="03000509000000000000" pitchFamily="65" charset="-120"/>
              </a:rPr>
              <a:t>編碼成</a:t>
            </a:r>
            <a:r>
              <a:rPr lang="en-US" altLang="zh-TW" sz="1200">
                <a:solidFill>
                  <a:schemeClr val="accent1">
                    <a:lumMod val="75000"/>
                  </a:schemeClr>
                </a:solidFill>
                <a:latin typeface="標楷體" panose="03000509000000000000" pitchFamily="65" charset="-120"/>
                <a:ea typeface="標楷體" panose="03000509000000000000" pitchFamily="65" charset="-120"/>
              </a:rPr>
              <a:t>multi-hot</a:t>
            </a:r>
            <a:r>
              <a:rPr lang="zh-TW" altLang="en-US" sz="1200">
                <a:solidFill>
                  <a:schemeClr val="accent1">
                    <a:lumMod val="75000"/>
                  </a:schemeClr>
                </a:solidFill>
                <a:latin typeface="標楷體" panose="03000509000000000000" pitchFamily="65" charset="-120"/>
                <a:ea typeface="標楷體" panose="03000509000000000000" pitchFamily="65" charset="-120"/>
              </a:rPr>
              <a:t>二元向量</a:t>
            </a:r>
          </a:p>
        </p:txBody>
      </p:sp>
      <p:sp>
        <p:nvSpPr>
          <p:cNvPr id="12" name="文字方塊 11">
            <a:extLst>
              <a:ext uri="{FF2B5EF4-FFF2-40B4-BE49-F238E27FC236}">
                <a16:creationId xmlns:a16="http://schemas.microsoft.com/office/drawing/2014/main" id="{DB2C709D-611C-E1BF-60F0-2FF568E38EDE}"/>
              </a:ext>
            </a:extLst>
          </p:cNvPr>
          <p:cNvSpPr txBox="1"/>
          <p:nvPr/>
        </p:nvSpPr>
        <p:spPr>
          <a:xfrm>
            <a:off x="6637557" y="1698712"/>
            <a:ext cx="5291882" cy="461665"/>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準備一個只產生原始文字輸入的資料集</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沒有標籤</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，為了將文字傳入</a:t>
            </a:r>
            <a:r>
              <a:rPr lang="en-US" altLang="zh-TW" sz="1200" err="1">
                <a:solidFill>
                  <a:schemeClr val="accent1">
                    <a:lumMod val="75000"/>
                  </a:schemeClr>
                </a:solidFill>
                <a:latin typeface="標楷體" panose="03000509000000000000" pitchFamily="65" charset="-120"/>
                <a:ea typeface="標楷體" panose="03000509000000000000" pitchFamily="65" charset="-120"/>
              </a:rPr>
              <a:t>TextVectorization</a:t>
            </a:r>
            <a:r>
              <a:rPr lang="zh-TW" altLang="en-US" sz="1200">
                <a:solidFill>
                  <a:schemeClr val="accent1">
                    <a:lumMod val="75000"/>
                  </a:schemeClr>
                </a:solidFill>
                <a:latin typeface="標楷體" panose="03000509000000000000" pitchFamily="65" charset="-120"/>
                <a:ea typeface="標楷體" panose="03000509000000000000" pitchFamily="65" charset="-120"/>
              </a:rPr>
              <a:t>以產生詞彙表</a:t>
            </a:r>
            <a:endParaRPr lang="zh-TW" altLang="en-US" sz="1200">
              <a:solidFill>
                <a:schemeClr val="accent1">
                  <a:lumMod val="75000"/>
                </a:schemeClr>
              </a:solidFill>
            </a:endParaRPr>
          </a:p>
        </p:txBody>
      </p:sp>
      <p:sp>
        <p:nvSpPr>
          <p:cNvPr id="13" name="文字方塊 12">
            <a:extLst>
              <a:ext uri="{FF2B5EF4-FFF2-40B4-BE49-F238E27FC236}">
                <a16:creationId xmlns:a16="http://schemas.microsoft.com/office/drawing/2014/main" id="{D7528DBF-2857-2F5D-0394-7583FE46ED17}"/>
              </a:ext>
            </a:extLst>
          </p:cNvPr>
          <p:cNvSpPr txBox="1"/>
          <p:nvPr/>
        </p:nvSpPr>
        <p:spPr>
          <a:xfrm>
            <a:off x="6637557" y="2226264"/>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使用</a:t>
            </a:r>
            <a:r>
              <a:rPr lang="en-US" altLang="zh-TW" sz="1200">
                <a:solidFill>
                  <a:schemeClr val="accent1">
                    <a:lumMod val="75000"/>
                  </a:schemeClr>
                </a:solidFill>
                <a:latin typeface="標楷體" panose="03000509000000000000" pitchFamily="65" charset="-120"/>
                <a:ea typeface="標楷體" panose="03000509000000000000" pitchFamily="65" charset="-120"/>
              </a:rPr>
              <a:t>"adapt"</a:t>
            </a:r>
            <a:r>
              <a:rPr lang="zh-TW" altLang="en-US" sz="1200">
                <a:solidFill>
                  <a:schemeClr val="accent1">
                    <a:lumMod val="75000"/>
                  </a:schemeClr>
                </a:solidFill>
                <a:latin typeface="標楷體" panose="03000509000000000000" pitchFamily="65" charset="-120"/>
                <a:ea typeface="標楷體" panose="03000509000000000000" pitchFamily="65" charset="-120"/>
              </a:rPr>
              <a:t>指令並以</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en-US" altLang="zh-TW" sz="1200" err="1">
                <a:solidFill>
                  <a:schemeClr val="accent1">
                    <a:lumMod val="75000"/>
                  </a:schemeClr>
                </a:solidFill>
                <a:latin typeface="標楷體" panose="03000509000000000000" pitchFamily="65" charset="-120"/>
                <a:ea typeface="標楷體" panose="03000509000000000000" pitchFamily="65" charset="-120"/>
              </a:rPr>
              <a:t>text_only_train_ds</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來建立索引</a:t>
            </a:r>
          </a:p>
        </p:txBody>
      </p:sp>
      <p:sp>
        <p:nvSpPr>
          <p:cNvPr id="14" name="文字方塊 13">
            <a:extLst>
              <a:ext uri="{FF2B5EF4-FFF2-40B4-BE49-F238E27FC236}">
                <a16:creationId xmlns:a16="http://schemas.microsoft.com/office/drawing/2014/main" id="{7D9C3278-8049-E496-E3C2-EFF44F3AEFF7}"/>
              </a:ext>
            </a:extLst>
          </p:cNvPr>
          <p:cNvSpPr txBox="1"/>
          <p:nvPr/>
        </p:nvSpPr>
        <p:spPr>
          <a:xfrm>
            <a:off x="6637557" y="2881543"/>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對文字資料進行預先處理</a:t>
            </a:r>
          </a:p>
        </p:txBody>
      </p:sp>
      <p:sp>
        <p:nvSpPr>
          <p:cNvPr id="15" name="文字方塊 14">
            <a:extLst>
              <a:ext uri="{FF2B5EF4-FFF2-40B4-BE49-F238E27FC236}">
                <a16:creationId xmlns:a16="http://schemas.microsoft.com/office/drawing/2014/main" id="{6C844B4B-217B-2F5D-0224-90EE66ED9F4D}"/>
              </a:ext>
            </a:extLst>
          </p:cNvPr>
          <p:cNvSpPr txBox="1"/>
          <p:nvPr/>
        </p:nvSpPr>
        <p:spPr>
          <a:xfrm>
            <a:off x="6637557" y="2564663"/>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明確指定</a:t>
            </a:r>
            <a:r>
              <a:rPr lang="en-US" altLang="zh-TW" sz="1200" err="1">
                <a:solidFill>
                  <a:schemeClr val="accent1">
                    <a:lumMod val="75000"/>
                  </a:schemeClr>
                </a:solidFill>
                <a:latin typeface="標楷體" panose="03000509000000000000" pitchFamily="65" charset="-120"/>
                <a:ea typeface="標楷體" panose="03000509000000000000" pitchFamily="65" charset="-120"/>
              </a:rPr>
              <a:t>num_parallel_calls</a:t>
            </a:r>
            <a:r>
              <a:rPr lang="zh-TW" altLang="en-US" sz="1200">
                <a:solidFill>
                  <a:schemeClr val="accent1">
                    <a:lumMod val="75000"/>
                  </a:schemeClr>
                </a:solidFill>
                <a:latin typeface="標楷體" panose="03000509000000000000" pitchFamily="65" charset="-120"/>
                <a:ea typeface="標楷體" panose="03000509000000000000" pitchFamily="65" charset="-120"/>
              </a:rPr>
              <a:t>值來使用多個</a:t>
            </a:r>
            <a:r>
              <a:rPr lang="en-US" altLang="zh-TW" sz="1200">
                <a:solidFill>
                  <a:schemeClr val="accent1">
                    <a:lumMod val="75000"/>
                  </a:schemeClr>
                </a:solidFill>
                <a:latin typeface="標楷體" panose="03000509000000000000" pitchFamily="65" charset="-120"/>
                <a:ea typeface="標楷體" panose="03000509000000000000" pitchFamily="65" charset="-120"/>
              </a:rPr>
              <a:t>CPU</a:t>
            </a:r>
            <a:r>
              <a:rPr lang="zh-TW" altLang="en-US" sz="1200">
                <a:solidFill>
                  <a:schemeClr val="accent1">
                    <a:lumMod val="75000"/>
                  </a:schemeClr>
                </a:solidFill>
                <a:latin typeface="標楷體" panose="03000509000000000000" pitchFamily="65" charset="-120"/>
                <a:ea typeface="標楷體" panose="03000509000000000000" pitchFamily="65" charset="-120"/>
              </a:rPr>
              <a:t>核心</a:t>
            </a:r>
          </a:p>
        </p:txBody>
      </p:sp>
      <p:cxnSp>
        <p:nvCxnSpPr>
          <p:cNvPr id="16" name="接點: 肘形 15">
            <a:extLst>
              <a:ext uri="{FF2B5EF4-FFF2-40B4-BE49-F238E27FC236}">
                <a16:creationId xmlns:a16="http://schemas.microsoft.com/office/drawing/2014/main" id="{F645B116-C8CD-0272-4D19-86D75EF23EBC}"/>
              </a:ext>
            </a:extLst>
          </p:cNvPr>
          <p:cNvCxnSpPr>
            <a:cxnSpLocks/>
            <a:endCxn id="10" idx="1"/>
          </p:cNvCxnSpPr>
          <p:nvPr/>
        </p:nvCxnSpPr>
        <p:spPr>
          <a:xfrm flipV="1">
            <a:off x="2445488" y="1023013"/>
            <a:ext cx="4192069" cy="380703"/>
          </a:xfrm>
          <a:prstGeom prst="bentConnector3">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6B3E142B-2646-69DD-CC64-EF53EE142120}"/>
              </a:ext>
            </a:extLst>
          </p:cNvPr>
          <p:cNvCxnSpPr>
            <a:cxnSpLocks/>
            <a:endCxn id="12" idx="1"/>
          </p:cNvCxnSpPr>
          <p:nvPr/>
        </p:nvCxnSpPr>
        <p:spPr>
          <a:xfrm>
            <a:off x="4527346" y="1929545"/>
            <a:ext cx="2110211"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1A3395FB-9914-5DF4-468E-CB9499693324}"/>
              </a:ext>
            </a:extLst>
          </p:cNvPr>
          <p:cNvCxnSpPr>
            <a:cxnSpLocks/>
            <a:endCxn id="13" idx="1"/>
          </p:cNvCxnSpPr>
          <p:nvPr/>
        </p:nvCxnSpPr>
        <p:spPr>
          <a:xfrm>
            <a:off x="4176511" y="2129851"/>
            <a:ext cx="2461046" cy="234913"/>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id="{1737501F-EB12-AC9C-1A86-A2FB8A225AA3}"/>
              </a:ext>
            </a:extLst>
          </p:cNvPr>
          <p:cNvCxnSpPr>
            <a:cxnSpLocks/>
            <a:endCxn id="15" idx="1"/>
          </p:cNvCxnSpPr>
          <p:nvPr/>
        </p:nvCxnSpPr>
        <p:spPr>
          <a:xfrm flipV="1">
            <a:off x="2743200" y="2703163"/>
            <a:ext cx="3894357" cy="138499"/>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8874BEEF-9A2D-30FE-828E-9492BCA15D34}"/>
              </a:ext>
            </a:extLst>
          </p:cNvPr>
          <p:cNvCxnSpPr>
            <a:cxnSpLocks/>
            <a:endCxn id="14" idx="1"/>
          </p:cNvCxnSpPr>
          <p:nvPr/>
        </p:nvCxnSpPr>
        <p:spPr>
          <a:xfrm flipV="1">
            <a:off x="4615950" y="3020043"/>
            <a:ext cx="2021607" cy="205660"/>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22357C35-E696-77B7-C0A7-66512543C000}"/>
              </a:ext>
            </a:extLst>
          </p:cNvPr>
          <p:cNvCxnSpPr>
            <a:cxnSpLocks/>
            <a:endCxn id="11" idx="1"/>
          </p:cNvCxnSpPr>
          <p:nvPr/>
        </p:nvCxnSpPr>
        <p:spPr>
          <a:xfrm>
            <a:off x="2594344" y="1544316"/>
            <a:ext cx="4043213"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4A349982-48CC-727F-FC5D-4B47C0BEEB84}"/>
              </a:ext>
            </a:extLst>
          </p:cNvPr>
          <p:cNvSpPr txBox="1"/>
          <p:nvPr/>
        </p:nvSpPr>
        <p:spPr>
          <a:xfrm>
            <a:off x="6637557" y="3585006"/>
            <a:ext cx="5291882"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keras</a:t>
            </a:r>
          </a:p>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get_model</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max_tokens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20000</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hidden_dim</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16</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inputs = keras.Input(shape=(max_tokens,))</a:t>
            </a:r>
          </a:p>
          <a:p>
            <a:r>
              <a:rPr lang="en-US" altLang="zh-TW" sz="1200" b="0">
                <a:solidFill>
                  <a:srgbClr val="000000"/>
                </a:solidFill>
                <a:effectLst/>
                <a:latin typeface="標楷體" panose="03000509000000000000" pitchFamily="65" charset="-120"/>
                <a:ea typeface="標楷體" panose="03000509000000000000" pitchFamily="65" charset="-120"/>
              </a:rPr>
              <a:t>    x = layers.Dense(hidden_dim, activation=</a:t>
            </a:r>
            <a:r>
              <a:rPr lang="en-US" altLang="zh-TW" sz="1200" b="0">
                <a:solidFill>
                  <a:srgbClr val="A31515"/>
                </a:solidFill>
                <a:effectLst/>
                <a:latin typeface="標楷體" panose="03000509000000000000" pitchFamily="65" charset="-120"/>
                <a:ea typeface="標楷體" panose="03000509000000000000" pitchFamily="65" charset="-120"/>
              </a:rPr>
              <a:t>"relu"</a:t>
            </a:r>
            <a:r>
              <a:rPr lang="en-US" altLang="zh-TW" sz="1200" b="0">
                <a:solidFill>
                  <a:srgbClr val="000000"/>
                </a:solidFill>
                <a:effectLst/>
                <a:latin typeface="標楷體" panose="03000509000000000000" pitchFamily="65" charset="-120"/>
                <a:ea typeface="標楷體" panose="03000509000000000000" pitchFamily="65" charset="-120"/>
              </a:rPr>
              <a:t>)(inputs)</a:t>
            </a:r>
          </a:p>
          <a:p>
            <a:r>
              <a:rPr lang="en-US" altLang="zh-TW" sz="1200" b="0">
                <a:solidFill>
                  <a:srgbClr val="000000"/>
                </a:solidFill>
                <a:effectLst/>
                <a:latin typeface="標楷體" panose="03000509000000000000" pitchFamily="65" charset="-120"/>
                <a:ea typeface="標楷體" panose="03000509000000000000" pitchFamily="65" charset="-120"/>
              </a:rPr>
              <a:t>    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    outputs = layers.Dense(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activation=</a:t>
            </a:r>
            <a:r>
              <a:rPr lang="en-US" altLang="zh-TW" sz="1200" b="0">
                <a:solidFill>
                  <a:srgbClr val="A31515"/>
                </a:solidFill>
                <a:effectLst/>
                <a:latin typeface="標楷體" panose="03000509000000000000" pitchFamily="65" charset="-120"/>
                <a:ea typeface="標楷體" panose="03000509000000000000" pitchFamily="65" charset="-120"/>
              </a:rPr>
              <a:t>"sigmoid"</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    model = keras.Model(inputs, outputs)</a:t>
            </a:r>
          </a:p>
          <a:p>
            <a:r>
              <a:rPr lang="en-US" altLang="zh-TW" sz="1200" b="0">
                <a:solidFill>
                  <a:srgbClr val="000000"/>
                </a:solidFill>
                <a:effectLst/>
                <a:latin typeface="標楷體" panose="03000509000000000000" pitchFamily="65" charset="-120"/>
                <a:ea typeface="標楷體" panose="03000509000000000000" pitchFamily="65" charset="-120"/>
              </a:rPr>
              <a:t>    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"binary_crossentropy"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model</a:t>
            </a:r>
          </a:p>
        </p:txBody>
      </p:sp>
      <p:sp>
        <p:nvSpPr>
          <p:cNvPr id="24" name="文字方塊 23">
            <a:extLst>
              <a:ext uri="{FF2B5EF4-FFF2-40B4-BE49-F238E27FC236}">
                <a16:creationId xmlns:a16="http://schemas.microsoft.com/office/drawing/2014/main" id="{1B27EB52-67A7-29DE-5223-F5D8250F3A8C}"/>
              </a:ext>
            </a:extLst>
          </p:cNvPr>
          <p:cNvSpPr txBox="1"/>
          <p:nvPr/>
        </p:nvSpPr>
        <p:spPr>
          <a:xfrm>
            <a:off x="6637557" y="6125517"/>
            <a:ext cx="5291882" cy="461665"/>
          </a:xfrm>
          <a:prstGeom prst="rect">
            <a:avLst/>
          </a:prstGeom>
          <a:noFill/>
          <a:ln>
            <a:solidFill>
              <a:srgbClr val="0070C0"/>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model = get_model()</a:t>
            </a:r>
          </a:p>
          <a:p>
            <a:r>
              <a:rPr lang="en-US" altLang="zh-TW" sz="1200" b="0">
                <a:solidFill>
                  <a:srgbClr val="000000"/>
                </a:solidFill>
                <a:effectLst/>
                <a:latin typeface="標楷體" panose="03000509000000000000" pitchFamily="65" charset="-120"/>
                <a:ea typeface="標楷體" panose="03000509000000000000" pitchFamily="65" charset="-120"/>
              </a:rPr>
              <a:t>model.summary()</a:t>
            </a:r>
          </a:p>
        </p:txBody>
      </p:sp>
      <p:sp>
        <p:nvSpPr>
          <p:cNvPr id="25" name="文字方塊 24">
            <a:extLst>
              <a:ext uri="{FF2B5EF4-FFF2-40B4-BE49-F238E27FC236}">
                <a16:creationId xmlns:a16="http://schemas.microsoft.com/office/drawing/2014/main" id="{FD6BC4ED-4967-569B-B1A8-9AA695482913}"/>
              </a:ext>
            </a:extLst>
          </p:cNvPr>
          <p:cNvSpPr txBox="1"/>
          <p:nvPr/>
        </p:nvSpPr>
        <p:spPr>
          <a:xfrm>
            <a:off x="686877" y="392267"/>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使用</a:t>
            </a:r>
            <a:r>
              <a:rPr lang="en-US" altLang="zh-TW" sz="1400" b="1">
                <a:latin typeface="標楷體" panose="03000509000000000000" pitchFamily="65" charset="-120"/>
                <a:ea typeface="標楷體" panose="03000509000000000000" pitchFamily="65" charset="-120"/>
              </a:rPr>
              <a:t>TextVectorization</a:t>
            </a:r>
            <a:r>
              <a:rPr lang="zh-TW" altLang="en-US" sz="1400" b="1">
                <a:latin typeface="標楷體" panose="03000509000000000000" pitchFamily="65" charset="-120"/>
                <a:ea typeface="標楷體" panose="03000509000000000000" pitchFamily="65" charset="-120"/>
              </a:rPr>
              <a:t>層預先處理資料集</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39" name="右大括弧 38">
            <a:extLst>
              <a:ext uri="{FF2B5EF4-FFF2-40B4-BE49-F238E27FC236}">
                <a16:creationId xmlns:a16="http://schemas.microsoft.com/office/drawing/2014/main" id="{20FD6021-F3C5-928E-C51B-28F8D87C81F9}"/>
              </a:ext>
            </a:extLst>
          </p:cNvPr>
          <p:cNvSpPr/>
          <p:nvPr/>
        </p:nvSpPr>
        <p:spPr>
          <a:xfrm>
            <a:off x="4137485" y="2423938"/>
            <a:ext cx="404037" cy="15924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B13E0F3D-AD38-BD56-1E99-5C4C48AC1453}"/>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count &amp; 2_grams</a:t>
            </a:r>
            <a:endParaRPr lang="zh-TW" altLang="en-US" b="1">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B3CEC14F-6DBB-800A-4C01-BEC9075CEC92}"/>
              </a:ext>
            </a:extLst>
          </p:cNvPr>
          <p:cNvSpPr txBox="1"/>
          <p:nvPr/>
        </p:nvSpPr>
        <p:spPr>
          <a:xfrm>
            <a:off x="6637557" y="3278407"/>
            <a:ext cx="529188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建立模型並設定</a:t>
            </a:r>
            <a:r>
              <a:rPr lang="en-US" altLang="zh-TW" sz="1400" b="1">
                <a:latin typeface="標楷體" panose="03000509000000000000" pitchFamily="65" charset="-120"/>
                <a:ea typeface="標楷體" panose="03000509000000000000" pitchFamily="65" charset="-120"/>
              </a:rPr>
              <a:t>compile</a:t>
            </a:r>
            <a:endParaRPr lang="zh-TW" altLang="en-US" sz="1400"/>
          </a:p>
        </p:txBody>
      </p:sp>
      <p:pic>
        <p:nvPicPr>
          <p:cNvPr id="3" name="圖片 2">
            <a:extLst>
              <a:ext uri="{FF2B5EF4-FFF2-40B4-BE49-F238E27FC236}">
                <a16:creationId xmlns:a16="http://schemas.microsoft.com/office/drawing/2014/main" id="{C549C45B-3420-720E-AF6F-92BF72D65083}"/>
              </a:ext>
            </a:extLst>
          </p:cNvPr>
          <p:cNvPicPr>
            <a:picLocks noChangeAspect="1"/>
          </p:cNvPicPr>
          <p:nvPr/>
        </p:nvPicPr>
        <p:blipFill>
          <a:blip r:embed="rId2"/>
          <a:stretch>
            <a:fillRect/>
          </a:stretch>
        </p:blipFill>
        <p:spPr>
          <a:xfrm>
            <a:off x="268503" y="713335"/>
            <a:ext cx="339321" cy="133229"/>
          </a:xfrm>
          <a:prstGeom prst="rect">
            <a:avLst/>
          </a:prstGeom>
          <a:noFill/>
        </p:spPr>
      </p:pic>
    </p:spTree>
    <p:extLst>
      <p:ext uri="{BB962C8B-B14F-4D97-AF65-F5344CB8AC3E}">
        <p14:creationId xmlns:p14="http://schemas.microsoft.com/office/powerpoint/2010/main" val="3838570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01994B5F-A431-37D8-66E0-96B116923FC1}"/>
              </a:ext>
            </a:extLst>
          </p:cNvPr>
          <p:cNvSpPr>
            <a:spLocks noGrp="1"/>
          </p:cNvSpPr>
          <p:nvPr>
            <p:ph type="sldNum" sz="quarter" idx="12"/>
          </p:nvPr>
        </p:nvSpPr>
        <p:spPr/>
        <p:txBody>
          <a:bodyPr/>
          <a:lstStyle/>
          <a:p>
            <a:fld id="{FCF3ABE6-1E2C-49E4-947A-D3493A2513D2}" type="slidenum">
              <a:rPr lang="zh-TW" altLang="en-US" smtClean="0"/>
              <a:t>15</a:t>
            </a:fld>
            <a:endParaRPr lang="zh-TW" altLang="en-US"/>
          </a:p>
        </p:txBody>
      </p:sp>
      <p:sp>
        <p:nvSpPr>
          <p:cNvPr id="9" name="文字方塊 8">
            <a:extLst>
              <a:ext uri="{FF2B5EF4-FFF2-40B4-BE49-F238E27FC236}">
                <a16:creationId xmlns:a16="http://schemas.microsoft.com/office/drawing/2014/main" id="{F464D64A-4107-05C0-EF33-26CC55A1C19E}"/>
              </a:ext>
            </a:extLst>
          </p:cNvPr>
          <p:cNvSpPr txBox="1"/>
          <p:nvPr/>
        </p:nvSpPr>
        <p:spPr>
          <a:xfrm>
            <a:off x="494414" y="672948"/>
            <a:ext cx="5424376" cy="2492990"/>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callbacks = [</a:t>
            </a:r>
          </a:p>
          <a:p>
            <a:r>
              <a:rPr lang="en-US" altLang="zh-TW" sz="1200" b="0">
                <a:solidFill>
                  <a:srgbClr val="000000"/>
                </a:solidFill>
                <a:effectLst/>
                <a:latin typeface="標楷體" panose="03000509000000000000" pitchFamily="65" charset="-120"/>
                <a:ea typeface="標楷體" panose="03000509000000000000" pitchFamily="65" charset="-120"/>
              </a:rPr>
              <a:t>    keras.callbacks.ModelCheckpoint(</a:t>
            </a:r>
            <a:r>
              <a:rPr lang="en-US" altLang="zh-TW" sz="1200" b="0">
                <a:solidFill>
                  <a:srgbClr val="A31515"/>
                </a:solidFill>
                <a:effectLst/>
                <a:latin typeface="標楷體" panose="03000509000000000000" pitchFamily="65" charset="-120"/>
                <a:ea typeface="標楷體" panose="03000509000000000000" pitchFamily="65" charset="-120"/>
              </a:rPr>
              <a:t>"count_2grams"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save_best_only=</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history_count_2grams = model.fit(count_2grams_train_ds.cache(),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validation_data=count_2grams_val_ds.cache(),</a:t>
            </a:r>
          </a:p>
          <a:p>
            <a:r>
              <a:rPr lang="en-US" altLang="zh-TW" sz="1200" b="0">
                <a:solidFill>
                  <a:srgbClr val="000000"/>
                </a:solidFill>
                <a:effectLst/>
                <a:latin typeface="標楷體" panose="03000509000000000000" pitchFamily="65" charset="-120"/>
                <a:ea typeface="標楷體" panose="03000509000000000000" pitchFamily="65" charset="-120"/>
              </a:rPr>
              <a:t>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callbacks=callbacks)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 = keras.models.load_model(</a:t>
            </a:r>
            <a:r>
              <a:rPr lang="en-US" altLang="zh-TW" sz="1200" b="0">
                <a:solidFill>
                  <a:srgbClr val="A31515"/>
                </a:solidFill>
                <a:effectLst/>
                <a:latin typeface="標楷體" panose="03000509000000000000" pitchFamily="65" charset="-120"/>
                <a:ea typeface="標楷體" panose="03000509000000000000" pitchFamily="65" charset="-120"/>
              </a:rPr>
              <a:t>"count_2grams"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"Test acc: </a:t>
            </a:r>
            <a:r>
              <a:rPr lang="en-US" altLang="zh-TW" sz="1200" b="0">
                <a:solidFill>
                  <a:srgbClr val="000000"/>
                </a:solidFill>
                <a:effectLst/>
                <a:latin typeface="標楷體" panose="03000509000000000000" pitchFamily="65" charset="-120"/>
                <a:ea typeface="標楷體" panose="03000509000000000000" pitchFamily="65" charset="-120"/>
              </a:rPr>
              <a:t>{model.evaluate(count_2grams_test_ds)[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:.3f</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1" name="文字方塊 10">
            <a:extLst>
              <a:ext uri="{FF2B5EF4-FFF2-40B4-BE49-F238E27FC236}">
                <a16:creationId xmlns:a16="http://schemas.microsoft.com/office/drawing/2014/main" id="{A011A9B7-683D-5D34-BA07-2B462931DD71}"/>
              </a:ext>
            </a:extLst>
          </p:cNvPr>
          <p:cNvSpPr txBox="1"/>
          <p:nvPr/>
        </p:nvSpPr>
        <p:spPr>
          <a:xfrm>
            <a:off x="494412" y="3260514"/>
            <a:ext cx="5424377"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呼叫</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cache()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以在記憶體中對資料集進行快取，這樣一來就只會在第一個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epoch</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中進行預先處理，並在接下來的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epoch</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中重複使用預先處理完的文字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這個做法只有在資料量小到能裝進記憶體時才適用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endParaRPr lang="zh-TW" altLang="en-US" sz="1200">
              <a:solidFill>
                <a:schemeClr val="accent1">
                  <a:lumMod val="75000"/>
                </a:schemeClr>
              </a:solidFill>
            </a:endParaRPr>
          </a:p>
        </p:txBody>
      </p:sp>
      <p:cxnSp>
        <p:nvCxnSpPr>
          <p:cNvPr id="12" name="接點: 肘形 11">
            <a:extLst>
              <a:ext uri="{FF2B5EF4-FFF2-40B4-BE49-F238E27FC236}">
                <a16:creationId xmlns:a16="http://schemas.microsoft.com/office/drawing/2014/main" id="{9806AF62-D573-730E-D13D-56298118C372}"/>
              </a:ext>
            </a:extLst>
          </p:cNvPr>
          <p:cNvCxnSpPr>
            <a:cxnSpLocks/>
            <a:endCxn id="11" idx="3"/>
          </p:cNvCxnSpPr>
          <p:nvPr/>
        </p:nvCxnSpPr>
        <p:spPr>
          <a:xfrm>
            <a:off x="3962398" y="1927661"/>
            <a:ext cx="1956391" cy="1656019"/>
          </a:xfrm>
          <a:prstGeom prst="bentConnector3">
            <a:avLst>
              <a:gd name="adj1" fmla="val 111685"/>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14D25A33-27C2-E150-E90A-9044C3904B48}"/>
              </a:ext>
            </a:extLst>
          </p:cNvPr>
          <p:cNvSpPr txBox="1"/>
          <p:nvPr/>
        </p:nvSpPr>
        <p:spPr>
          <a:xfrm>
            <a:off x="6375992" y="363880"/>
            <a:ext cx="5248938"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sp>
        <p:nvSpPr>
          <p:cNvPr id="15" name="文字方塊 14">
            <a:extLst>
              <a:ext uri="{FF2B5EF4-FFF2-40B4-BE49-F238E27FC236}">
                <a16:creationId xmlns:a16="http://schemas.microsoft.com/office/drawing/2014/main" id="{18A80370-50E2-5CE1-74A5-54EDB68C56AF}"/>
              </a:ext>
            </a:extLst>
          </p:cNvPr>
          <p:cNvSpPr txBox="1"/>
          <p:nvPr/>
        </p:nvSpPr>
        <p:spPr>
          <a:xfrm>
            <a:off x="494414" y="363880"/>
            <a:ext cx="5424376"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callbacks</a:t>
            </a:r>
            <a:r>
              <a:rPr lang="zh-TW" altLang="en-US" sz="1400" b="1">
                <a:latin typeface="標楷體" panose="03000509000000000000" pitchFamily="65" charset="-120"/>
                <a:ea typeface="標楷體" panose="03000509000000000000" pitchFamily="65" charset="-120"/>
              </a:rPr>
              <a:t>並訓練模型</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17" name="文字方塊 16">
            <a:extLst>
              <a:ext uri="{FF2B5EF4-FFF2-40B4-BE49-F238E27FC236}">
                <a16:creationId xmlns:a16="http://schemas.microsoft.com/office/drawing/2014/main" id="{1BE58090-C9B0-912C-AA76-B53F8F5CAE3A}"/>
              </a:ext>
            </a:extLst>
          </p:cNvPr>
          <p:cNvSpPr txBox="1"/>
          <p:nvPr/>
        </p:nvSpPr>
        <p:spPr>
          <a:xfrm>
            <a:off x="6375991" y="674937"/>
            <a:ext cx="5248938" cy="230832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history_count_2grams.history[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history_count_2grams.history[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accuracy:count &amp; 2grams"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sp>
        <p:nvSpPr>
          <p:cNvPr id="2" name="文字方塊 1">
            <a:extLst>
              <a:ext uri="{FF2B5EF4-FFF2-40B4-BE49-F238E27FC236}">
                <a16:creationId xmlns:a16="http://schemas.microsoft.com/office/drawing/2014/main" id="{DEF7D966-DDD6-919B-1128-3FD0BE4FB63E}"/>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count &amp; 2_grams</a:t>
            </a:r>
            <a:endParaRPr lang="zh-TW" altLang="en-US" b="1">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1D8BFEE9-8B99-8365-313C-63D2063A0EBF}"/>
              </a:ext>
            </a:extLst>
          </p:cNvPr>
          <p:cNvPicPr>
            <a:picLocks noChangeAspect="1"/>
          </p:cNvPicPr>
          <p:nvPr/>
        </p:nvPicPr>
        <p:blipFill>
          <a:blip r:embed="rId2"/>
          <a:stretch>
            <a:fillRect/>
          </a:stretch>
        </p:blipFill>
        <p:spPr>
          <a:xfrm>
            <a:off x="6840460" y="3260514"/>
            <a:ext cx="4320000" cy="3423830"/>
          </a:xfrm>
          <a:prstGeom prst="rect">
            <a:avLst/>
          </a:prstGeom>
        </p:spPr>
      </p:pic>
      <p:pic>
        <p:nvPicPr>
          <p:cNvPr id="3" name="圖片 2">
            <a:extLst>
              <a:ext uri="{FF2B5EF4-FFF2-40B4-BE49-F238E27FC236}">
                <a16:creationId xmlns:a16="http://schemas.microsoft.com/office/drawing/2014/main" id="{E66D7A8D-AF9B-FB69-462E-38FD93282494}"/>
              </a:ext>
            </a:extLst>
          </p:cNvPr>
          <p:cNvPicPr>
            <a:picLocks noChangeAspect="1"/>
          </p:cNvPicPr>
          <p:nvPr/>
        </p:nvPicPr>
        <p:blipFill>
          <a:blip r:embed="rId3"/>
          <a:stretch>
            <a:fillRect/>
          </a:stretch>
        </p:blipFill>
        <p:spPr>
          <a:xfrm>
            <a:off x="155092" y="677180"/>
            <a:ext cx="339321" cy="133229"/>
          </a:xfrm>
          <a:prstGeom prst="rect">
            <a:avLst/>
          </a:prstGeom>
          <a:noFill/>
        </p:spPr>
      </p:pic>
    </p:spTree>
    <p:extLst>
      <p:ext uri="{BB962C8B-B14F-4D97-AF65-F5344CB8AC3E}">
        <p14:creationId xmlns:p14="http://schemas.microsoft.com/office/powerpoint/2010/main" val="3615079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0DF0C590-DC7F-0D48-58D9-13081E41D34F}"/>
              </a:ext>
            </a:extLst>
          </p:cNvPr>
          <p:cNvSpPr txBox="1"/>
          <p:nvPr/>
        </p:nvSpPr>
        <p:spPr>
          <a:xfrm>
            <a:off x="3396000" y="943158"/>
            <a:ext cx="5400000" cy="2880000"/>
          </a:xfrm>
          <a:prstGeom prst="rect">
            <a:avLst/>
          </a:prstGeom>
          <a:noFill/>
          <a:ln>
            <a:solidFill>
              <a:schemeClr val="accent1"/>
            </a:solidFill>
          </a:ln>
        </p:spPr>
        <p:txBody>
          <a:bodyPr wrap="square">
            <a:spAutoFit/>
          </a:bodyPr>
          <a:lstStyle/>
          <a:p>
            <a:r>
              <a:rPr lang="en-US" altLang="zh-TW" sz="1200">
                <a:solidFill>
                  <a:srgbClr val="AF00DB"/>
                </a:solidFill>
                <a:latin typeface="標楷體" panose="03000509000000000000" pitchFamily="65" charset="-120"/>
                <a:ea typeface="標楷體" panose="03000509000000000000" pitchFamily="65" charset="-120"/>
              </a:rPr>
              <a:t>from</a:t>
            </a:r>
            <a:r>
              <a:rPr lang="en-US" altLang="zh-TW" sz="1200">
                <a:solidFill>
                  <a:srgbClr val="000000"/>
                </a:solidFill>
                <a:latin typeface="標楷體" panose="03000509000000000000" pitchFamily="65" charset="-120"/>
                <a:ea typeface="標楷體" panose="03000509000000000000" pitchFamily="65" charset="-120"/>
              </a:rPr>
              <a:t> tensorflow.keras.layers </a:t>
            </a:r>
            <a:r>
              <a:rPr lang="en-US" altLang="zh-TW" sz="1200">
                <a:solidFill>
                  <a:srgbClr val="AF00DB"/>
                </a:solidFill>
                <a:latin typeface="標楷體" panose="03000509000000000000" pitchFamily="65" charset="-120"/>
                <a:ea typeface="標楷體" panose="03000509000000000000" pitchFamily="65" charset="-120"/>
              </a:rPr>
              <a:t>import</a:t>
            </a:r>
            <a:r>
              <a:rPr lang="en-US" altLang="zh-TW" sz="1200">
                <a:solidFill>
                  <a:srgbClr val="000000"/>
                </a:solidFill>
                <a:latin typeface="標楷體" panose="03000509000000000000" pitchFamily="65" charset="-120"/>
                <a:ea typeface="標楷體" panose="03000509000000000000" pitchFamily="65" charset="-120"/>
              </a:rPr>
              <a:t> TextVectorization</a:t>
            </a: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a:solidFill>
                  <a:srgbClr val="000000"/>
                </a:solidFill>
                <a:latin typeface="標楷體" panose="03000509000000000000" pitchFamily="65" charset="-120"/>
                <a:ea typeface="標楷體" panose="03000509000000000000" pitchFamily="65" charset="-120"/>
              </a:rPr>
              <a:t>text_vectorization = TextVectorization(</a:t>
            </a:r>
          </a:p>
          <a:p>
            <a:r>
              <a:rPr lang="en-US" altLang="zh-TW" sz="1200">
                <a:solidFill>
                  <a:srgbClr val="000000"/>
                </a:solidFill>
                <a:latin typeface="標楷體" panose="03000509000000000000" pitchFamily="65" charset="-120"/>
                <a:ea typeface="標楷體" panose="03000509000000000000" pitchFamily="65" charset="-120"/>
              </a:rPr>
              <a:t>    ngrams = </a:t>
            </a:r>
            <a:r>
              <a:rPr lang="en-US" altLang="zh-TW" sz="1200">
                <a:solidFill>
                  <a:srgbClr val="116644"/>
                </a:solidFill>
                <a:latin typeface="標楷體" panose="03000509000000000000" pitchFamily="65" charset="-120"/>
                <a:ea typeface="標楷體" panose="03000509000000000000" pitchFamily="65" charset="-120"/>
              </a:rPr>
              <a:t>2</a:t>
            </a:r>
            <a:r>
              <a:rPr lang="en-US" altLang="zh-TW" sz="1200">
                <a:solidFill>
                  <a:srgbClr val="000000"/>
                </a:solidFill>
                <a:latin typeface="標楷體" panose="03000509000000000000" pitchFamily="65" charset="-120"/>
                <a:ea typeface="標楷體" panose="03000509000000000000" pitchFamily="65" charset="-120"/>
              </a:rPr>
              <a:t>,  </a:t>
            </a:r>
          </a:p>
          <a:p>
            <a:r>
              <a:rPr lang="en-US" altLang="zh-TW" sz="1200">
                <a:solidFill>
                  <a:srgbClr val="000000"/>
                </a:solidFill>
                <a:latin typeface="標楷體" panose="03000509000000000000" pitchFamily="65" charset="-120"/>
                <a:ea typeface="標楷體" panose="03000509000000000000" pitchFamily="65" charset="-120"/>
              </a:rPr>
              <a:t>    max_tokens=</a:t>
            </a:r>
            <a:r>
              <a:rPr lang="en-US" altLang="zh-TW" sz="1200">
                <a:solidFill>
                  <a:srgbClr val="116644"/>
                </a:solidFill>
                <a:latin typeface="標楷體" panose="03000509000000000000" pitchFamily="65" charset="-120"/>
                <a:ea typeface="標楷體" panose="03000509000000000000" pitchFamily="65" charset="-120"/>
              </a:rPr>
              <a:t>20000</a:t>
            </a:r>
            <a:r>
              <a:rPr lang="en-US" altLang="zh-TW" sz="1200">
                <a:solidFill>
                  <a:srgbClr val="000000"/>
                </a:solidFill>
                <a:latin typeface="標楷體" panose="03000509000000000000" pitchFamily="65" charset="-120"/>
                <a:ea typeface="標楷體" panose="03000509000000000000" pitchFamily="65" charset="-120"/>
              </a:rPr>
              <a:t>,  </a:t>
            </a:r>
          </a:p>
          <a:p>
            <a:r>
              <a:rPr lang="zh-TW" altLang="en-US" sz="1200">
                <a:solidFill>
                  <a:srgbClr val="000000"/>
                </a:solidFill>
                <a:latin typeface="標楷體" panose="03000509000000000000" pitchFamily="65" charset="-120"/>
                <a:ea typeface="標楷體" panose="03000509000000000000" pitchFamily="65" charset="-120"/>
              </a:rPr>
              <a:t>    </a:t>
            </a:r>
            <a:r>
              <a:rPr lang="en-US" altLang="zh-TW" sz="1200">
                <a:solidFill>
                  <a:srgbClr val="000000"/>
                </a:solidFill>
                <a:latin typeface="標楷體" panose="03000509000000000000" pitchFamily="65" charset="-120"/>
                <a:ea typeface="標楷體" panose="03000509000000000000" pitchFamily="65" charset="-120"/>
              </a:rPr>
              <a:t>output_mode=</a:t>
            </a:r>
            <a:r>
              <a:rPr lang="en-US" altLang="zh-TW" sz="1200">
                <a:solidFill>
                  <a:srgbClr val="A31515"/>
                </a:solidFill>
                <a:latin typeface="標楷體" panose="03000509000000000000" pitchFamily="65" charset="-120"/>
                <a:ea typeface="標楷體" panose="03000509000000000000" pitchFamily="65" charset="-120"/>
              </a:rPr>
              <a:t>"tf_idf"</a:t>
            </a:r>
            <a:endParaRPr lang="zh-TW" altLang="en-US" sz="1200">
              <a:solidFill>
                <a:srgbClr val="000000"/>
              </a:solidFill>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a:t>
            </a: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a:solidFill>
                  <a:srgbClr val="000000"/>
                </a:solidFill>
                <a:latin typeface="標楷體" panose="03000509000000000000" pitchFamily="65" charset="-120"/>
                <a:ea typeface="標楷體" panose="03000509000000000000" pitchFamily="65" charset="-120"/>
              </a:rPr>
              <a:t>texts = [</a:t>
            </a:r>
            <a:r>
              <a:rPr lang="en-US" altLang="zh-TW" sz="1200">
                <a:solidFill>
                  <a:srgbClr val="A31515"/>
                </a:solidFill>
                <a:latin typeface="標楷體" panose="03000509000000000000" pitchFamily="65" charset="-120"/>
                <a:ea typeface="標楷體" panose="03000509000000000000" pitchFamily="65" charset="-120"/>
              </a:rPr>
              <a:t>"This is an example text."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"Another example text."</a:t>
            </a:r>
            <a:r>
              <a:rPr lang="en-US" altLang="zh-TW" sz="1200">
                <a:solidFill>
                  <a:srgbClr val="000000"/>
                </a:solidFill>
                <a:latin typeface="標楷體" panose="03000509000000000000" pitchFamily="65" charset="-120"/>
                <a:ea typeface="標楷體" panose="03000509000000000000" pitchFamily="65" charset="-120"/>
              </a:rPr>
              <a:t>]</a:t>
            </a: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a:solidFill>
                  <a:srgbClr val="000000"/>
                </a:solidFill>
                <a:latin typeface="標楷體" panose="03000509000000000000" pitchFamily="65" charset="-120"/>
                <a:ea typeface="標楷體" panose="03000509000000000000" pitchFamily="65" charset="-120"/>
              </a:rPr>
              <a:t>text_vectorization.adapt(texts)</a:t>
            </a:r>
          </a:p>
          <a:p>
            <a:r>
              <a:rPr lang="en-US" altLang="zh-TW" sz="1200">
                <a:solidFill>
                  <a:srgbClr val="795E26"/>
                </a:solidFill>
                <a:latin typeface="標楷體" panose="03000509000000000000" pitchFamily="65" charset="-120"/>
                <a:ea typeface="標楷體" panose="03000509000000000000" pitchFamily="65" charset="-120"/>
              </a:rPr>
              <a:t>print</a:t>
            </a:r>
            <a:r>
              <a:rPr lang="en-US" altLang="zh-TW" sz="1200">
                <a:solidFill>
                  <a:srgbClr val="000000"/>
                </a:solidFill>
                <a:latin typeface="標楷體" panose="03000509000000000000" pitchFamily="65" charset="-120"/>
                <a:ea typeface="標楷體" panose="03000509000000000000" pitchFamily="65" charset="-120"/>
              </a:rPr>
              <a:t>(text_vectorization.get_vocabulary())</a:t>
            </a:r>
          </a:p>
          <a:p>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vectorized_texts = text_vectorization(texts)</a:t>
            </a:r>
          </a:p>
          <a:p>
            <a:r>
              <a:rPr lang="en-US" altLang="zh-TW" sz="1200">
                <a:solidFill>
                  <a:srgbClr val="795E26"/>
                </a:solidFill>
                <a:latin typeface="標楷體" panose="03000509000000000000" pitchFamily="65" charset="-120"/>
                <a:ea typeface="標楷體" panose="03000509000000000000" pitchFamily="65" charset="-120"/>
              </a:rPr>
              <a:t>print</a:t>
            </a:r>
            <a:r>
              <a:rPr lang="en-US" altLang="zh-TW" sz="1200">
                <a:solidFill>
                  <a:srgbClr val="000000"/>
                </a:solidFill>
                <a:latin typeface="標楷體" panose="03000509000000000000" pitchFamily="65" charset="-120"/>
                <a:ea typeface="標楷體" panose="03000509000000000000" pitchFamily="65" charset="-120"/>
              </a:rPr>
              <a:t>(vectorized_texts)</a:t>
            </a:r>
          </a:p>
        </p:txBody>
      </p:sp>
      <p:sp>
        <p:nvSpPr>
          <p:cNvPr id="16" name="文字方塊 15">
            <a:extLst>
              <a:ext uri="{FF2B5EF4-FFF2-40B4-BE49-F238E27FC236}">
                <a16:creationId xmlns:a16="http://schemas.microsoft.com/office/drawing/2014/main" id="{E4608A84-1D2E-25C7-5AC9-1A05FB31F7B2}"/>
              </a:ext>
            </a:extLst>
          </p:cNvPr>
          <p:cNvSpPr txBox="1"/>
          <p:nvPr/>
        </p:nvSpPr>
        <p:spPr>
          <a:xfrm>
            <a:off x="3396000" y="3830246"/>
            <a:ext cx="5400000" cy="1569660"/>
          </a:xfrm>
          <a:prstGeom prst="rect">
            <a:avLst/>
          </a:prstGeom>
          <a:noFill/>
        </p:spPr>
        <p:txBody>
          <a:bodyPr wrap="square">
            <a:spAutoFit/>
          </a:bodyPr>
          <a:lstStyle/>
          <a:p>
            <a:r>
              <a:rPr lang="en-US" altLang="zh-TW" sz="1200">
                <a:solidFill>
                  <a:srgbClr val="212121"/>
                </a:solidFill>
                <a:latin typeface="標楷體" panose="03000509000000000000" pitchFamily="65" charset="-120"/>
                <a:ea typeface="標楷體" panose="03000509000000000000" pitchFamily="65" charset="-120"/>
              </a:rPr>
              <a:t>['[UNK]', 'text', 'example text', 'example', 'this is', 'this', 'is an', 'is', 'another example', 'another', 'an example', 'an’]</a:t>
            </a:r>
          </a:p>
          <a:p>
            <a:endParaRPr lang="en-US" altLang="zh-TW" sz="1200">
              <a:solidFill>
                <a:srgbClr val="212121"/>
              </a:solidFill>
              <a:latin typeface="標楷體" panose="03000509000000000000" pitchFamily="65" charset="-120"/>
              <a:ea typeface="標楷體" panose="03000509000000000000" pitchFamily="65" charset="-120"/>
            </a:endParaRPr>
          </a:p>
          <a:p>
            <a:r>
              <a:rPr lang="en-US" altLang="zh-TW" sz="1200">
                <a:solidFill>
                  <a:srgbClr val="212121"/>
                </a:solidFill>
                <a:latin typeface="標楷體" panose="03000509000000000000" pitchFamily="65" charset="-120"/>
                <a:ea typeface="標楷體" panose="03000509000000000000" pitchFamily="65" charset="-120"/>
              </a:rPr>
              <a:t>tf.Tensor( </a:t>
            </a:r>
          </a:p>
          <a:p>
            <a:r>
              <a:rPr lang="en-US" altLang="zh-TW" sz="1200">
                <a:solidFill>
                  <a:srgbClr val="212121"/>
                </a:solidFill>
                <a:latin typeface="標楷體" panose="03000509000000000000" pitchFamily="65" charset="-120"/>
                <a:ea typeface="標楷體" panose="03000509000000000000" pitchFamily="65" charset="-120"/>
              </a:rPr>
              <a:t>[[0. 0.51082563 0.51082563 0.51082563 0.6931472 0.6931472 0.6931472 0.6931472 0. 0. 0.6931472 0.6931472 ] </a:t>
            </a:r>
          </a:p>
          <a:p>
            <a:r>
              <a:rPr lang="en-US" altLang="zh-TW" sz="1200">
                <a:solidFill>
                  <a:srgbClr val="212121"/>
                </a:solidFill>
                <a:latin typeface="標楷體" panose="03000509000000000000" pitchFamily="65" charset="-120"/>
                <a:ea typeface="標楷體" panose="03000509000000000000" pitchFamily="65" charset="-120"/>
              </a:rPr>
              <a:t>[0. 0.51082563 0.51082563 0.51082563 0. 0. 0. 0. 0.6931472 0.6931472 0. 0. ]], shape=(2, 12), dtype=float32)</a:t>
            </a:r>
            <a:endParaRPr lang="zh-TW" altLang="en-US" sz="1200">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AD0F4519-7932-B5A7-6594-DA35495E8EFA}"/>
              </a:ext>
            </a:extLst>
          </p:cNvPr>
          <p:cNvSpPr>
            <a:spLocks noGrp="1"/>
          </p:cNvSpPr>
          <p:nvPr>
            <p:ph type="sldNum" sz="quarter" idx="12"/>
          </p:nvPr>
        </p:nvSpPr>
        <p:spPr/>
        <p:txBody>
          <a:bodyPr/>
          <a:lstStyle/>
          <a:p>
            <a:fld id="{FCF3ABE6-1E2C-49E4-947A-D3493A2513D2}" type="slidenum">
              <a:rPr lang="zh-TW" altLang="en-US" smtClean="0"/>
              <a:t>16</a:t>
            </a:fld>
            <a:endParaRPr lang="zh-TW" altLang="en-US"/>
          </a:p>
        </p:txBody>
      </p:sp>
      <p:sp>
        <p:nvSpPr>
          <p:cNvPr id="14" name="文字方塊 13">
            <a:extLst>
              <a:ext uri="{FF2B5EF4-FFF2-40B4-BE49-F238E27FC236}">
                <a16:creationId xmlns:a16="http://schemas.microsoft.com/office/drawing/2014/main" id="{BED8B20E-8B02-4D29-5664-6F9622A10E9C}"/>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tf_idf &amp; 2_grams</a:t>
            </a:r>
            <a:endParaRPr lang="zh-TW" altLang="en-US" b="1">
              <a:latin typeface="標楷體" panose="03000509000000000000" pitchFamily="65" charset="-120"/>
              <a:ea typeface="標楷體" panose="03000509000000000000" pitchFamily="65" charset="-120"/>
            </a:endParaRPr>
          </a:p>
        </p:txBody>
      </p:sp>
      <p:sp>
        <p:nvSpPr>
          <p:cNvPr id="15" name="文字方塊 14">
            <a:extLst>
              <a:ext uri="{FF2B5EF4-FFF2-40B4-BE49-F238E27FC236}">
                <a16:creationId xmlns:a16="http://schemas.microsoft.com/office/drawing/2014/main" id="{06909096-35E7-BB68-6133-BF7834BC21C1}"/>
              </a:ext>
            </a:extLst>
          </p:cNvPr>
          <p:cNvSpPr txBox="1"/>
          <p:nvPr/>
        </p:nvSpPr>
        <p:spPr>
          <a:xfrm>
            <a:off x="3396000" y="632621"/>
            <a:ext cx="5400000" cy="307777"/>
          </a:xfrm>
          <a:prstGeom prst="rect">
            <a:avLst/>
          </a:prstGeom>
          <a:noFill/>
        </p:spPr>
        <p:txBody>
          <a:bodyPr wrap="square" anchor="ctr">
            <a:spAutoFit/>
          </a:bodyPr>
          <a:lstStyle/>
          <a:p>
            <a:pPr algn="ctr"/>
            <a:r>
              <a:rPr lang="en-US" altLang="zh-TW" sz="1400" b="1">
                <a:latin typeface="標楷體" panose="03000509000000000000" pitchFamily="65" charset="-120"/>
                <a:ea typeface="標楷體" panose="03000509000000000000" pitchFamily="65" charset="-120"/>
              </a:rPr>
              <a:t>Example</a:t>
            </a:r>
            <a:endParaRPr lang="en-US" altLang="zh-TW" sz="1400">
              <a:solidFill>
                <a:srgbClr val="C0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908633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2AC2B5D-F743-1943-F109-77D21560B240}"/>
              </a:ext>
            </a:extLst>
          </p:cNvPr>
          <p:cNvSpPr>
            <a:spLocks noGrp="1"/>
          </p:cNvSpPr>
          <p:nvPr>
            <p:ph type="sldNum" sz="quarter" idx="12"/>
          </p:nvPr>
        </p:nvSpPr>
        <p:spPr/>
        <p:txBody>
          <a:bodyPr/>
          <a:lstStyle/>
          <a:p>
            <a:fld id="{FCF3ABE6-1E2C-49E4-947A-D3493A2513D2}" type="slidenum">
              <a:rPr lang="zh-TW" altLang="en-US" smtClean="0"/>
              <a:t>17</a:t>
            </a:fld>
            <a:endParaRPr lang="zh-TW" altLang="en-US"/>
          </a:p>
        </p:txBody>
      </p:sp>
      <p:sp>
        <p:nvSpPr>
          <p:cNvPr id="6" name="文字方塊 5">
            <a:extLst>
              <a:ext uri="{FF2B5EF4-FFF2-40B4-BE49-F238E27FC236}">
                <a16:creationId xmlns:a16="http://schemas.microsoft.com/office/drawing/2014/main" id="{51C2C98F-FCE6-615D-E9B0-AA85E22B6243}"/>
              </a:ext>
            </a:extLst>
          </p:cNvPr>
          <p:cNvSpPr txBox="1"/>
          <p:nvPr/>
        </p:nvSpPr>
        <p:spPr>
          <a:xfrm>
            <a:off x="6637557" y="699847"/>
            <a:ext cx="5291882" cy="646331"/>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限制使用</a:t>
            </a:r>
            <a:r>
              <a:rPr lang="en-US" altLang="zh-TW" sz="1200">
                <a:solidFill>
                  <a:schemeClr val="accent1">
                    <a:lumMod val="75000"/>
                  </a:schemeClr>
                </a:solidFill>
                <a:latin typeface="標楷體" panose="03000509000000000000" pitchFamily="65" charset="-120"/>
                <a:ea typeface="標楷體" panose="03000509000000000000" pitchFamily="65" charset="-120"/>
              </a:rPr>
              <a:t>20000</a:t>
            </a:r>
            <a:r>
              <a:rPr lang="zh-TW" altLang="en-US" sz="1200">
                <a:solidFill>
                  <a:schemeClr val="accent1">
                    <a:lumMod val="75000"/>
                  </a:schemeClr>
                </a:solidFill>
                <a:latin typeface="標楷體" panose="03000509000000000000" pitchFamily="65" charset="-120"/>
                <a:ea typeface="標楷體" panose="03000509000000000000" pitchFamily="65" charset="-120"/>
              </a:rPr>
              <a:t>個最常出現的單字。若未指定則預設會為訓練資料中的每個單字建立索引，但這樣可能會多出幾萬個只出現一兩次的詞彙，而這些詞彙通常沒有乘載什麼有用的資訊。一般來說</a:t>
            </a:r>
            <a:r>
              <a:rPr lang="en-US" altLang="zh-TW" sz="1200">
                <a:solidFill>
                  <a:schemeClr val="accent1">
                    <a:lumMod val="75000"/>
                  </a:schemeClr>
                </a:solidFill>
                <a:latin typeface="標楷體" panose="03000509000000000000" pitchFamily="65" charset="-120"/>
                <a:ea typeface="標楷體" panose="03000509000000000000" pitchFamily="65" charset="-120"/>
              </a:rPr>
              <a:t>20000</a:t>
            </a:r>
            <a:r>
              <a:rPr lang="zh-TW" altLang="en-US" sz="1200">
                <a:solidFill>
                  <a:schemeClr val="accent1">
                    <a:lumMod val="75000"/>
                  </a:schemeClr>
                </a:solidFill>
                <a:latin typeface="標楷體" panose="03000509000000000000" pitchFamily="65" charset="-120"/>
                <a:ea typeface="標楷體" panose="03000509000000000000" pitchFamily="65" charset="-120"/>
              </a:rPr>
              <a:t>是做文字分類時的合理詞彙量</a:t>
            </a:r>
          </a:p>
        </p:txBody>
      </p:sp>
      <p:sp>
        <p:nvSpPr>
          <p:cNvPr id="7" name="文字方塊 6">
            <a:extLst>
              <a:ext uri="{FF2B5EF4-FFF2-40B4-BE49-F238E27FC236}">
                <a16:creationId xmlns:a16="http://schemas.microsoft.com/office/drawing/2014/main" id="{24242F8A-1668-A659-6A3C-D105DBD6DEE3}"/>
              </a:ext>
            </a:extLst>
          </p:cNvPr>
          <p:cNvSpPr txBox="1"/>
          <p:nvPr/>
        </p:nvSpPr>
        <p:spPr>
          <a:xfrm>
            <a:off x="6637557" y="1405816"/>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將輸出</a:t>
            </a:r>
            <a:r>
              <a:rPr lang="en-US" altLang="zh-TW" sz="1200">
                <a:solidFill>
                  <a:schemeClr val="accent1">
                    <a:lumMod val="75000"/>
                  </a:schemeClr>
                </a:solidFill>
                <a:latin typeface="標楷體" panose="03000509000000000000" pitchFamily="65" charset="-120"/>
                <a:ea typeface="標楷體" panose="03000509000000000000" pitchFamily="65" charset="-120"/>
              </a:rPr>
              <a:t>token</a:t>
            </a:r>
            <a:r>
              <a:rPr lang="zh-TW" altLang="en-US" sz="1200">
                <a:solidFill>
                  <a:schemeClr val="accent1">
                    <a:lumMod val="75000"/>
                  </a:schemeClr>
                </a:solidFill>
                <a:latin typeface="標楷體" panose="03000509000000000000" pitchFamily="65" charset="-120"/>
                <a:ea typeface="標楷體" panose="03000509000000000000" pitchFamily="65" charset="-120"/>
              </a:rPr>
              <a:t>編碼成</a:t>
            </a:r>
            <a:r>
              <a:rPr lang="en-US" altLang="zh-TW" sz="1200">
                <a:solidFill>
                  <a:schemeClr val="accent1">
                    <a:lumMod val="75000"/>
                  </a:schemeClr>
                </a:solidFill>
                <a:latin typeface="標楷體" panose="03000509000000000000" pitchFamily="65" charset="-120"/>
                <a:ea typeface="標楷體" panose="03000509000000000000" pitchFamily="65" charset="-120"/>
              </a:rPr>
              <a:t>multi-hot</a:t>
            </a:r>
            <a:r>
              <a:rPr lang="zh-TW" altLang="en-US" sz="1200">
                <a:solidFill>
                  <a:schemeClr val="accent1">
                    <a:lumMod val="75000"/>
                  </a:schemeClr>
                </a:solidFill>
                <a:latin typeface="標楷體" panose="03000509000000000000" pitchFamily="65" charset="-120"/>
                <a:ea typeface="標楷體" panose="03000509000000000000" pitchFamily="65" charset="-120"/>
              </a:rPr>
              <a:t>二元向量</a:t>
            </a:r>
          </a:p>
        </p:txBody>
      </p:sp>
      <p:sp>
        <p:nvSpPr>
          <p:cNvPr id="8" name="文字方塊 7">
            <a:extLst>
              <a:ext uri="{FF2B5EF4-FFF2-40B4-BE49-F238E27FC236}">
                <a16:creationId xmlns:a16="http://schemas.microsoft.com/office/drawing/2014/main" id="{E2348D29-B189-AF5D-A15B-408537D70FE3}"/>
              </a:ext>
            </a:extLst>
          </p:cNvPr>
          <p:cNvSpPr txBox="1"/>
          <p:nvPr/>
        </p:nvSpPr>
        <p:spPr>
          <a:xfrm>
            <a:off x="6637557" y="1698712"/>
            <a:ext cx="5291882" cy="461665"/>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準備一個只產生原始文字輸入的資料集</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沒有標籤</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，為了將文字傳入</a:t>
            </a:r>
            <a:r>
              <a:rPr lang="en-US" altLang="zh-TW" sz="1200" err="1">
                <a:solidFill>
                  <a:schemeClr val="accent1">
                    <a:lumMod val="75000"/>
                  </a:schemeClr>
                </a:solidFill>
                <a:latin typeface="標楷體" panose="03000509000000000000" pitchFamily="65" charset="-120"/>
                <a:ea typeface="標楷體" panose="03000509000000000000" pitchFamily="65" charset="-120"/>
              </a:rPr>
              <a:t>TextVectorization</a:t>
            </a:r>
            <a:r>
              <a:rPr lang="zh-TW" altLang="en-US" sz="1200">
                <a:solidFill>
                  <a:schemeClr val="accent1">
                    <a:lumMod val="75000"/>
                  </a:schemeClr>
                </a:solidFill>
                <a:latin typeface="標楷體" panose="03000509000000000000" pitchFamily="65" charset="-120"/>
                <a:ea typeface="標楷體" panose="03000509000000000000" pitchFamily="65" charset="-120"/>
              </a:rPr>
              <a:t>以產生詞彙表</a:t>
            </a:r>
            <a:endParaRPr lang="zh-TW" altLang="en-US" sz="1200">
              <a:solidFill>
                <a:schemeClr val="accent1">
                  <a:lumMod val="75000"/>
                </a:schemeClr>
              </a:solidFill>
            </a:endParaRPr>
          </a:p>
        </p:txBody>
      </p:sp>
      <p:sp>
        <p:nvSpPr>
          <p:cNvPr id="9" name="文字方塊 8">
            <a:extLst>
              <a:ext uri="{FF2B5EF4-FFF2-40B4-BE49-F238E27FC236}">
                <a16:creationId xmlns:a16="http://schemas.microsoft.com/office/drawing/2014/main" id="{598F9025-7B45-5308-38D9-11C3B1B1C1AD}"/>
              </a:ext>
            </a:extLst>
          </p:cNvPr>
          <p:cNvSpPr txBox="1"/>
          <p:nvPr/>
        </p:nvSpPr>
        <p:spPr>
          <a:xfrm>
            <a:off x="6637557" y="2226264"/>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使用</a:t>
            </a:r>
            <a:r>
              <a:rPr lang="en-US" altLang="zh-TW" sz="1200">
                <a:solidFill>
                  <a:schemeClr val="accent1">
                    <a:lumMod val="75000"/>
                  </a:schemeClr>
                </a:solidFill>
                <a:latin typeface="標楷體" panose="03000509000000000000" pitchFamily="65" charset="-120"/>
                <a:ea typeface="標楷體" panose="03000509000000000000" pitchFamily="65" charset="-120"/>
              </a:rPr>
              <a:t>"adapt"</a:t>
            </a:r>
            <a:r>
              <a:rPr lang="zh-TW" altLang="en-US" sz="1200">
                <a:solidFill>
                  <a:schemeClr val="accent1">
                    <a:lumMod val="75000"/>
                  </a:schemeClr>
                </a:solidFill>
                <a:latin typeface="標楷體" panose="03000509000000000000" pitchFamily="65" charset="-120"/>
                <a:ea typeface="標楷體" panose="03000509000000000000" pitchFamily="65" charset="-120"/>
              </a:rPr>
              <a:t>指令並以</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en-US" altLang="zh-TW" sz="1200" err="1">
                <a:solidFill>
                  <a:schemeClr val="accent1">
                    <a:lumMod val="75000"/>
                  </a:schemeClr>
                </a:solidFill>
                <a:latin typeface="標楷體" panose="03000509000000000000" pitchFamily="65" charset="-120"/>
                <a:ea typeface="標楷體" panose="03000509000000000000" pitchFamily="65" charset="-120"/>
              </a:rPr>
              <a:t>text_only_train_ds</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來建立索引</a:t>
            </a:r>
          </a:p>
        </p:txBody>
      </p:sp>
      <p:sp>
        <p:nvSpPr>
          <p:cNvPr id="10" name="文字方塊 9">
            <a:extLst>
              <a:ext uri="{FF2B5EF4-FFF2-40B4-BE49-F238E27FC236}">
                <a16:creationId xmlns:a16="http://schemas.microsoft.com/office/drawing/2014/main" id="{BC2B922A-7E16-142F-055C-A5B33CFED7D4}"/>
              </a:ext>
            </a:extLst>
          </p:cNvPr>
          <p:cNvSpPr txBox="1"/>
          <p:nvPr/>
        </p:nvSpPr>
        <p:spPr>
          <a:xfrm>
            <a:off x="6637557" y="2881543"/>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對文字資料進行預先處理</a:t>
            </a:r>
          </a:p>
        </p:txBody>
      </p:sp>
      <p:sp>
        <p:nvSpPr>
          <p:cNvPr id="11" name="文字方塊 10">
            <a:extLst>
              <a:ext uri="{FF2B5EF4-FFF2-40B4-BE49-F238E27FC236}">
                <a16:creationId xmlns:a16="http://schemas.microsoft.com/office/drawing/2014/main" id="{2382C954-9CE4-7C53-739C-CFFD0D23FF18}"/>
              </a:ext>
            </a:extLst>
          </p:cNvPr>
          <p:cNvSpPr txBox="1"/>
          <p:nvPr/>
        </p:nvSpPr>
        <p:spPr>
          <a:xfrm>
            <a:off x="6637557" y="2564663"/>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明確指定</a:t>
            </a:r>
            <a:r>
              <a:rPr lang="en-US" altLang="zh-TW" sz="1200" err="1">
                <a:solidFill>
                  <a:schemeClr val="accent1">
                    <a:lumMod val="75000"/>
                  </a:schemeClr>
                </a:solidFill>
                <a:latin typeface="標楷體" panose="03000509000000000000" pitchFamily="65" charset="-120"/>
                <a:ea typeface="標楷體" panose="03000509000000000000" pitchFamily="65" charset="-120"/>
              </a:rPr>
              <a:t>num_parallel_calls</a:t>
            </a:r>
            <a:r>
              <a:rPr lang="zh-TW" altLang="en-US" sz="1200">
                <a:solidFill>
                  <a:schemeClr val="accent1">
                    <a:lumMod val="75000"/>
                  </a:schemeClr>
                </a:solidFill>
                <a:latin typeface="標楷體" panose="03000509000000000000" pitchFamily="65" charset="-120"/>
                <a:ea typeface="標楷體" panose="03000509000000000000" pitchFamily="65" charset="-120"/>
              </a:rPr>
              <a:t>值來使用多個</a:t>
            </a:r>
            <a:r>
              <a:rPr lang="en-US" altLang="zh-TW" sz="1200">
                <a:solidFill>
                  <a:schemeClr val="accent1">
                    <a:lumMod val="75000"/>
                  </a:schemeClr>
                </a:solidFill>
                <a:latin typeface="標楷體" panose="03000509000000000000" pitchFamily="65" charset="-120"/>
                <a:ea typeface="標楷體" panose="03000509000000000000" pitchFamily="65" charset="-120"/>
              </a:rPr>
              <a:t>CPU</a:t>
            </a:r>
            <a:r>
              <a:rPr lang="zh-TW" altLang="en-US" sz="1200">
                <a:solidFill>
                  <a:schemeClr val="accent1">
                    <a:lumMod val="75000"/>
                  </a:schemeClr>
                </a:solidFill>
                <a:latin typeface="標楷體" panose="03000509000000000000" pitchFamily="65" charset="-120"/>
                <a:ea typeface="標楷體" panose="03000509000000000000" pitchFamily="65" charset="-120"/>
              </a:rPr>
              <a:t>核心</a:t>
            </a:r>
          </a:p>
        </p:txBody>
      </p:sp>
      <p:cxnSp>
        <p:nvCxnSpPr>
          <p:cNvPr id="12" name="接點: 肘形 11">
            <a:extLst>
              <a:ext uri="{FF2B5EF4-FFF2-40B4-BE49-F238E27FC236}">
                <a16:creationId xmlns:a16="http://schemas.microsoft.com/office/drawing/2014/main" id="{E4A0D09E-1F8D-22D2-1ACC-6ADE63C98E83}"/>
              </a:ext>
            </a:extLst>
          </p:cNvPr>
          <p:cNvCxnSpPr>
            <a:cxnSpLocks/>
            <a:endCxn id="6" idx="1"/>
          </p:cNvCxnSpPr>
          <p:nvPr/>
        </p:nvCxnSpPr>
        <p:spPr>
          <a:xfrm flipV="1">
            <a:off x="2445488" y="1023013"/>
            <a:ext cx="4192069" cy="380703"/>
          </a:xfrm>
          <a:prstGeom prst="bentConnector3">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F0C2D344-B888-E485-DC55-692054A18849}"/>
              </a:ext>
            </a:extLst>
          </p:cNvPr>
          <p:cNvCxnSpPr>
            <a:cxnSpLocks/>
            <a:endCxn id="8" idx="1"/>
          </p:cNvCxnSpPr>
          <p:nvPr/>
        </p:nvCxnSpPr>
        <p:spPr>
          <a:xfrm>
            <a:off x="4527346" y="1929545"/>
            <a:ext cx="2110211"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接點: 肘形 13">
            <a:extLst>
              <a:ext uri="{FF2B5EF4-FFF2-40B4-BE49-F238E27FC236}">
                <a16:creationId xmlns:a16="http://schemas.microsoft.com/office/drawing/2014/main" id="{FBDDF25F-37BB-F2DA-40B8-BCE2CFFB6052}"/>
              </a:ext>
            </a:extLst>
          </p:cNvPr>
          <p:cNvCxnSpPr>
            <a:cxnSpLocks/>
            <a:endCxn id="9" idx="1"/>
          </p:cNvCxnSpPr>
          <p:nvPr/>
        </p:nvCxnSpPr>
        <p:spPr>
          <a:xfrm>
            <a:off x="4176511" y="2129851"/>
            <a:ext cx="2461046" cy="234913"/>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接點: 肘形 14">
            <a:extLst>
              <a:ext uri="{FF2B5EF4-FFF2-40B4-BE49-F238E27FC236}">
                <a16:creationId xmlns:a16="http://schemas.microsoft.com/office/drawing/2014/main" id="{DCB7D9A1-DE61-D509-ADEC-8AB55406A9FF}"/>
              </a:ext>
            </a:extLst>
          </p:cNvPr>
          <p:cNvCxnSpPr>
            <a:cxnSpLocks/>
            <a:endCxn id="11" idx="1"/>
          </p:cNvCxnSpPr>
          <p:nvPr/>
        </p:nvCxnSpPr>
        <p:spPr>
          <a:xfrm flipV="1">
            <a:off x="2743200" y="2703163"/>
            <a:ext cx="3894357" cy="138499"/>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75267164-57F3-7427-9837-07252D7BB21A}"/>
              </a:ext>
            </a:extLst>
          </p:cNvPr>
          <p:cNvCxnSpPr>
            <a:cxnSpLocks/>
            <a:endCxn id="10" idx="1"/>
          </p:cNvCxnSpPr>
          <p:nvPr/>
        </p:nvCxnSpPr>
        <p:spPr>
          <a:xfrm flipV="1">
            <a:off x="4649972" y="3020043"/>
            <a:ext cx="1987585" cy="198078"/>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96F30AB1-FE84-2DD5-EF75-C233628DF841}"/>
              </a:ext>
            </a:extLst>
          </p:cNvPr>
          <p:cNvCxnSpPr>
            <a:cxnSpLocks/>
            <a:endCxn id="7" idx="1"/>
          </p:cNvCxnSpPr>
          <p:nvPr/>
        </p:nvCxnSpPr>
        <p:spPr>
          <a:xfrm>
            <a:off x="2948763" y="1544316"/>
            <a:ext cx="3688794"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6FC369AE-6207-4E6E-DFC7-34E47777F7AF}"/>
              </a:ext>
            </a:extLst>
          </p:cNvPr>
          <p:cNvSpPr txBox="1"/>
          <p:nvPr/>
        </p:nvSpPr>
        <p:spPr>
          <a:xfrm>
            <a:off x="6637557" y="3585006"/>
            <a:ext cx="5291882"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keras</a:t>
            </a:r>
          </a:p>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get_model</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max_tokens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20000</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hidden_dim</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16</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inputs = keras.Input(shape=(max_tokens,))</a:t>
            </a:r>
          </a:p>
          <a:p>
            <a:r>
              <a:rPr lang="en-US" altLang="zh-TW" sz="1200" b="0">
                <a:solidFill>
                  <a:srgbClr val="000000"/>
                </a:solidFill>
                <a:effectLst/>
                <a:latin typeface="標楷體" panose="03000509000000000000" pitchFamily="65" charset="-120"/>
                <a:ea typeface="標楷體" panose="03000509000000000000" pitchFamily="65" charset="-120"/>
              </a:rPr>
              <a:t>    x = layers.Dense(hidden_dim, activation=</a:t>
            </a:r>
            <a:r>
              <a:rPr lang="en-US" altLang="zh-TW" sz="1200" b="0">
                <a:solidFill>
                  <a:srgbClr val="A31515"/>
                </a:solidFill>
                <a:effectLst/>
                <a:latin typeface="標楷體" panose="03000509000000000000" pitchFamily="65" charset="-120"/>
                <a:ea typeface="標楷體" panose="03000509000000000000" pitchFamily="65" charset="-120"/>
              </a:rPr>
              <a:t>"relu"</a:t>
            </a:r>
            <a:r>
              <a:rPr lang="en-US" altLang="zh-TW" sz="1200" b="0">
                <a:solidFill>
                  <a:srgbClr val="000000"/>
                </a:solidFill>
                <a:effectLst/>
                <a:latin typeface="標楷體" panose="03000509000000000000" pitchFamily="65" charset="-120"/>
                <a:ea typeface="標楷體" panose="03000509000000000000" pitchFamily="65" charset="-120"/>
              </a:rPr>
              <a:t>)(inputs)</a:t>
            </a:r>
          </a:p>
          <a:p>
            <a:r>
              <a:rPr lang="en-US" altLang="zh-TW" sz="1200" b="0">
                <a:solidFill>
                  <a:srgbClr val="000000"/>
                </a:solidFill>
                <a:effectLst/>
                <a:latin typeface="標楷體" panose="03000509000000000000" pitchFamily="65" charset="-120"/>
                <a:ea typeface="標楷體" panose="03000509000000000000" pitchFamily="65" charset="-120"/>
              </a:rPr>
              <a:t>    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    outputs = layers.Dense(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activation=</a:t>
            </a:r>
            <a:r>
              <a:rPr lang="en-US" altLang="zh-TW" sz="1200" b="0">
                <a:solidFill>
                  <a:srgbClr val="A31515"/>
                </a:solidFill>
                <a:effectLst/>
                <a:latin typeface="標楷體" panose="03000509000000000000" pitchFamily="65" charset="-120"/>
                <a:ea typeface="標楷體" panose="03000509000000000000" pitchFamily="65" charset="-120"/>
              </a:rPr>
              <a:t>"sigmoid"</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    model = keras.Model(inputs, outputs)</a:t>
            </a:r>
          </a:p>
          <a:p>
            <a:r>
              <a:rPr lang="en-US" altLang="zh-TW" sz="1200" b="0">
                <a:solidFill>
                  <a:srgbClr val="000000"/>
                </a:solidFill>
                <a:effectLst/>
                <a:latin typeface="標楷體" panose="03000509000000000000" pitchFamily="65" charset="-120"/>
                <a:ea typeface="標楷體" panose="03000509000000000000" pitchFamily="65" charset="-120"/>
              </a:rPr>
              <a:t>    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"binary_crossentropy"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model</a:t>
            </a:r>
          </a:p>
        </p:txBody>
      </p:sp>
      <p:sp>
        <p:nvSpPr>
          <p:cNvPr id="19" name="文字方塊 18">
            <a:extLst>
              <a:ext uri="{FF2B5EF4-FFF2-40B4-BE49-F238E27FC236}">
                <a16:creationId xmlns:a16="http://schemas.microsoft.com/office/drawing/2014/main" id="{0B12A610-ED9A-7A1F-74D1-1983A11DF285}"/>
              </a:ext>
            </a:extLst>
          </p:cNvPr>
          <p:cNvSpPr txBox="1"/>
          <p:nvPr/>
        </p:nvSpPr>
        <p:spPr>
          <a:xfrm>
            <a:off x="6637557" y="6125517"/>
            <a:ext cx="5291882" cy="461665"/>
          </a:xfrm>
          <a:prstGeom prst="rect">
            <a:avLst/>
          </a:prstGeom>
          <a:noFill/>
          <a:ln>
            <a:solidFill>
              <a:srgbClr val="0070C0"/>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model = get_model()</a:t>
            </a:r>
          </a:p>
          <a:p>
            <a:r>
              <a:rPr lang="en-US" altLang="zh-TW" sz="1200" b="0">
                <a:solidFill>
                  <a:srgbClr val="000000"/>
                </a:solidFill>
                <a:effectLst/>
                <a:latin typeface="標楷體" panose="03000509000000000000" pitchFamily="65" charset="-120"/>
                <a:ea typeface="標楷體" panose="03000509000000000000" pitchFamily="65" charset="-120"/>
              </a:rPr>
              <a:t>model.summary()</a:t>
            </a:r>
          </a:p>
        </p:txBody>
      </p:sp>
      <p:sp>
        <p:nvSpPr>
          <p:cNvPr id="20" name="文字方塊 19">
            <a:extLst>
              <a:ext uri="{FF2B5EF4-FFF2-40B4-BE49-F238E27FC236}">
                <a16:creationId xmlns:a16="http://schemas.microsoft.com/office/drawing/2014/main" id="{97B096DC-DFEA-7941-D88A-310319DA063B}"/>
              </a:ext>
            </a:extLst>
          </p:cNvPr>
          <p:cNvSpPr txBox="1"/>
          <p:nvPr/>
        </p:nvSpPr>
        <p:spPr>
          <a:xfrm>
            <a:off x="686877" y="392267"/>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使用</a:t>
            </a:r>
            <a:r>
              <a:rPr lang="en-US" altLang="zh-TW" sz="1400" b="1">
                <a:latin typeface="標楷體" panose="03000509000000000000" pitchFamily="65" charset="-120"/>
                <a:ea typeface="標楷體" panose="03000509000000000000" pitchFamily="65" charset="-120"/>
              </a:rPr>
              <a:t>TextVectorization</a:t>
            </a:r>
            <a:r>
              <a:rPr lang="zh-TW" altLang="en-US" sz="1400" b="1">
                <a:latin typeface="標楷體" panose="03000509000000000000" pitchFamily="65" charset="-120"/>
                <a:ea typeface="標楷體" panose="03000509000000000000" pitchFamily="65" charset="-120"/>
              </a:rPr>
              <a:t>層預先處理資料集</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23" name="文字方塊 22">
            <a:extLst>
              <a:ext uri="{FF2B5EF4-FFF2-40B4-BE49-F238E27FC236}">
                <a16:creationId xmlns:a16="http://schemas.microsoft.com/office/drawing/2014/main" id="{1B57DF49-D1DF-2D6D-4AA4-3C248AD1DC83}"/>
              </a:ext>
            </a:extLst>
          </p:cNvPr>
          <p:cNvSpPr txBox="1"/>
          <p:nvPr/>
        </p:nvSpPr>
        <p:spPr>
          <a:xfrm>
            <a:off x="686877" y="705037"/>
            <a:ext cx="5443039" cy="341632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tensorflow.keras.layers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TextVectorization</a:t>
            </a:r>
          </a:p>
          <a:p>
            <a:r>
              <a:rPr lang="en-US" altLang="zh-TW" sz="1200" b="0">
                <a:solidFill>
                  <a:srgbClr val="000000"/>
                </a:solidFill>
                <a:effectLst/>
                <a:latin typeface="標楷體" panose="03000509000000000000" pitchFamily="65" charset="-120"/>
                <a:ea typeface="標楷體" panose="03000509000000000000" pitchFamily="65" charset="-120"/>
              </a:rPr>
              <a:t>text_vectorization = TextVectorization(</a:t>
            </a:r>
          </a:p>
          <a:p>
            <a:r>
              <a:rPr lang="en-US" altLang="zh-TW" sz="1200" b="0">
                <a:solidFill>
                  <a:srgbClr val="000000"/>
                </a:solidFill>
                <a:effectLst/>
                <a:latin typeface="標楷體" panose="03000509000000000000" pitchFamily="65" charset="-120"/>
                <a:ea typeface="標楷體" panose="03000509000000000000" pitchFamily="65" charset="-120"/>
              </a:rPr>
              <a:t>    ngrams = </a:t>
            </a:r>
            <a:r>
              <a:rPr lang="en-US" altLang="zh-TW" sz="1200" b="0">
                <a:solidFill>
                  <a:srgbClr val="116644"/>
                </a:solidFill>
                <a:effectLst/>
                <a:latin typeface="標楷體" panose="03000509000000000000" pitchFamily="65" charset="-120"/>
                <a:ea typeface="標楷體" panose="03000509000000000000" pitchFamily="65" charset="-120"/>
              </a:rPr>
              <a:t>2</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max_tokens=</a:t>
            </a:r>
            <a:r>
              <a:rPr lang="en-US" altLang="zh-TW" sz="1200" b="0">
                <a:solidFill>
                  <a:srgbClr val="116644"/>
                </a:solidFill>
                <a:effectLst/>
                <a:latin typeface="標楷體" panose="03000509000000000000" pitchFamily="65" charset="-120"/>
                <a:ea typeface="標楷體" panose="03000509000000000000" pitchFamily="65" charset="-120"/>
              </a:rPr>
              <a:t>20000</a:t>
            </a:r>
            <a:r>
              <a:rPr lang="en-US" altLang="zh-TW" sz="1200" b="0">
                <a:solidFill>
                  <a:srgbClr val="000000"/>
                </a:solidFill>
                <a:effectLst/>
                <a:latin typeface="標楷體" panose="03000509000000000000" pitchFamily="65" charset="-120"/>
                <a:ea typeface="標楷體" panose="03000509000000000000" pitchFamily="65" charset="-120"/>
              </a:rPr>
              <a:t>,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output_mode=</a:t>
            </a:r>
            <a:r>
              <a:rPr lang="en-US" altLang="zh-TW" sz="1200" b="0">
                <a:solidFill>
                  <a:srgbClr val="A31515"/>
                </a:solidFill>
                <a:effectLst/>
                <a:latin typeface="標楷體" panose="03000509000000000000" pitchFamily="65" charset="-120"/>
                <a:ea typeface="標楷體" panose="03000509000000000000" pitchFamily="65" charset="-120"/>
              </a:rPr>
              <a:t>"tf_idf"</a:t>
            </a:r>
            <a:r>
              <a:rPr lang="en-US" altLang="zh-TW" sz="1200" b="0">
                <a:solidFill>
                  <a:srgbClr val="000000"/>
                </a:solidFill>
                <a:effectLst/>
                <a:latin typeface="標楷體" panose="03000509000000000000" pitchFamily="65" charset="-120"/>
                <a:ea typeface="標楷體" panose="03000509000000000000" pitchFamily="65" charset="-120"/>
              </a:rPr>
              <a:t>  )</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text_only_train_ds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x)  </a:t>
            </a:r>
          </a:p>
          <a:p>
            <a:r>
              <a:rPr lang="en-US" altLang="zh-TW" sz="1200" b="0">
                <a:solidFill>
                  <a:srgbClr val="000000"/>
                </a:solidFill>
                <a:effectLst/>
                <a:latin typeface="標楷體" panose="03000509000000000000" pitchFamily="65" charset="-120"/>
                <a:ea typeface="標楷體" panose="03000509000000000000" pitchFamily="65" charset="-120"/>
              </a:rPr>
              <a:t>text_vectorization.adapt(text_only_train_ds)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tf_idf_2grams_train_ds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tf_idf_2grams_val_ds = val_ds.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tf_idf_2grams_test_ds = test_ds.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25" name="右大括弧 24">
            <a:extLst>
              <a:ext uri="{FF2B5EF4-FFF2-40B4-BE49-F238E27FC236}">
                <a16:creationId xmlns:a16="http://schemas.microsoft.com/office/drawing/2014/main" id="{E37A48E0-F997-5CF4-4C11-D8C213B9C696}"/>
              </a:ext>
            </a:extLst>
          </p:cNvPr>
          <p:cNvSpPr/>
          <p:nvPr/>
        </p:nvSpPr>
        <p:spPr>
          <a:xfrm>
            <a:off x="4137485" y="2423938"/>
            <a:ext cx="404037" cy="15924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2E18AA1A-D7AE-766F-2DAF-D9F6D2206218}"/>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tf_idf &amp; 2_grams</a:t>
            </a:r>
            <a:endParaRPr lang="zh-TW" altLang="en-US" b="1">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AC69B5BF-57E2-21EA-FB29-C8D46F3C6CD7}"/>
              </a:ext>
            </a:extLst>
          </p:cNvPr>
          <p:cNvSpPr txBox="1"/>
          <p:nvPr/>
        </p:nvSpPr>
        <p:spPr>
          <a:xfrm>
            <a:off x="6637557" y="3278407"/>
            <a:ext cx="529188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建立模型並設定</a:t>
            </a:r>
            <a:r>
              <a:rPr lang="en-US" altLang="zh-TW" sz="1400" b="1">
                <a:latin typeface="標楷體" panose="03000509000000000000" pitchFamily="65" charset="-120"/>
                <a:ea typeface="標楷體" panose="03000509000000000000" pitchFamily="65" charset="-120"/>
              </a:rPr>
              <a:t>compile</a:t>
            </a:r>
            <a:endParaRPr lang="zh-TW" altLang="en-US" sz="1400"/>
          </a:p>
        </p:txBody>
      </p:sp>
      <p:pic>
        <p:nvPicPr>
          <p:cNvPr id="5" name="圖片 4">
            <a:extLst>
              <a:ext uri="{FF2B5EF4-FFF2-40B4-BE49-F238E27FC236}">
                <a16:creationId xmlns:a16="http://schemas.microsoft.com/office/drawing/2014/main" id="{A395D06E-54B8-E1C5-1996-DD27EE3A2759}"/>
              </a:ext>
            </a:extLst>
          </p:cNvPr>
          <p:cNvPicPr>
            <a:picLocks noChangeAspect="1"/>
          </p:cNvPicPr>
          <p:nvPr/>
        </p:nvPicPr>
        <p:blipFill>
          <a:blip r:embed="rId2"/>
          <a:stretch>
            <a:fillRect/>
          </a:stretch>
        </p:blipFill>
        <p:spPr>
          <a:xfrm>
            <a:off x="311036" y="705532"/>
            <a:ext cx="339321" cy="133229"/>
          </a:xfrm>
          <a:prstGeom prst="rect">
            <a:avLst/>
          </a:prstGeom>
          <a:noFill/>
        </p:spPr>
      </p:pic>
    </p:spTree>
    <p:extLst>
      <p:ext uri="{BB962C8B-B14F-4D97-AF65-F5344CB8AC3E}">
        <p14:creationId xmlns:p14="http://schemas.microsoft.com/office/powerpoint/2010/main" val="3815501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27E277D3-8F95-9766-8326-09B3144F7A2F}"/>
              </a:ext>
            </a:extLst>
          </p:cNvPr>
          <p:cNvSpPr>
            <a:spLocks noGrp="1"/>
          </p:cNvSpPr>
          <p:nvPr>
            <p:ph type="sldNum" sz="quarter" idx="12"/>
          </p:nvPr>
        </p:nvSpPr>
        <p:spPr/>
        <p:txBody>
          <a:bodyPr/>
          <a:lstStyle/>
          <a:p>
            <a:fld id="{FCF3ABE6-1E2C-49E4-947A-D3493A2513D2}" type="slidenum">
              <a:rPr lang="zh-TW" altLang="en-US" smtClean="0"/>
              <a:t>18</a:t>
            </a:fld>
            <a:endParaRPr lang="zh-TW" altLang="en-US"/>
          </a:p>
        </p:txBody>
      </p:sp>
      <p:sp>
        <p:nvSpPr>
          <p:cNvPr id="7" name="文字方塊 6">
            <a:extLst>
              <a:ext uri="{FF2B5EF4-FFF2-40B4-BE49-F238E27FC236}">
                <a16:creationId xmlns:a16="http://schemas.microsoft.com/office/drawing/2014/main" id="{6865954E-38B1-D57B-FA27-3B8F999B72EE}"/>
              </a:ext>
            </a:extLst>
          </p:cNvPr>
          <p:cNvSpPr txBox="1"/>
          <p:nvPr/>
        </p:nvSpPr>
        <p:spPr>
          <a:xfrm>
            <a:off x="494415" y="676505"/>
            <a:ext cx="5424375" cy="2492990"/>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callbacks = [</a:t>
            </a:r>
          </a:p>
          <a:p>
            <a:r>
              <a:rPr lang="en-US" altLang="zh-TW" sz="1200" b="0">
                <a:solidFill>
                  <a:srgbClr val="000000"/>
                </a:solidFill>
                <a:effectLst/>
                <a:latin typeface="標楷體" panose="03000509000000000000" pitchFamily="65" charset="-120"/>
                <a:ea typeface="標楷體" panose="03000509000000000000" pitchFamily="65" charset="-120"/>
              </a:rPr>
              <a:t>    keras.callbacks.ModelCheckpoint(</a:t>
            </a:r>
            <a:r>
              <a:rPr lang="en-US" altLang="zh-TW" sz="1200" b="0">
                <a:solidFill>
                  <a:srgbClr val="A31515"/>
                </a:solidFill>
                <a:effectLst/>
                <a:latin typeface="標楷體" panose="03000509000000000000" pitchFamily="65" charset="-120"/>
                <a:ea typeface="標楷體" panose="03000509000000000000" pitchFamily="65" charset="-120"/>
              </a:rPr>
              <a:t>"tf_idf_2grams"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save_best_only=</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history_tf_idf_2grams = </a:t>
            </a:r>
          </a:p>
          <a:p>
            <a:r>
              <a:rPr lang="en-US" altLang="zh-TW" sz="1200" b="0">
                <a:solidFill>
                  <a:srgbClr val="000000"/>
                </a:solidFill>
                <a:effectLst/>
                <a:latin typeface="標楷體" panose="03000509000000000000" pitchFamily="65" charset="-120"/>
                <a:ea typeface="標楷體" panose="03000509000000000000" pitchFamily="65" charset="-120"/>
              </a:rPr>
              <a:t>model.fit(tf_idf_2grams_train_ds.cache(),  </a:t>
            </a: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validation_data=tf_idf_2grams_val_ds.cache(),</a:t>
            </a:r>
          </a:p>
          <a:p>
            <a:r>
              <a:rPr lang="en-US" altLang="zh-TW" sz="1200" b="0">
                <a:solidFill>
                  <a:srgbClr val="000000"/>
                </a:solidFill>
                <a:effectLst/>
                <a:latin typeface="標楷體" panose="03000509000000000000" pitchFamily="65" charset="-120"/>
                <a:ea typeface="標楷體" panose="03000509000000000000" pitchFamily="65" charset="-120"/>
              </a:rPr>
              <a:t>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callbacks=callbacks)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 = keras.models.load_model(</a:t>
            </a:r>
            <a:r>
              <a:rPr lang="en-US" altLang="zh-TW" sz="1200" b="0">
                <a:solidFill>
                  <a:srgbClr val="A31515"/>
                </a:solidFill>
                <a:effectLst/>
                <a:latin typeface="標楷體" panose="03000509000000000000" pitchFamily="65" charset="-120"/>
                <a:ea typeface="標楷體" panose="03000509000000000000" pitchFamily="65" charset="-120"/>
              </a:rPr>
              <a:t>"tf_idf_2grams"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"Test acc: </a:t>
            </a:r>
            <a:r>
              <a:rPr lang="en-US" altLang="zh-TW" sz="1200" b="0">
                <a:solidFill>
                  <a:srgbClr val="000000"/>
                </a:solidFill>
                <a:effectLst/>
                <a:latin typeface="標楷體" panose="03000509000000000000" pitchFamily="65" charset="-120"/>
                <a:ea typeface="標楷體" panose="03000509000000000000" pitchFamily="65" charset="-120"/>
              </a:rPr>
              <a:t>{model.evaluate(tf_idf_2grams_test_ds)[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:.3f</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8" name="文字方塊 7">
            <a:extLst>
              <a:ext uri="{FF2B5EF4-FFF2-40B4-BE49-F238E27FC236}">
                <a16:creationId xmlns:a16="http://schemas.microsoft.com/office/drawing/2014/main" id="{9445A130-8563-A5D0-8B8F-69C76CF93569}"/>
              </a:ext>
            </a:extLst>
          </p:cNvPr>
          <p:cNvSpPr txBox="1"/>
          <p:nvPr/>
        </p:nvSpPr>
        <p:spPr>
          <a:xfrm>
            <a:off x="6375992" y="363880"/>
            <a:ext cx="5248938"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sp>
        <p:nvSpPr>
          <p:cNvPr id="9" name="文字方塊 8">
            <a:extLst>
              <a:ext uri="{FF2B5EF4-FFF2-40B4-BE49-F238E27FC236}">
                <a16:creationId xmlns:a16="http://schemas.microsoft.com/office/drawing/2014/main" id="{E32495E6-3DE3-B018-5A14-8FF55A1943DD}"/>
              </a:ext>
            </a:extLst>
          </p:cNvPr>
          <p:cNvSpPr txBox="1"/>
          <p:nvPr/>
        </p:nvSpPr>
        <p:spPr>
          <a:xfrm>
            <a:off x="494414" y="363880"/>
            <a:ext cx="5424376"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callbacks</a:t>
            </a:r>
            <a:r>
              <a:rPr lang="zh-TW" altLang="en-US" sz="1400" b="1">
                <a:latin typeface="標楷體" panose="03000509000000000000" pitchFamily="65" charset="-120"/>
                <a:ea typeface="標楷體" panose="03000509000000000000" pitchFamily="65" charset="-120"/>
              </a:rPr>
              <a:t>並訓練模型</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0BA0FC5-A2E1-BA6D-D3D4-17848DBE5311}"/>
              </a:ext>
            </a:extLst>
          </p:cNvPr>
          <p:cNvSpPr txBox="1"/>
          <p:nvPr/>
        </p:nvSpPr>
        <p:spPr>
          <a:xfrm>
            <a:off x="494412" y="3260514"/>
            <a:ext cx="5424377"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呼叫</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cache()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以在記憶體中對資料集進行快取，這樣一來就只會在第一個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epoch</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中進行預先處理，並在接下來的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epoch</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中重複使用預先處理完的文字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這個做法只有在資料量小到能裝進記憶體時才適用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endParaRPr lang="zh-TW" altLang="en-US" sz="1200">
              <a:solidFill>
                <a:schemeClr val="accent1">
                  <a:lumMod val="75000"/>
                </a:schemeClr>
              </a:solidFill>
            </a:endParaRPr>
          </a:p>
        </p:txBody>
      </p:sp>
      <p:cxnSp>
        <p:nvCxnSpPr>
          <p:cNvPr id="11" name="接點: 肘形 10">
            <a:extLst>
              <a:ext uri="{FF2B5EF4-FFF2-40B4-BE49-F238E27FC236}">
                <a16:creationId xmlns:a16="http://schemas.microsoft.com/office/drawing/2014/main" id="{39F08165-7E99-33DF-5902-049E8C1768FB}"/>
              </a:ext>
            </a:extLst>
          </p:cNvPr>
          <p:cNvCxnSpPr>
            <a:cxnSpLocks/>
            <a:endCxn id="10" idx="3"/>
          </p:cNvCxnSpPr>
          <p:nvPr/>
        </p:nvCxnSpPr>
        <p:spPr>
          <a:xfrm>
            <a:off x="3962398" y="1927661"/>
            <a:ext cx="1956391" cy="1656019"/>
          </a:xfrm>
          <a:prstGeom prst="bentConnector3">
            <a:avLst>
              <a:gd name="adj1" fmla="val 111685"/>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1758F753-1AC3-E05B-817A-2767F08BD83F}"/>
              </a:ext>
            </a:extLst>
          </p:cNvPr>
          <p:cNvSpPr txBox="1"/>
          <p:nvPr/>
        </p:nvSpPr>
        <p:spPr>
          <a:xfrm>
            <a:off x="6375991" y="671657"/>
            <a:ext cx="5248939" cy="230832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history_tf_idf_2grams.history[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history_tf_idf_2grams.history[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accuracy:tf_idf &amp; 2grams"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sp>
        <p:nvSpPr>
          <p:cNvPr id="2" name="文字方塊 1">
            <a:extLst>
              <a:ext uri="{FF2B5EF4-FFF2-40B4-BE49-F238E27FC236}">
                <a16:creationId xmlns:a16="http://schemas.microsoft.com/office/drawing/2014/main" id="{041489F8-71FA-3BA9-4362-DA1D88E97D16}"/>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tf_idf &amp; 2_grams</a:t>
            </a:r>
            <a:endParaRPr lang="zh-TW" altLang="en-US" b="1">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168E7590-110A-89B7-7333-A96CBFF13326}"/>
              </a:ext>
            </a:extLst>
          </p:cNvPr>
          <p:cNvPicPr>
            <a:picLocks noChangeAspect="1"/>
          </p:cNvPicPr>
          <p:nvPr/>
        </p:nvPicPr>
        <p:blipFill>
          <a:blip r:embed="rId2"/>
          <a:stretch>
            <a:fillRect/>
          </a:stretch>
        </p:blipFill>
        <p:spPr>
          <a:xfrm>
            <a:off x="6840460" y="3260514"/>
            <a:ext cx="4320000" cy="3395272"/>
          </a:xfrm>
          <a:prstGeom prst="rect">
            <a:avLst/>
          </a:prstGeom>
        </p:spPr>
      </p:pic>
      <p:pic>
        <p:nvPicPr>
          <p:cNvPr id="3" name="圖片 2">
            <a:extLst>
              <a:ext uri="{FF2B5EF4-FFF2-40B4-BE49-F238E27FC236}">
                <a16:creationId xmlns:a16="http://schemas.microsoft.com/office/drawing/2014/main" id="{8BAC26F3-D38F-86FC-19AC-B4287E5359DF}"/>
              </a:ext>
            </a:extLst>
          </p:cNvPr>
          <p:cNvPicPr>
            <a:picLocks noChangeAspect="1"/>
          </p:cNvPicPr>
          <p:nvPr/>
        </p:nvPicPr>
        <p:blipFill>
          <a:blip r:embed="rId3"/>
          <a:stretch>
            <a:fillRect/>
          </a:stretch>
        </p:blipFill>
        <p:spPr>
          <a:xfrm>
            <a:off x="155092" y="705532"/>
            <a:ext cx="339321" cy="133229"/>
          </a:xfrm>
          <a:prstGeom prst="rect">
            <a:avLst/>
          </a:prstGeom>
          <a:noFill/>
        </p:spPr>
      </p:pic>
    </p:spTree>
    <p:extLst>
      <p:ext uri="{BB962C8B-B14F-4D97-AF65-F5344CB8AC3E}">
        <p14:creationId xmlns:p14="http://schemas.microsoft.com/office/powerpoint/2010/main" val="1659037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a:extLst>
              <a:ext uri="{FF2B5EF4-FFF2-40B4-BE49-F238E27FC236}">
                <a16:creationId xmlns:a16="http://schemas.microsoft.com/office/drawing/2014/main" id="{A20299ED-E5C3-2EFF-DF29-C93A930EB552}"/>
              </a:ext>
            </a:extLst>
          </p:cNvPr>
          <p:cNvPicPr>
            <a:picLocks noChangeAspect="1"/>
          </p:cNvPicPr>
          <p:nvPr/>
        </p:nvPicPr>
        <p:blipFill>
          <a:blip r:embed="rId2">
            <a:alphaModFix amt="67000"/>
          </a:blip>
          <a:stretch>
            <a:fillRect/>
          </a:stretch>
        </p:blipFill>
        <p:spPr>
          <a:xfrm>
            <a:off x="1696627" y="2792820"/>
            <a:ext cx="2383667" cy="15948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圖片 19">
            <a:extLst>
              <a:ext uri="{FF2B5EF4-FFF2-40B4-BE49-F238E27FC236}">
                <a16:creationId xmlns:a16="http://schemas.microsoft.com/office/drawing/2014/main" id="{A6C50F5D-D5D4-D14F-ABFD-15D502272A27}"/>
              </a:ext>
            </a:extLst>
          </p:cNvPr>
          <p:cNvPicPr>
            <a:picLocks noChangeAspect="1"/>
          </p:cNvPicPr>
          <p:nvPr/>
        </p:nvPicPr>
        <p:blipFill>
          <a:blip r:embed="rId3">
            <a:alphaModFix amt="67000"/>
          </a:blip>
          <a:stretch>
            <a:fillRect/>
          </a:stretch>
        </p:blipFill>
        <p:spPr>
          <a:xfrm>
            <a:off x="7410091" y="1238807"/>
            <a:ext cx="3085281" cy="19184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圖片 20">
            <a:extLst>
              <a:ext uri="{FF2B5EF4-FFF2-40B4-BE49-F238E27FC236}">
                <a16:creationId xmlns:a16="http://schemas.microsoft.com/office/drawing/2014/main" id="{EDC6900F-2BD8-9CD0-2E5B-22573D3DFF48}"/>
              </a:ext>
            </a:extLst>
          </p:cNvPr>
          <p:cNvPicPr>
            <a:picLocks noChangeAspect="1"/>
          </p:cNvPicPr>
          <p:nvPr/>
        </p:nvPicPr>
        <p:blipFill>
          <a:blip r:embed="rId4">
            <a:alphaModFix amt="67000"/>
          </a:blip>
          <a:stretch>
            <a:fillRect/>
          </a:stretch>
        </p:blipFill>
        <p:spPr>
          <a:xfrm>
            <a:off x="7924900" y="3373320"/>
            <a:ext cx="2383667" cy="1311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文字方塊 21">
            <a:extLst>
              <a:ext uri="{FF2B5EF4-FFF2-40B4-BE49-F238E27FC236}">
                <a16:creationId xmlns:a16="http://schemas.microsoft.com/office/drawing/2014/main" id="{5AC458B3-A418-952E-DF9B-A22ACFA7819E}"/>
              </a:ext>
            </a:extLst>
          </p:cNvPr>
          <p:cNvSpPr txBox="1"/>
          <p:nvPr/>
        </p:nvSpPr>
        <p:spPr>
          <a:xfrm>
            <a:off x="1696628" y="2330149"/>
            <a:ext cx="2383667" cy="369332"/>
          </a:xfrm>
          <a:prstGeom prst="rect">
            <a:avLst/>
          </a:prstGeom>
          <a:noFill/>
        </p:spPr>
        <p:txBody>
          <a:bodyPr wrap="square">
            <a:spAutoFit/>
          </a:bodyPr>
          <a:lstStyle/>
          <a:p>
            <a:r>
              <a:rPr lang="en-US" altLang="zh-TW" sz="1800" b="1" i="0">
                <a:solidFill>
                  <a:schemeClr val="bg1"/>
                </a:solidFill>
                <a:effectLst/>
                <a:latin typeface="標楷體" panose="03000509000000000000" pitchFamily="65" charset="-120"/>
                <a:ea typeface="標楷體" panose="03000509000000000000" pitchFamily="65" charset="-120"/>
              </a:rPr>
              <a:t>Sentiment Analysis</a:t>
            </a:r>
            <a:endParaRPr lang="zh-TW" altLang="en-US">
              <a:solidFill>
                <a:schemeClr val="bg1"/>
              </a:solidFill>
            </a:endParaRPr>
          </a:p>
        </p:txBody>
      </p:sp>
      <p:sp>
        <p:nvSpPr>
          <p:cNvPr id="23" name="文字方塊 22">
            <a:extLst>
              <a:ext uri="{FF2B5EF4-FFF2-40B4-BE49-F238E27FC236}">
                <a16:creationId xmlns:a16="http://schemas.microsoft.com/office/drawing/2014/main" id="{6A37B8CC-12A1-F884-FD43-0BD26C524752}"/>
              </a:ext>
            </a:extLst>
          </p:cNvPr>
          <p:cNvSpPr txBox="1"/>
          <p:nvPr/>
        </p:nvSpPr>
        <p:spPr>
          <a:xfrm>
            <a:off x="7818408" y="823615"/>
            <a:ext cx="2429773" cy="369332"/>
          </a:xfrm>
          <a:prstGeom prst="rect">
            <a:avLst/>
          </a:prstGeom>
          <a:noFill/>
        </p:spPr>
        <p:txBody>
          <a:bodyPr wrap="square">
            <a:spAutoFit/>
          </a:bodyPr>
          <a:lstStyle/>
          <a:p>
            <a:r>
              <a:rPr lang="en-US" altLang="zh-TW" b="1">
                <a:solidFill>
                  <a:schemeClr val="bg1"/>
                </a:solidFill>
                <a:latin typeface="標楷體" panose="03000509000000000000" pitchFamily="65" charset="-120"/>
                <a:ea typeface="標楷體" panose="03000509000000000000" pitchFamily="65" charset="-120"/>
              </a:rPr>
              <a:t>Machine Translation</a:t>
            </a:r>
            <a:endParaRPr lang="zh-TW" altLang="en-US" b="1">
              <a:solidFill>
                <a:schemeClr val="bg1"/>
              </a:solidFill>
              <a:latin typeface="標楷體" panose="03000509000000000000" pitchFamily="65" charset="-120"/>
              <a:ea typeface="標楷體" panose="03000509000000000000" pitchFamily="65" charset="-120"/>
            </a:endParaRPr>
          </a:p>
        </p:txBody>
      </p:sp>
      <p:sp>
        <p:nvSpPr>
          <p:cNvPr id="24" name="文字方塊 23">
            <a:extLst>
              <a:ext uri="{FF2B5EF4-FFF2-40B4-BE49-F238E27FC236}">
                <a16:creationId xmlns:a16="http://schemas.microsoft.com/office/drawing/2014/main" id="{61FD0DCB-EDEB-7A47-E235-297986DCC260}"/>
              </a:ext>
            </a:extLst>
          </p:cNvPr>
          <p:cNvSpPr txBox="1"/>
          <p:nvPr/>
        </p:nvSpPr>
        <p:spPr>
          <a:xfrm>
            <a:off x="8221544" y="4685319"/>
            <a:ext cx="2026638" cy="369332"/>
          </a:xfrm>
          <a:prstGeom prst="rect">
            <a:avLst/>
          </a:prstGeom>
          <a:noFill/>
        </p:spPr>
        <p:txBody>
          <a:bodyPr wrap="square">
            <a:spAutoFit/>
          </a:bodyPr>
          <a:lstStyle/>
          <a:p>
            <a:r>
              <a:rPr lang="en-US" altLang="zh-TW" b="1">
                <a:solidFill>
                  <a:schemeClr val="bg1"/>
                </a:solidFill>
                <a:latin typeface="標楷體" panose="03000509000000000000" pitchFamily="65" charset="-120"/>
                <a:ea typeface="標楷體" panose="03000509000000000000" pitchFamily="65" charset="-120"/>
              </a:rPr>
              <a:t>Text Generation</a:t>
            </a:r>
            <a:endParaRPr lang="zh-TW" altLang="en-US" b="1">
              <a:solidFill>
                <a:schemeClr val="bg1"/>
              </a:solidFill>
              <a:latin typeface="標楷體" panose="03000509000000000000" pitchFamily="65" charset="-120"/>
              <a:ea typeface="標楷體" panose="03000509000000000000" pitchFamily="65" charset="-120"/>
            </a:endParaRPr>
          </a:p>
        </p:txBody>
      </p:sp>
      <p:sp>
        <p:nvSpPr>
          <p:cNvPr id="25" name="文字方塊 24">
            <a:extLst>
              <a:ext uri="{FF2B5EF4-FFF2-40B4-BE49-F238E27FC236}">
                <a16:creationId xmlns:a16="http://schemas.microsoft.com/office/drawing/2014/main" id="{8801E636-9BA9-3472-99AC-5F52AE00EF4E}"/>
              </a:ext>
            </a:extLst>
          </p:cNvPr>
          <p:cNvSpPr txBox="1"/>
          <p:nvPr/>
        </p:nvSpPr>
        <p:spPr>
          <a:xfrm>
            <a:off x="614749" y="285153"/>
            <a:ext cx="3459610" cy="646331"/>
          </a:xfrm>
          <a:prstGeom prst="rect">
            <a:avLst/>
          </a:prstGeom>
          <a:noFill/>
        </p:spPr>
        <p:txBody>
          <a:bodyPr wrap="square">
            <a:spAutoFit/>
          </a:bodyPr>
          <a:lstStyle/>
          <a:p>
            <a:r>
              <a:rPr lang="en-US" altLang="zh-TW" sz="3600" b="1" i="0">
                <a:solidFill>
                  <a:schemeClr val="bg1"/>
                </a:solidFill>
                <a:effectLst/>
                <a:latin typeface="標楷體" panose="03000509000000000000" pitchFamily="65" charset="-120"/>
                <a:ea typeface="標楷體" panose="03000509000000000000" pitchFamily="65" charset="-120"/>
              </a:rPr>
              <a:t>Outline - NLP</a:t>
            </a:r>
            <a:endParaRPr lang="zh-TW" altLang="en-US" sz="3600">
              <a:solidFill>
                <a:schemeClr val="bg1"/>
              </a:solidFill>
            </a:endParaRPr>
          </a:p>
        </p:txBody>
      </p:sp>
      <p:pic>
        <p:nvPicPr>
          <p:cNvPr id="26" name="圖片 25">
            <a:extLst>
              <a:ext uri="{FF2B5EF4-FFF2-40B4-BE49-F238E27FC236}">
                <a16:creationId xmlns:a16="http://schemas.microsoft.com/office/drawing/2014/main" id="{9193BECC-E78A-C8D1-075E-E3FA16661367}"/>
              </a:ext>
            </a:extLst>
          </p:cNvPr>
          <p:cNvPicPr>
            <a:picLocks noChangeAspect="1"/>
          </p:cNvPicPr>
          <p:nvPr/>
        </p:nvPicPr>
        <p:blipFill>
          <a:blip r:embed="rId5">
            <a:alphaModFix amt="67000"/>
          </a:blip>
          <a:stretch>
            <a:fillRect/>
          </a:stretch>
        </p:blipFill>
        <p:spPr>
          <a:xfrm>
            <a:off x="1011087" y="1554549"/>
            <a:ext cx="1371080" cy="7418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圖片 26">
            <a:extLst>
              <a:ext uri="{FF2B5EF4-FFF2-40B4-BE49-F238E27FC236}">
                <a16:creationId xmlns:a16="http://schemas.microsoft.com/office/drawing/2014/main" id="{BE47EB83-0528-68B5-37D3-F26616C8F2C6}"/>
              </a:ext>
            </a:extLst>
          </p:cNvPr>
          <p:cNvPicPr>
            <a:picLocks noChangeAspect="1"/>
          </p:cNvPicPr>
          <p:nvPr/>
        </p:nvPicPr>
        <p:blipFill>
          <a:blip r:embed="rId6">
            <a:alphaModFix amt="67000"/>
          </a:blip>
          <a:stretch>
            <a:fillRect/>
          </a:stretch>
        </p:blipFill>
        <p:spPr>
          <a:xfrm>
            <a:off x="1696627" y="4792377"/>
            <a:ext cx="2383667" cy="93347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8" name="圖片 27">
            <a:extLst>
              <a:ext uri="{FF2B5EF4-FFF2-40B4-BE49-F238E27FC236}">
                <a16:creationId xmlns:a16="http://schemas.microsoft.com/office/drawing/2014/main" id="{DF0A29A8-130B-BC1B-8E9C-594D36D168F0}"/>
              </a:ext>
            </a:extLst>
          </p:cNvPr>
          <p:cNvPicPr>
            <a:picLocks noChangeAspect="1"/>
          </p:cNvPicPr>
          <p:nvPr/>
        </p:nvPicPr>
        <p:blipFill>
          <a:blip r:embed="rId7">
            <a:alphaModFix amt="67000"/>
          </a:blip>
          <a:stretch>
            <a:fillRect/>
          </a:stretch>
        </p:blipFill>
        <p:spPr>
          <a:xfrm>
            <a:off x="2975163" y="1101619"/>
            <a:ext cx="1185884" cy="12627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圖片 28">
            <a:extLst>
              <a:ext uri="{FF2B5EF4-FFF2-40B4-BE49-F238E27FC236}">
                <a16:creationId xmlns:a16="http://schemas.microsoft.com/office/drawing/2014/main" id="{5DE59FE3-2875-C58E-25D1-E625B2C4CA09}"/>
              </a:ext>
            </a:extLst>
          </p:cNvPr>
          <p:cNvPicPr>
            <a:picLocks noChangeAspect="1"/>
          </p:cNvPicPr>
          <p:nvPr/>
        </p:nvPicPr>
        <p:blipFill>
          <a:blip r:embed="rId8">
            <a:alphaModFix amt="67000"/>
          </a:blip>
          <a:stretch>
            <a:fillRect/>
          </a:stretch>
        </p:blipFill>
        <p:spPr>
          <a:xfrm>
            <a:off x="8117642" y="5905246"/>
            <a:ext cx="1064527" cy="7568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圖片 29">
            <a:extLst>
              <a:ext uri="{FF2B5EF4-FFF2-40B4-BE49-F238E27FC236}">
                <a16:creationId xmlns:a16="http://schemas.microsoft.com/office/drawing/2014/main" id="{8A3FB8E0-3A23-B201-561F-3E917F9452CE}"/>
              </a:ext>
            </a:extLst>
          </p:cNvPr>
          <p:cNvPicPr>
            <a:picLocks noChangeAspect="1"/>
          </p:cNvPicPr>
          <p:nvPr/>
        </p:nvPicPr>
        <p:blipFill>
          <a:blip r:embed="rId9">
            <a:alphaModFix amt="67000"/>
          </a:blip>
          <a:stretch>
            <a:fillRect/>
          </a:stretch>
        </p:blipFill>
        <p:spPr>
          <a:xfrm>
            <a:off x="9345784" y="5905245"/>
            <a:ext cx="1064527" cy="7568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1" name="文字方塊 30">
            <a:extLst>
              <a:ext uri="{FF2B5EF4-FFF2-40B4-BE49-F238E27FC236}">
                <a16:creationId xmlns:a16="http://schemas.microsoft.com/office/drawing/2014/main" id="{93F60FAF-1AE9-6847-E729-F56C94CE7199}"/>
              </a:ext>
            </a:extLst>
          </p:cNvPr>
          <p:cNvSpPr txBox="1"/>
          <p:nvPr/>
        </p:nvSpPr>
        <p:spPr>
          <a:xfrm>
            <a:off x="2975163" y="812414"/>
            <a:ext cx="1185884" cy="286623"/>
          </a:xfrm>
          <a:prstGeom prst="rect">
            <a:avLst/>
          </a:prstGeom>
          <a:noFill/>
        </p:spPr>
        <p:txBody>
          <a:bodyPr wrap="square">
            <a:spAutoFit/>
          </a:bodyPr>
          <a:lstStyle>
            <a:defPPr>
              <a:defRPr lang="en-US"/>
            </a:defPPr>
            <a:lvl1pPr>
              <a:defRPr b="1" i="0">
                <a:solidFill>
                  <a:schemeClr val="bg1"/>
                </a:solidFill>
                <a:effectLst/>
                <a:latin typeface="標楷體" panose="03000509000000000000" pitchFamily="65" charset="-120"/>
                <a:ea typeface="標楷體" panose="03000509000000000000" pitchFamily="65" charset="-120"/>
              </a:defRPr>
            </a:lvl1pPr>
          </a:lstStyle>
          <a:p>
            <a:pPr algn="ctr"/>
            <a:r>
              <a:rPr lang="en-US" altLang="zh-TW" sz="1200"/>
              <a:t>Transformer</a:t>
            </a:r>
            <a:endParaRPr lang="zh-TW" altLang="en-US" sz="1200"/>
          </a:p>
        </p:txBody>
      </p:sp>
      <p:sp>
        <p:nvSpPr>
          <p:cNvPr id="32" name="文字方塊 31">
            <a:extLst>
              <a:ext uri="{FF2B5EF4-FFF2-40B4-BE49-F238E27FC236}">
                <a16:creationId xmlns:a16="http://schemas.microsoft.com/office/drawing/2014/main" id="{5CDF63D2-DB05-8353-4549-28570325DF22}"/>
              </a:ext>
            </a:extLst>
          </p:cNvPr>
          <p:cNvSpPr txBox="1"/>
          <p:nvPr/>
        </p:nvSpPr>
        <p:spPr>
          <a:xfrm>
            <a:off x="1011087" y="1251050"/>
            <a:ext cx="1371080" cy="286623"/>
          </a:xfrm>
          <a:prstGeom prst="rect">
            <a:avLst/>
          </a:prstGeom>
          <a:noFill/>
        </p:spPr>
        <p:txBody>
          <a:bodyPr wrap="square">
            <a:spAutoFit/>
          </a:bodyPr>
          <a:lstStyle>
            <a:defPPr>
              <a:defRPr lang="en-US"/>
            </a:defPPr>
            <a:lvl1pPr>
              <a:defRPr b="1" i="0">
                <a:solidFill>
                  <a:schemeClr val="bg1"/>
                </a:solidFill>
                <a:effectLst/>
                <a:latin typeface="標楷體" panose="03000509000000000000" pitchFamily="65" charset="-120"/>
                <a:ea typeface="標楷體" panose="03000509000000000000" pitchFamily="65" charset="-120"/>
              </a:defRPr>
            </a:lvl1pPr>
          </a:lstStyle>
          <a:p>
            <a:pPr algn="ctr"/>
            <a:r>
              <a:rPr lang="en-US" altLang="zh-TW" sz="1200"/>
              <a:t>Encoder</a:t>
            </a:r>
            <a:endParaRPr lang="zh-TW" altLang="en-US" sz="1200"/>
          </a:p>
        </p:txBody>
      </p:sp>
      <p:sp>
        <p:nvSpPr>
          <p:cNvPr id="33" name="文字方塊 32">
            <a:extLst>
              <a:ext uri="{FF2B5EF4-FFF2-40B4-BE49-F238E27FC236}">
                <a16:creationId xmlns:a16="http://schemas.microsoft.com/office/drawing/2014/main" id="{F7E7DB75-70D8-82E4-186A-923EB21CDE97}"/>
              </a:ext>
            </a:extLst>
          </p:cNvPr>
          <p:cNvSpPr txBox="1"/>
          <p:nvPr/>
        </p:nvSpPr>
        <p:spPr>
          <a:xfrm>
            <a:off x="8470877" y="5618622"/>
            <a:ext cx="1527972" cy="286623"/>
          </a:xfrm>
          <a:prstGeom prst="rect">
            <a:avLst/>
          </a:prstGeom>
          <a:noFill/>
        </p:spPr>
        <p:txBody>
          <a:bodyPr wrap="square">
            <a:spAutoFit/>
          </a:bodyPr>
          <a:lstStyle>
            <a:defPPr>
              <a:defRPr lang="en-US"/>
            </a:defPPr>
            <a:lvl1pPr>
              <a:defRPr b="1" i="0">
                <a:solidFill>
                  <a:schemeClr val="bg1"/>
                </a:solidFill>
                <a:effectLst/>
                <a:latin typeface="標楷體" panose="03000509000000000000" pitchFamily="65" charset="-120"/>
                <a:ea typeface="標楷體" panose="03000509000000000000" pitchFamily="65" charset="-120"/>
              </a:defRPr>
            </a:lvl1pPr>
          </a:lstStyle>
          <a:p>
            <a:pPr algn="ctr"/>
            <a:r>
              <a:rPr lang="en-US" altLang="zh-TW" sz="1200"/>
              <a:t>Corpus</a:t>
            </a:r>
            <a:endParaRPr lang="zh-TW" altLang="en-US" sz="1200"/>
          </a:p>
        </p:txBody>
      </p:sp>
      <p:sp>
        <p:nvSpPr>
          <p:cNvPr id="34" name="文字方塊 33">
            <a:extLst>
              <a:ext uri="{FF2B5EF4-FFF2-40B4-BE49-F238E27FC236}">
                <a16:creationId xmlns:a16="http://schemas.microsoft.com/office/drawing/2014/main" id="{F31FB521-3826-17D9-453C-AEA5CBC6825A}"/>
              </a:ext>
            </a:extLst>
          </p:cNvPr>
          <p:cNvSpPr txBox="1"/>
          <p:nvPr/>
        </p:nvSpPr>
        <p:spPr>
          <a:xfrm>
            <a:off x="1817997" y="5725856"/>
            <a:ext cx="2256362" cy="369332"/>
          </a:xfrm>
          <a:prstGeom prst="rect">
            <a:avLst/>
          </a:prstGeom>
          <a:noFill/>
        </p:spPr>
        <p:txBody>
          <a:bodyPr wrap="square">
            <a:spAutoFit/>
          </a:bodyPr>
          <a:lstStyle/>
          <a:p>
            <a:r>
              <a:rPr lang="en-US" altLang="zh-TW" sz="1800" b="1" i="0">
                <a:solidFill>
                  <a:schemeClr val="bg1"/>
                </a:solidFill>
                <a:effectLst/>
                <a:latin typeface="標楷體" panose="03000509000000000000" pitchFamily="65" charset="-120"/>
                <a:ea typeface="標楷體" panose="03000509000000000000" pitchFamily="65" charset="-120"/>
              </a:rPr>
              <a:t>Sentiment Analysis</a:t>
            </a:r>
            <a:endParaRPr lang="zh-TW" altLang="en-US">
              <a:solidFill>
                <a:schemeClr val="bg1"/>
              </a:solidFill>
            </a:endParaRPr>
          </a:p>
        </p:txBody>
      </p:sp>
    </p:spTree>
    <p:extLst>
      <p:ext uri="{BB962C8B-B14F-4D97-AF65-F5344CB8AC3E}">
        <p14:creationId xmlns:p14="http://schemas.microsoft.com/office/powerpoint/2010/main" val="70813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B7971DC-432C-0FAA-A000-DCF3AD919E42}"/>
              </a:ext>
            </a:extLst>
          </p:cNvPr>
          <p:cNvSpPr>
            <a:spLocks noGrp="1"/>
          </p:cNvSpPr>
          <p:nvPr>
            <p:ph type="sldNum" sz="quarter" idx="12"/>
          </p:nvPr>
        </p:nvSpPr>
        <p:spPr/>
        <p:txBody>
          <a:bodyPr/>
          <a:lstStyle/>
          <a:p>
            <a:fld id="{FCF3ABE6-1E2C-49E4-947A-D3493A2513D2}" type="slidenum">
              <a:rPr lang="zh-TW" altLang="en-US" smtClean="0"/>
              <a:t>19</a:t>
            </a:fld>
            <a:endParaRPr lang="zh-TW" altLang="en-US"/>
          </a:p>
        </p:txBody>
      </p:sp>
      <p:sp>
        <p:nvSpPr>
          <p:cNvPr id="5" name="箭號: 向上 4">
            <a:extLst>
              <a:ext uri="{FF2B5EF4-FFF2-40B4-BE49-F238E27FC236}">
                <a16:creationId xmlns:a16="http://schemas.microsoft.com/office/drawing/2014/main" id="{6F82BB02-22E5-B499-F4F6-233229CD5ED6}"/>
              </a:ext>
            </a:extLst>
          </p:cNvPr>
          <p:cNvSpPr/>
          <p:nvPr/>
        </p:nvSpPr>
        <p:spPr>
          <a:xfrm rot="5400000">
            <a:off x="6901771" y="1944147"/>
            <a:ext cx="318797" cy="553306"/>
          </a:xfrm>
          <a:prstGeom prst="up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graphicFrame>
        <p:nvGraphicFramePr>
          <p:cNvPr id="6" name="表格 5">
            <a:extLst>
              <a:ext uri="{FF2B5EF4-FFF2-40B4-BE49-F238E27FC236}">
                <a16:creationId xmlns:a16="http://schemas.microsoft.com/office/drawing/2014/main" id="{D35D8321-B618-705E-CB3E-283BC888DDFB}"/>
              </a:ext>
            </a:extLst>
          </p:cNvPr>
          <p:cNvGraphicFramePr>
            <a:graphicFrameLocks noGrp="1"/>
          </p:cNvGraphicFramePr>
          <p:nvPr>
            <p:extLst>
              <p:ext uri="{D42A27DB-BD31-4B8C-83A1-F6EECF244321}">
                <p14:modId xmlns:p14="http://schemas.microsoft.com/office/powerpoint/2010/main" val="3566455788"/>
              </p:ext>
            </p:extLst>
          </p:nvPr>
        </p:nvGraphicFramePr>
        <p:xfrm>
          <a:off x="8388026" y="5057372"/>
          <a:ext cx="2551814" cy="1371600"/>
        </p:xfrm>
        <a:graphic>
          <a:graphicData uri="http://schemas.openxmlformats.org/drawingml/2006/table">
            <a:tbl>
              <a:tblPr firstRow="1" bandRow="1">
                <a:tableStyleId>{5C22544A-7EE6-4342-B048-85BDC9FD1C3A}</a:tableStyleId>
              </a:tblPr>
              <a:tblGrid>
                <a:gridCol w="1275907">
                  <a:extLst>
                    <a:ext uri="{9D8B030D-6E8A-4147-A177-3AD203B41FA5}">
                      <a16:colId xmlns:a16="http://schemas.microsoft.com/office/drawing/2014/main" val="3933990498"/>
                    </a:ext>
                  </a:extLst>
                </a:gridCol>
                <a:gridCol w="1275907">
                  <a:extLst>
                    <a:ext uri="{9D8B030D-6E8A-4147-A177-3AD203B41FA5}">
                      <a16:colId xmlns:a16="http://schemas.microsoft.com/office/drawing/2014/main" val="1351280420"/>
                    </a:ext>
                  </a:extLst>
                </a:gridCol>
              </a:tblGrid>
              <a:tr h="246793">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extLst>
                  <a:ext uri="{0D108BD9-81ED-4DB2-BD59-A6C34878D82A}">
                    <a16:rowId xmlns:a16="http://schemas.microsoft.com/office/drawing/2014/main" val="862114703"/>
                  </a:ext>
                </a:extLst>
              </a:tr>
              <a:tr h="246793">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Multi_hot</a:t>
                      </a:r>
                      <a:endParaRPr lang="zh-TW" altLang="en-US" sz="1200"/>
                    </a:p>
                  </a:txBody>
                  <a:tcPr/>
                </a:tc>
                <a:extLst>
                  <a:ext uri="{0D108BD9-81ED-4DB2-BD59-A6C34878D82A}">
                    <a16:rowId xmlns:a16="http://schemas.microsoft.com/office/drawing/2014/main" val="1710131023"/>
                  </a:ext>
                </a:extLst>
              </a:tr>
              <a:tr h="246793">
                <a:tc>
                  <a:txBody>
                    <a:bodyPr/>
                    <a:lstStyle/>
                    <a:p>
                      <a:pPr algn="ctr"/>
                      <a:r>
                        <a:rPr lang="en-US" altLang="zh-TW" sz="1200"/>
                        <a:t>2</a:t>
                      </a:r>
                      <a:endParaRPr lang="zh-TW" altLang="en-US" sz="1200"/>
                    </a:p>
                  </a:txBody>
                  <a:tcPr/>
                </a:tc>
                <a:tc>
                  <a:txBody>
                    <a:bodyPr/>
                    <a:lstStyle/>
                    <a:p>
                      <a:pPr algn="ctr"/>
                      <a:r>
                        <a:rPr lang="en-US" altLang="zh-TW" sz="1200"/>
                        <a:t>Mulit_hot</a:t>
                      </a:r>
                      <a:endParaRPr lang="zh-TW" altLang="en-US" sz="1200"/>
                    </a:p>
                  </a:txBody>
                  <a:tcPr/>
                </a:tc>
                <a:extLst>
                  <a:ext uri="{0D108BD9-81ED-4DB2-BD59-A6C34878D82A}">
                    <a16:rowId xmlns:a16="http://schemas.microsoft.com/office/drawing/2014/main" val="2274286063"/>
                  </a:ext>
                </a:extLst>
              </a:tr>
              <a:tr h="246793">
                <a:tc>
                  <a:txBody>
                    <a:bodyPr/>
                    <a:lstStyle/>
                    <a:p>
                      <a:pPr algn="ctr"/>
                      <a:r>
                        <a:rPr lang="en-US" altLang="zh-TW" sz="1200"/>
                        <a:t>2</a:t>
                      </a:r>
                      <a:endParaRPr lang="zh-TW" altLang="en-US" sz="1200"/>
                    </a:p>
                  </a:txBody>
                  <a:tcPr/>
                </a:tc>
                <a:tc>
                  <a:txBody>
                    <a:bodyPr/>
                    <a:lstStyle/>
                    <a:p>
                      <a:pPr algn="ctr"/>
                      <a:r>
                        <a:rPr lang="en-US" altLang="zh-TW" sz="1200"/>
                        <a:t>Count</a:t>
                      </a:r>
                      <a:endParaRPr lang="zh-TW" altLang="en-US" sz="1200"/>
                    </a:p>
                  </a:txBody>
                  <a:tcPr/>
                </a:tc>
                <a:extLst>
                  <a:ext uri="{0D108BD9-81ED-4DB2-BD59-A6C34878D82A}">
                    <a16:rowId xmlns:a16="http://schemas.microsoft.com/office/drawing/2014/main" val="1354591827"/>
                  </a:ext>
                </a:extLst>
              </a:tr>
              <a:tr h="246793">
                <a:tc>
                  <a:txBody>
                    <a:bodyPr/>
                    <a:lstStyle/>
                    <a:p>
                      <a:pPr algn="ctr"/>
                      <a:r>
                        <a:rPr lang="en-US" altLang="zh-TW" sz="1200"/>
                        <a:t>2</a:t>
                      </a:r>
                      <a:endParaRPr lang="zh-TW" altLang="en-US" sz="1200"/>
                    </a:p>
                  </a:txBody>
                  <a:tcPr/>
                </a:tc>
                <a:tc>
                  <a:txBody>
                    <a:bodyPr/>
                    <a:lstStyle/>
                    <a:p>
                      <a:pPr algn="ctr"/>
                      <a:r>
                        <a:rPr lang="en-US" altLang="zh-TW" sz="1200"/>
                        <a:t>tf_idf</a:t>
                      </a:r>
                      <a:endParaRPr lang="zh-TW" altLang="en-US" sz="1200"/>
                    </a:p>
                  </a:txBody>
                  <a:tcPr/>
                </a:tc>
                <a:extLst>
                  <a:ext uri="{0D108BD9-81ED-4DB2-BD59-A6C34878D82A}">
                    <a16:rowId xmlns:a16="http://schemas.microsoft.com/office/drawing/2014/main" val="2733311178"/>
                  </a:ext>
                </a:extLst>
              </a:tr>
            </a:tbl>
          </a:graphicData>
        </a:graphic>
      </p:graphicFrame>
      <p:sp>
        <p:nvSpPr>
          <p:cNvPr id="16" name="文字方塊 15">
            <a:extLst>
              <a:ext uri="{FF2B5EF4-FFF2-40B4-BE49-F238E27FC236}">
                <a16:creationId xmlns:a16="http://schemas.microsoft.com/office/drawing/2014/main" id="{5B531E54-EF19-3DC0-6560-DA1D4B402657}"/>
              </a:ext>
            </a:extLst>
          </p:cNvPr>
          <p:cNvSpPr txBox="1"/>
          <p:nvPr/>
        </p:nvSpPr>
        <p:spPr>
          <a:xfrm>
            <a:off x="8514020" y="5626706"/>
            <a:ext cx="360622" cy="369332"/>
          </a:xfrm>
          <a:prstGeom prst="rect">
            <a:avLst/>
          </a:prstGeom>
          <a:noFill/>
        </p:spPr>
        <p:txBody>
          <a:bodyPr wrap="square">
            <a:spAutoFit/>
          </a:bodyPr>
          <a:lstStyle/>
          <a:p>
            <a:r>
              <a:rPr lang="en-US" altLang="zh-TW" sz="1800" b="1">
                <a:solidFill>
                  <a:srgbClr val="FF0000"/>
                </a:solidFill>
                <a:sym typeface="Wingdings 2" panose="05020102010507070707" pitchFamily="18" charset="2"/>
              </a:rPr>
              <a:t></a:t>
            </a:r>
            <a:endParaRPr lang="zh-TW" altLang="en-US"/>
          </a:p>
        </p:txBody>
      </p:sp>
      <p:sp>
        <p:nvSpPr>
          <p:cNvPr id="12" name="文字方塊 11">
            <a:extLst>
              <a:ext uri="{FF2B5EF4-FFF2-40B4-BE49-F238E27FC236}">
                <a16:creationId xmlns:a16="http://schemas.microsoft.com/office/drawing/2014/main" id="{C20D9234-C67F-56CB-F5B9-F421E0F48F8F}"/>
              </a:ext>
            </a:extLst>
          </p:cNvPr>
          <p:cNvSpPr txBox="1"/>
          <p:nvPr/>
        </p:nvSpPr>
        <p:spPr>
          <a:xfrm>
            <a:off x="0" y="0"/>
            <a:ext cx="8059479"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Comparison of Validation Accuracy </a:t>
            </a:r>
            <a:r>
              <a:rPr lang="en-US" altLang="zh-TW" b="1">
                <a:solidFill>
                  <a:srgbClr val="0033CC"/>
                </a:solidFill>
                <a:latin typeface="標楷體" panose="03000509000000000000" pitchFamily="65" charset="-120"/>
                <a:ea typeface="標楷體" panose="03000509000000000000" pitchFamily="65" charset="-120"/>
              </a:rPr>
              <a:t>by</a:t>
            </a:r>
            <a:r>
              <a:rPr lang="en-US" altLang="zh-TW" b="1" i="0">
                <a:solidFill>
                  <a:srgbClr val="0033CC"/>
                </a:solidFill>
                <a:effectLst/>
                <a:latin typeface="標楷體" panose="03000509000000000000" pitchFamily="65" charset="-120"/>
                <a:ea typeface="標楷體" panose="03000509000000000000" pitchFamily="65" charset="-120"/>
              </a:rPr>
              <a:t> Different ngrams &amp; output_mode</a:t>
            </a:r>
            <a:endParaRPr lang="zh-TW" altLang="en-US" sz="1400" b="1">
              <a:latin typeface="標楷體" panose="03000509000000000000" pitchFamily="65" charset="-120"/>
              <a:ea typeface="標楷體" panose="03000509000000000000" pitchFamily="65" charset="-120"/>
            </a:endParaRPr>
          </a:p>
        </p:txBody>
      </p:sp>
      <p:sp>
        <p:nvSpPr>
          <p:cNvPr id="14" name="文字方塊 13">
            <a:extLst>
              <a:ext uri="{FF2B5EF4-FFF2-40B4-BE49-F238E27FC236}">
                <a16:creationId xmlns:a16="http://schemas.microsoft.com/office/drawing/2014/main" id="{72EA2D80-35F7-A1DD-1678-8C13B63CCB12}"/>
              </a:ext>
            </a:extLst>
          </p:cNvPr>
          <p:cNvSpPr txBox="1"/>
          <p:nvPr/>
        </p:nvSpPr>
        <p:spPr>
          <a:xfrm>
            <a:off x="483421" y="512640"/>
            <a:ext cx="6120808" cy="341632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val_acc_multi_hot_1grams = history_multi_hot_1grams.history[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val_acc_multi_hot_2grams = history_multi_hot_2grams.history[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val_acc_count_2grams = history_count_2grams.history[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val_acc_tf_idf_2grams = history_tf_idf_2grams.history[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val_acc_multi_hot_1grams, label=</a:t>
            </a:r>
            <a:r>
              <a:rPr lang="en-US" altLang="zh-TW" sz="1200" b="0">
                <a:solidFill>
                  <a:srgbClr val="A31515"/>
                </a:solidFill>
                <a:effectLst/>
                <a:latin typeface="標楷體" panose="03000509000000000000" pitchFamily="65" charset="-120"/>
                <a:ea typeface="標楷體" panose="03000509000000000000" pitchFamily="65" charset="-120"/>
              </a:rPr>
              <a:t>"multi_hot &amp; 1grams"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val_acc_multi_hot_2grams,  label=</a:t>
            </a:r>
            <a:r>
              <a:rPr lang="en-US" altLang="zh-TW" sz="1200" b="0">
                <a:solidFill>
                  <a:srgbClr val="A31515"/>
                </a:solidFill>
                <a:effectLst/>
                <a:latin typeface="標楷體" panose="03000509000000000000" pitchFamily="65" charset="-120"/>
                <a:ea typeface="標楷體" panose="03000509000000000000" pitchFamily="65" charset="-120"/>
              </a:rPr>
              <a:t>"multi_hot &amp; 2grams"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val_acc_count_2grams,  label=</a:t>
            </a:r>
            <a:r>
              <a:rPr lang="en-US" altLang="zh-TW" sz="1200" b="0">
                <a:solidFill>
                  <a:srgbClr val="A31515"/>
                </a:solidFill>
                <a:effectLst/>
                <a:latin typeface="標楷體" panose="03000509000000000000" pitchFamily="65" charset="-120"/>
                <a:ea typeface="標楷體" panose="03000509000000000000" pitchFamily="65" charset="-120"/>
              </a:rPr>
              <a:t>"count &amp; 2grams"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val_acc_tf_idf_2grams,  label=</a:t>
            </a:r>
            <a:r>
              <a:rPr lang="en-US" altLang="zh-TW" sz="1200" b="0">
                <a:solidFill>
                  <a:srgbClr val="A31515"/>
                </a:solidFill>
                <a:effectLst/>
                <a:latin typeface="標楷體" panose="03000509000000000000" pitchFamily="65" charset="-120"/>
                <a:ea typeface="標楷體" panose="03000509000000000000" pitchFamily="65" charset="-120"/>
              </a:rPr>
              <a:t>"tf_idf &amp; 2grams"</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"Validation Accuracy by different output_mode of TextVectorization"</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pic>
        <p:nvPicPr>
          <p:cNvPr id="3" name="圖片 2">
            <a:extLst>
              <a:ext uri="{FF2B5EF4-FFF2-40B4-BE49-F238E27FC236}">
                <a16:creationId xmlns:a16="http://schemas.microsoft.com/office/drawing/2014/main" id="{8996A80D-431E-66AA-98C3-982686B6F70A}"/>
              </a:ext>
            </a:extLst>
          </p:cNvPr>
          <p:cNvPicPr>
            <a:picLocks noChangeAspect="1"/>
          </p:cNvPicPr>
          <p:nvPr/>
        </p:nvPicPr>
        <p:blipFill>
          <a:blip r:embed="rId2"/>
          <a:stretch>
            <a:fillRect/>
          </a:stretch>
        </p:blipFill>
        <p:spPr>
          <a:xfrm>
            <a:off x="7518110" y="512640"/>
            <a:ext cx="4320000" cy="3231255"/>
          </a:xfrm>
          <a:prstGeom prst="rect">
            <a:avLst/>
          </a:prstGeom>
        </p:spPr>
      </p:pic>
      <p:sp>
        <p:nvSpPr>
          <p:cNvPr id="9" name="文字方塊 8">
            <a:extLst>
              <a:ext uri="{FF2B5EF4-FFF2-40B4-BE49-F238E27FC236}">
                <a16:creationId xmlns:a16="http://schemas.microsoft.com/office/drawing/2014/main" id="{882509CB-3B69-1052-A1CD-FAB942450FB2}"/>
              </a:ext>
            </a:extLst>
          </p:cNvPr>
          <p:cNvSpPr txBox="1"/>
          <p:nvPr/>
        </p:nvSpPr>
        <p:spPr>
          <a:xfrm>
            <a:off x="7518110" y="3781870"/>
            <a:ext cx="4320000" cy="1077218"/>
          </a:xfrm>
          <a:prstGeom prst="rect">
            <a:avLst/>
          </a:prstGeom>
          <a:noFill/>
        </p:spPr>
        <p:txBody>
          <a:bodyPr wrap="square" rtlCol="0">
            <a:spAutoFit/>
          </a:bodyPr>
          <a:lstStyle/>
          <a:p>
            <a:r>
              <a:rPr lang="en-US" altLang="zh-TW" sz="1600">
                <a:solidFill>
                  <a:srgbClr val="C00000"/>
                </a:solidFill>
                <a:latin typeface="標楷體" panose="03000509000000000000" pitchFamily="65" charset="-120"/>
                <a:ea typeface="標楷體" panose="03000509000000000000" pitchFamily="65" charset="-120"/>
              </a:rPr>
              <a:t>It shows the validation accuracy of“multi-hot &amp; 2-grams”has the best performance in the same model structure which does not condider the word order.</a:t>
            </a:r>
          </a:p>
        </p:txBody>
      </p:sp>
      <p:pic>
        <p:nvPicPr>
          <p:cNvPr id="2" name="圖片 1">
            <a:extLst>
              <a:ext uri="{FF2B5EF4-FFF2-40B4-BE49-F238E27FC236}">
                <a16:creationId xmlns:a16="http://schemas.microsoft.com/office/drawing/2014/main" id="{D8EC8555-0F17-52DB-ECBB-FB060450B0FD}"/>
              </a:ext>
            </a:extLst>
          </p:cNvPr>
          <p:cNvPicPr>
            <a:picLocks noChangeAspect="1"/>
          </p:cNvPicPr>
          <p:nvPr/>
        </p:nvPicPr>
        <p:blipFill>
          <a:blip r:embed="rId3"/>
          <a:stretch>
            <a:fillRect/>
          </a:stretch>
        </p:blipFill>
        <p:spPr>
          <a:xfrm>
            <a:off x="126740" y="528323"/>
            <a:ext cx="339321" cy="133229"/>
          </a:xfrm>
          <a:prstGeom prst="rect">
            <a:avLst/>
          </a:prstGeom>
          <a:noFill/>
        </p:spPr>
      </p:pic>
    </p:spTree>
    <p:extLst>
      <p:ext uri="{BB962C8B-B14F-4D97-AF65-F5344CB8AC3E}">
        <p14:creationId xmlns:p14="http://schemas.microsoft.com/office/powerpoint/2010/main" val="3778978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6E08D52-99D5-3F10-DE88-7C1CAF4DD4CA}"/>
              </a:ext>
            </a:extLst>
          </p:cNvPr>
          <p:cNvSpPr>
            <a:spLocks noGrp="1"/>
          </p:cNvSpPr>
          <p:nvPr>
            <p:ph type="sldNum" sz="quarter" idx="12"/>
          </p:nvPr>
        </p:nvSpPr>
        <p:spPr/>
        <p:txBody>
          <a:bodyPr/>
          <a:lstStyle/>
          <a:p>
            <a:fld id="{FCF3ABE6-1E2C-49E4-947A-D3493A2513D2}" type="slidenum">
              <a:rPr lang="zh-TW" altLang="en-US" smtClean="0"/>
              <a:t>20</a:t>
            </a:fld>
            <a:endParaRPr lang="zh-TW" altLang="en-US"/>
          </a:p>
        </p:txBody>
      </p:sp>
      <p:pic>
        <p:nvPicPr>
          <p:cNvPr id="16" name="圖片 15">
            <a:extLst>
              <a:ext uri="{FF2B5EF4-FFF2-40B4-BE49-F238E27FC236}">
                <a16:creationId xmlns:a16="http://schemas.microsoft.com/office/drawing/2014/main" id="{450F5BBB-FDBD-B76B-79BA-5D949C0B490A}"/>
              </a:ext>
            </a:extLst>
          </p:cNvPr>
          <p:cNvPicPr>
            <a:picLocks noChangeAspect="1"/>
          </p:cNvPicPr>
          <p:nvPr/>
        </p:nvPicPr>
        <p:blipFill>
          <a:blip r:embed="rId2"/>
          <a:stretch>
            <a:fillRect/>
          </a:stretch>
        </p:blipFill>
        <p:spPr>
          <a:xfrm>
            <a:off x="6916745" y="2479934"/>
            <a:ext cx="3924335" cy="2160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 name="圖片 1">
            <a:extLst>
              <a:ext uri="{FF2B5EF4-FFF2-40B4-BE49-F238E27FC236}">
                <a16:creationId xmlns:a16="http://schemas.microsoft.com/office/drawing/2014/main" id="{17386613-C004-00D7-98B1-FE3CD9A54F65}"/>
              </a:ext>
            </a:extLst>
          </p:cNvPr>
          <p:cNvPicPr>
            <a:picLocks noChangeAspect="1"/>
          </p:cNvPicPr>
          <p:nvPr/>
        </p:nvPicPr>
        <p:blipFill>
          <a:blip r:embed="rId3">
            <a:alphaModFix amt="67000"/>
          </a:blip>
          <a:stretch>
            <a:fillRect/>
          </a:stretch>
        </p:blipFill>
        <p:spPr>
          <a:xfrm>
            <a:off x="890905" y="2479934"/>
            <a:ext cx="4384351" cy="2160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文字方塊 2">
            <a:extLst>
              <a:ext uri="{FF2B5EF4-FFF2-40B4-BE49-F238E27FC236}">
                <a16:creationId xmlns:a16="http://schemas.microsoft.com/office/drawing/2014/main" id="{31C0109B-2C5E-9D9A-5D71-5FFDC90B4196}"/>
              </a:ext>
            </a:extLst>
          </p:cNvPr>
          <p:cNvSpPr txBox="1"/>
          <p:nvPr/>
        </p:nvSpPr>
        <p:spPr>
          <a:xfrm>
            <a:off x="2571308" y="1013076"/>
            <a:ext cx="7049385" cy="1323439"/>
          </a:xfrm>
          <a:prstGeom prst="rect">
            <a:avLst/>
          </a:prstGeom>
          <a:noFill/>
        </p:spPr>
        <p:txBody>
          <a:bodyPr wrap="square">
            <a:spAutoFit/>
          </a:bodyPr>
          <a:lstStyle/>
          <a:p>
            <a:pPr algn="ctr"/>
            <a:r>
              <a:rPr lang="en-US" altLang="zh-TW" sz="4000" b="1" i="0">
                <a:solidFill>
                  <a:srgbClr val="444444"/>
                </a:solidFill>
                <a:effectLst/>
                <a:latin typeface="標楷體" panose="03000509000000000000" pitchFamily="65" charset="-120"/>
                <a:ea typeface="標楷體" panose="03000509000000000000" pitchFamily="65" charset="-120"/>
              </a:rPr>
              <a:t>Sentiment Analysis by Different Embedding Method</a:t>
            </a:r>
          </a:p>
        </p:txBody>
      </p:sp>
      <p:sp>
        <p:nvSpPr>
          <p:cNvPr id="5" name="箭號: 向上 4">
            <a:extLst>
              <a:ext uri="{FF2B5EF4-FFF2-40B4-BE49-F238E27FC236}">
                <a16:creationId xmlns:a16="http://schemas.microsoft.com/office/drawing/2014/main" id="{087806F0-9931-3B00-B46B-6D13D67FCC4C}"/>
              </a:ext>
            </a:extLst>
          </p:cNvPr>
          <p:cNvSpPr/>
          <p:nvPr/>
        </p:nvSpPr>
        <p:spPr>
          <a:xfrm rot="5400000">
            <a:off x="5800890" y="3073981"/>
            <a:ext cx="590220" cy="971906"/>
          </a:xfrm>
          <a:prstGeom prst="upArrow">
            <a:avLst>
              <a:gd name="adj1" fmla="val 40600"/>
              <a:gd name="adj2" fmla="val 50000"/>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635490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D14B617-6AC1-92DD-10B3-5113A40EFF35}"/>
              </a:ext>
            </a:extLst>
          </p:cNvPr>
          <p:cNvSpPr>
            <a:spLocks noGrp="1"/>
          </p:cNvSpPr>
          <p:nvPr>
            <p:ph type="sldNum" sz="quarter" idx="12"/>
          </p:nvPr>
        </p:nvSpPr>
        <p:spPr/>
        <p:txBody>
          <a:bodyPr/>
          <a:lstStyle/>
          <a:p>
            <a:fld id="{FCF3ABE6-1E2C-49E4-947A-D3493A2513D2}" type="slidenum">
              <a:rPr lang="zh-TW" altLang="en-US" smtClean="0"/>
              <a:t>21</a:t>
            </a:fld>
            <a:endParaRPr lang="zh-TW" altLang="en-US"/>
          </a:p>
        </p:txBody>
      </p:sp>
      <p:sp>
        <p:nvSpPr>
          <p:cNvPr id="6" name="文字方塊 5">
            <a:extLst>
              <a:ext uri="{FF2B5EF4-FFF2-40B4-BE49-F238E27FC236}">
                <a16:creationId xmlns:a16="http://schemas.microsoft.com/office/drawing/2014/main" id="{87897670-92AF-6AD8-07F8-11BC06023721}"/>
              </a:ext>
            </a:extLst>
          </p:cNvPr>
          <p:cNvSpPr txBox="1"/>
          <p:nvPr/>
        </p:nvSpPr>
        <p:spPr>
          <a:xfrm>
            <a:off x="3396000" y="944038"/>
            <a:ext cx="5400000" cy="306000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tensorflow.keras.layers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TextVectorization</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text_vectorization = TextVectorization(</a:t>
            </a:r>
          </a:p>
          <a:p>
            <a:r>
              <a:rPr lang="en-US" altLang="zh-TW" sz="1200" b="0">
                <a:solidFill>
                  <a:srgbClr val="000000"/>
                </a:solidFill>
                <a:effectLst/>
                <a:latin typeface="標楷體" panose="03000509000000000000" pitchFamily="65" charset="-120"/>
                <a:ea typeface="標楷體" panose="03000509000000000000" pitchFamily="65" charset="-120"/>
              </a:rPr>
              <a:t>    ngrams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    max_tokens=</a:t>
            </a:r>
            <a:r>
              <a:rPr lang="en-US" altLang="zh-TW" sz="1200" b="0">
                <a:solidFill>
                  <a:srgbClr val="116644"/>
                </a:solidFill>
                <a:effectLst/>
                <a:latin typeface="標楷體" panose="03000509000000000000" pitchFamily="65" charset="-120"/>
                <a:ea typeface="標楷體" panose="03000509000000000000" pitchFamily="65" charset="-120"/>
              </a:rPr>
              <a:t>20000</a:t>
            </a:r>
            <a:r>
              <a:rPr lang="en-US" altLang="zh-TW" sz="1200" b="0">
                <a:solidFill>
                  <a:srgbClr val="000000"/>
                </a:solidFill>
                <a:effectLst/>
                <a:latin typeface="標楷體" panose="03000509000000000000" pitchFamily="65" charset="-120"/>
                <a:ea typeface="標楷體" panose="03000509000000000000" pitchFamily="65" charset="-120"/>
              </a:rPr>
              <a:t>,  </a:t>
            </a: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output_mode=</a:t>
            </a:r>
            <a:r>
              <a:rPr lang="en-US" altLang="zh-TW" sz="1200" b="0">
                <a:solidFill>
                  <a:srgbClr val="A31515"/>
                </a:solidFill>
                <a:effectLst/>
                <a:latin typeface="標楷體" panose="03000509000000000000" pitchFamily="65" charset="-120"/>
                <a:ea typeface="標楷體" panose="03000509000000000000" pitchFamily="65" charset="-120"/>
              </a:rPr>
              <a:t>"int"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output_sequence_length =</a:t>
            </a:r>
            <a:r>
              <a:rPr lang="en-US" altLang="zh-TW" sz="1200" b="0">
                <a:solidFill>
                  <a:srgbClr val="116644"/>
                </a:solidFill>
                <a:effectLst/>
                <a:latin typeface="標楷體" panose="03000509000000000000" pitchFamily="65" charset="-120"/>
                <a:ea typeface="標楷體" panose="03000509000000000000" pitchFamily="65" charset="-120"/>
              </a:rPr>
              <a:t>15</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texts = [</a:t>
            </a:r>
            <a:r>
              <a:rPr lang="en-US" altLang="zh-TW" sz="1200" b="0">
                <a:solidFill>
                  <a:srgbClr val="A31515"/>
                </a:solidFill>
                <a:effectLst/>
                <a:latin typeface="標楷體" panose="03000509000000000000" pitchFamily="65" charset="-120"/>
                <a:ea typeface="標楷體" panose="03000509000000000000" pitchFamily="65" charset="-120"/>
              </a:rPr>
              <a:t>"This is an example text."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"Another example text."</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text_vectorization.adapt(texts)</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(text_vectorization.get_vocabulary())</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vectorized_texts = text_vectorization(texts)</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(vectorized_texts)</a:t>
            </a:r>
          </a:p>
        </p:txBody>
      </p:sp>
      <p:sp>
        <p:nvSpPr>
          <p:cNvPr id="12" name="文字方塊 11">
            <a:extLst>
              <a:ext uri="{FF2B5EF4-FFF2-40B4-BE49-F238E27FC236}">
                <a16:creationId xmlns:a16="http://schemas.microsoft.com/office/drawing/2014/main" id="{5662FE19-6C11-C7F8-4BDA-F51D1116D8B1}"/>
              </a:ext>
            </a:extLst>
          </p:cNvPr>
          <p:cNvSpPr txBox="1"/>
          <p:nvPr/>
        </p:nvSpPr>
        <p:spPr>
          <a:xfrm>
            <a:off x="3396000" y="4010838"/>
            <a:ext cx="5400000" cy="1015663"/>
          </a:xfrm>
          <a:prstGeom prst="rect">
            <a:avLst/>
          </a:prstGeom>
          <a:noFill/>
        </p:spPr>
        <p:txBody>
          <a:bodyPr wrap="square">
            <a:spAutoFit/>
          </a:bodyPr>
          <a:lstStyle/>
          <a:p>
            <a:r>
              <a:rPr lang="en-US" altLang="zh-TW" sz="1200" b="0" i="0">
                <a:solidFill>
                  <a:srgbClr val="212121"/>
                </a:solidFill>
                <a:effectLst/>
                <a:latin typeface="標楷體" panose="03000509000000000000" pitchFamily="65" charset="-120"/>
                <a:ea typeface="標楷體" panose="03000509000000000000" pitchFamily="65" charset="-120"/>
              </a:rPr>
              <a:t>['', '[UNK]', 'text', 'example', 'this', 'is', 'another', 'an’]</a:t>
            </a:r>
          </a:p>
          <a:p>
            <a:endParaRPr lang="en-US" altLang="zh-TW" sz="1200" b="0" i="0">
              <a:solidFill>
                <a:srgbClr val="212121"/>
              </a:solidFill>
              <a:effectLst/>
              <a:latin typeface="標楷體" panose="03000509000000000000" pitchFamily="65" charset="-120"/>
              <a:ea typeface="標楷體" panose="03000509000000000000" pitchFamily="65" charset="-120"/>
            </a:endParaRPr>
          </a:p>
          <a:p>
            <a:r>
              <a:rPr lang="en-US" altLang="zh-TW" sz="1200" b="0" i="0">
                <a:solidFill>
                  <a:srgbClr val="212121"/>
                </a:solidFill>
                <a:effectLst/>
                <a:latin typeface="標楷體" panose="03000509000000000000" pitchFamily="65" charset="-120"/>
                <a:ea typeface="標楷體" panose="03000509000000000000" pitchFamily="65" charset="-120"/>
              </a:rPr>
              <a:t> tf.Tensor( [[4 5 7 3 2 0 0 0 0 0 0 0 0 0 0]</a:t>
            </a:r>
          </a:p>
          <a:p>
            <a:r>
              <a:rPr lang="zh-TW" altLang="en-US" sz="1200" b="0" i="0">
                <a:solidFill>
                  <a:srgbClr val="212121"/>
                </a:solidFill>
                <a:effectLst/>
                <a:latin typeface="標楷體" panose="03000509000000000000" pitchFamily="65" charset="-120"/>
                <a:ea typeface="標楷體" panose="03000509000000000000" pitchFamily="65" charset="-120"/>
              </a:rPr>
              <a:t>            </a:t>
            </a:r>
            <a:r>
              <a:rPr lang="en-US" altLang="zh-TW" sz="1200" b="0" i="0">
                <a:solidFill>
                  <a:srgbClr val="212121"/>
                </a:solidFill>
                <a:effectLst/>
                <a:latin typeface="標楷體" panose="03000509000000000000" pitchFamily="65" charset="-120"/>
                <a:ea typeface="標楷體" panose="03000509000000000000" pitchFamily="65" charset="-120"/>
              </a:rPr>
              <a:t> [6 3 2 0 0 0 0 0 0 0 0 0 0 0 0]], shape=(2, 15), dtype=int64)</a:t>
            </a:r>
            <a:endParaRPr lang="zh-TW" altLang="en-US" sz="1200">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A138F4BC-5F41-23B3-C5D9-2EE8970B0D24}"/>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10" name="文字方塊 9">
            <a:extLst>
              <a:ext uri="{FF2B5EF4-FFF2-40B4-BE49-F238E27FC236}">
                <a16:creationId xmlns:a16="http://schemas.microsoft.com/office/drawing/2014/main" id="{943C78C1-89E2-8E86-3128-95AF7E9ED742}"/>
              </a:ext>
            </a:extLst>
          </p:cNvPr>
          <p:cNvSpPr txBox="1"/>
          <p:nvPr/>
        </p:nvSpPr>
        <p:spPr>
          <a:xfrm>
            <a:off x="3396000" y="632621"/>
            <a:ext cx="5400000" cy="307777"/>
          </a:xfrm>
          <a:prstGeom prst="rect">
            <a:avLst/>
          </a:prstGeom>
          <a:noFill/>
        </p:spPr>
        <p:txBody>
          <a:bodyPr wrap="square" anchor="ctr">
            <a:spAutoFit/>
          </a:bodyPr>
          <a:lstStyle/>
          <a:p>
            <a:pPr algn="ctr"/>
            <a:r>
              <a:rPr lang="en-US" altLang="zh-TW" sz="1400" b="1">
                <a:latin typeface="標楷體" panose="03000509000000000000" pitchFamily="65" charset="-120"/>
                <a:ea typeface="標楷體" panose="03000509000000000000" pitchFamily="65" charset="-120"/>
              </a:rPr>
              <a:t>Example</a:t>
            </a:r>
            <a:endParaRPr lang="en-US" altLang="zh-TW" sz="1400">
              <a:solidFill>
                <a:srgbClr val="C00000"/>
              </a:solidFill>
              <a:latin typeface="標楷體" panose="03000509000000000000" pitchFamily="65" charset="-120"/>
              <a:ea typeface="標楷體" panose="03000509000000000000" pitchFamily="65" charset="-120"/>
            </a:endParaRPr>
          </a:p>
        </p:txBody>
      </p:sp>
      <p:graphicFrame>
        <p:nvGraphicFramePr>
          <p:cNvPr id="18" name="表格 17">
            <a:extLst>
              <a:ext uri="{FF2B5EF4-FFF2-40B4-BE49-F238E27FC236}">
                <a16:creationId xmlns:a16="http://schemas.microsoft.com/office/drawing/2014/main" id="{9F27EC6D-14C2-365D-4ADD-060CB0C9F379}"/>
              </a:ext>
            </a:extLst>
          </p:cNvPr>
          <p:cNvGraphicFramePr>
            <a:graphicFrameLocks noGrp="1"/>
          </p:cNvGraphicFramePr>
          <p:nvPr>
            <p:extLst>
              <p:ext uri="{D42A27DB-BD31-4B8C-83A1-F6EECF244321}">
                <p14:modId xmlns:p14="http://schemas.microsoft.com/office/powerpoint/2010/main" val="3633160177"/>
              </p:ext>
            </p:extLst>
          </p:nvPr>
        </p:nvGraphicFramePr>
        <p:xfrm>
          <a:off x="3396000" y="5195276"/>
          <a:ext cx="5400000" cy="1371600"/>
        </p:xfrm>
        <a:graphic>
          <a:graphicData uri="http://schemas.openxmlformats.org/drawingml/2006/table">
            <a:tbl>
              <a:tblPr firstRow="1" bandRow="1">
                <a:tableStyleId>{5C22544A-7EE6-4342-B048-85BDC9FD1C3A}</a:tableStyleId>
              </a:tblPr>
              <a:tblGrid>
                <a:gridCol w="1350000">
                  <a:extLst>
                    <a:ext uri="{9D8B030D-6E8A-4147-A177-3AD203B41FA5}">
                      <a16:colId xmlns:a16="http://schemas.microsoft.com/office/drawing/2014/main" val="3933990498"/>
                    </a:ext>
                  </a:extLst>
                </a:gridCol>
                <a:gridCol w="1350000">
                  <a:extLst>
                    <a:ext uri="{9D8B030D-6E8A-4147-A177-3AD203B41FA5}">
                      <a16:colId xmlns:a16="http://schemas.microsoft.com/office/drawing/2014/main" val="1351280420"/>
                    </a:ext>
                  </a:extLst>
                </a:gridCol>
                <a:gridCol w="1350000">
                  <a:extLst>
                    <a:ext uri="{9D8B030D-6E8A-4147-A177-3AD203B41FA5}">
                      <a16:colId xmlns:a16="http://schemas.microsoft.com/office/drawing/2014/main" val="3455671230"/>
                    </a:ext>
                  </a:extLst>
                </a:gridCol>
                <a:gridCol w="1350000">
                  <a:extLst>
                    <a:ext uri="{9D8B030D-6E8A-4147-A177-3AD203B41FA5}">
                      <a16:colId xmlns:a16="http://schemas.microsoft.com/office/drawing/2014/main" val="1109096941"/>
                    </a:ext>
                  </a:extLst>
                </a:gridCol>
              </a:tblGrid>
              <a:tr h="246793">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862114703"/>
                  </a:ext>
                </a:extLst>
              </a:tr>
              <a:tr h="246793">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No</a:t>
                      </a:r>
                      <a:endParaRPr lang="zh-TW" altLang="en-US" sz="1200"/>
                    </a:p>
                  </a:txBody>
                  <a:tcPr/>
                </a:tc>
                <a:tc>
                  <a:txBody>
                    <a:bodyPr/>
                    <a:lstStyle/>
                    <a:p>
                      <a:pPr algn="ctr"/>
                      <a:r>
                        <a:rPr lang="en-US" altLang="zh-TW" sz="1200"/>
                        <a:t>one_hot</a:t>
                      </a:r>
                      <a:endParaRPr lang="zh-TW" altLang="en-US" sz="1200"/>
                    </a:p>
                  </a:txBody>
                  <a:tcPr/>
                </a:tc>
                <a:extLst>
                  <a:ext uri="{0D108BD9-81ED-4DB2-BD59-A6C34878D82A}">
                    <a16:rowId xmlns:a16="http://schemas.microsoft.com/office/drawing/2014/main" val="1710131023"/>
                  </a:ext>
                </a:extLst>
              </a:tr>
              <a:tr h="246793">
                <a:tc>
                  <a:txBody>
                    <a:bodyPr/>
                    <a:lstStyle/>
                    <a:p>
                      <a:pPr algn="ctr"/>
                      <a:r>
                        <a:rPr lang="en-US" altLang="zh-TW" sz="1200"/>
                        <a:t>1</a:t>
                      </a:r>
                      <a:endParaRPr lang="zh-TW" altLang="en-US"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Int</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No</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tensorflow</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2274286063"/>
                  </a:ext>
                </a:extLst>
              </a:tr>
              <a:tr h="246793">
                <a:tc>
                  <a:txBody>
                    <a:bodyPr/>
                    <a:lstStyle/>
                    <a:p>
                      <a:pPr algn="ctr"/>
                      <a:r>
                        <a:rPr lang="en-US" altLang="zh-TW" sz="1200"/>
                        <a:t>1</a:t>
                      </a:r>
                      <a:endParaRPr lang="zh-TW" altLang="en-US"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Int</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Yes</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tensorflow</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1354591827"/>
                  </a:ext>
                </a:extLst>
              </a:tr>
              <a:tr h="246793">
                <a:tc>
                  <a:txBody>
                    <a:bodyPr/>
                    <a:lstStyle/>
                    <a:p>
                      <a:pPr algn="ctr"/>
                      <a:r>
                        <a:rPr lang="en-US" altLang="zh-TW" sz="1200"/>
                        <a:t>1</a:t>
                      </a:r>
                      <a:endParaRPr lang="zh-TW" altLang="en-US"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Int</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Yes</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GloVe</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2733311178"/>
                  </a:ext>
                </a:extLst>
              </a:tr>
            </a:tbl>
          </a:graphicData>
        </a:graphic>
      </p:graphicFrame>
    </p:spTree>
    <p:extLst>
      <p:ext uri="{BB962C8B-B14F-4D97-AF65-F5344CB8AC3E}">
        <p14:creationId xmlns:p14="http://schemas.microsoft.com/office/powerpoint/2010/main" val="1239454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F11CB34-0FA0-615B-51D8-041B37479C68}"/>
              </a:ext>
            </a:extLst>
          </p:cNvPr>
          <p:cNvSpPr>
            <a:spLocks noGrp="1"/>
          </p:cNvSpPr>
          <p:nvPr>
            <p:ph type="sldNum" sz="quarter" idx="12"/>
          </p:nvPr>
        </p:nvSpPr>
        <p:spPr/>
        <p:txBody>
          <a:bodyPr/>
          <a:lstStyle/>
          <a:p>
            <a:fld id="{FCF3ABE6-1E2C-49E4-947A-D3493A2513D2}" type="slidenum">
              <a:rPr lang="zh-TW" altLang="en-US" smtClean="0"/>
              <a:t>22</a:t>
            </a:fld>
            <a:endParaRPr lang="zh-TW" altLang="en-US"/>
          </a:p>
        </p:txBody>
      </p:sp>
      <p:sp>
        <p:nvSpPr>
          <p:cNvPr id="5" name="文字方塊 4">
            <a:extLst>
              <a:ext uri="{FF2B5EF4-FFF2-40B4-BE49-F238E27FC236}">
                <a16:creationId xmlns:a16="http://schemas.microsoft.com/office/drawing/2014/main" id="{DCEF8D8D-664B-A4F8-C84B-23FEC78B8B48}"/>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6" name="文字方塊 5">
            <a:extLst>
              <a:ext uri="{FF2B5EF4-FFF2-40B4-BE49-F238E27FC236}">
                <a16:creationId xmlns:a16="http://schemas.microsoft.com/office/drawing/2014/main" id="{CA289170-1B0B-6C48-160B-D4C4FE7D3246}"/>
              </a:ext>
            </a:extLst>
          </p:cNvPr>
          <p:cNvSpPr txBox="1"/>
          <p:nvPr/>
        </p:nvSpPr>
        <p:spPr>
          <a:xfrm>
            <a:off x="516743" y="1013896"/>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使用</a:t>
            </a:r>
            <a:r>
              <a:rPr lang="en-US" altLang="zh-TW" sz="1400" b="1">
                <a:latin typeface="標楷體" panose="03000509000000000000" pitchFamily="65" charset="-120"/>
                <a:ea typeface="標楷體" panose="03000509000000000000" pitchFamily="65" charset="-120"/>
              </a:rPr>
              <a:t>TextVectorization</a:t>
            </a:r>
            <a:r>
              <a:rPr lang="zh-TW" altLang="en-US" sz="1400" b="1">
                <a:latin typeface="標楷體" panose="03000509000000000000" pitchFamily="65" charset="-120"/>
                <a:ea typeface="標楷體" panose="03000509000000000000" pitchFamily="65" charset="-120"/>
              </a:rPr>
              <a:t>層預先處理資料集</a:t>
            </a:r>
            <a:endParaRPr lang="en-US" altLang="zh-TW" sz="1400">
              <a:solidFill>
                <a:srgbClr val="C00000"/>
              </a:solidFill>
              <a:latin typeface="標楷體" panose="03000509000000000000" pitchFamily="65" charset="-120"/>
              <a:ea typeface="標楷體" panose="03000509000000000000" pitchFamily="65" charset="-120"/>
            </a:endParaRPr>
          </a:p>
        </p:txBody>
      </p:sp>
      <p:graphicFrame>
        <p:nvGraphicFramePr>
          <p:cNvPr id="19" name="表格 18">
            <a:extLst>
              <a:ext uri="{FF2B5EF4-FFF2-40B4-BE49-F238E27FC236}">
                <a16:creationId xmlns:a16="http://schemas.microsoft.com/office/drawing/2014/main" id="{76451876-4B1F-3207-F738-181179554461}"/>
              </a:ext>
            </a:extLst>
          </p:cNvPr>
          <p:cNvGraphicFramePr>
            <a:graphicFrameLocks noGrp="1"/>
          </p:cNvGraphicFramePr>
          <p:nvPr>
            <p:extLst>
              <p:ext uri="{D42A27DB-BD31-4B8C-83A1-F6EECF244321}">
                <p14:modId xmlns:p14="http://schemas.microsoft.com/office/powerpoint/2010/main" val="449492004"/>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No</a:t>
                      </a:r>
                      <a:endParaRPr lang="zh-TW" altLang="en-US" sz="1200"/>
                    </a:p>
                  </a:txBody>
                  <a:tcPr/>
                </a:tc>
                <a:tc>
                  <a:txBody>
                    <a:bodyPr/>
                    <a:lstStyle/>
                    <a:p>
                      <a:pPr algn="ctr"/>
                      <a:r>
                        <a:rPr lang="en-US" altLang="zh-TW" sz="1200"/>
                        <a:t>one_hot</a:t>
                      </a:r>
                      <a:endParaRPr lang="zh-TW" altLang="en-US" sz="1200"/>
                    </a:p>
                  </a:txBody>
                  <a:tcPr/>
                </a:tc>
                <a:extLst>
                  <a:ext uri="{0D108BD9-81ED-4DB2-BD59-A6C34878D82A}">
                    <a16:rowId xmlns:a16="http://schemas.microsoft.com/office/drawing/2014/main" val="4057445242"/>
                  </a:ext>
                </a:extLst>
              </a:tr>
            </a:tbl>
          </a:graphicData>
        </a:graphic>
      </p:graphicFrame>
      <p:sp>
        <p:nvSpPr>
          <p:cNvPr id="9" name="文字方塊 8">
            <a:extLst>
              <a:ext uri="{FF2B5EF4-FFF2-40B4-BE49-F238E27FC236}">
                <a16:creationId xmlns:a16="http://schemas.microsoft.com/office/drawing/2014/main" id="{151D3BAF-40C4-CAFA-61BB-7123272C0C47}"/>
              </a:ext>
            </a:extLst>
          </p:cNvPr>
          <p:cNvSpPr txBox="1"/>
          <p:nvPr/>
        </p:nvSpPr>
        <p:spPr>
          <a:xfrm>
            <a:off x="516743" y="1316818"/>
            <a:ext cx="5443039" cy="415498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max_length = </a:t>
            </a:r>
            <a:r>
              <a:rPr lang="en-US" altLang="zh-TW" sz="1200" b="0">
                <a:solidFill>
                  <a:srgbClr val="116644"/>
                </a:solidFill>
                <a:effectLst/>
                <a:latin typeface="標楷體" panose="03000509000000000000" pitchFamily="65" charset="-120"/>
                <a:ea typeface="標楷體" panose="03000509000000000000" pitchFamily="65" charset="-120"/>
              </a:rPr>
              <a:t>600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max_tokens = </a:t>
            </a:r>
            <a:r>
              <a:rPr lang="en-US" altLang="zh-TW" sz="1200" b="0">
                <a:solidFill>
                  <a:srgbClr val="116644"/>
                </a:solidFill>
                <a:effectLst/>
                <a:latin typeface="標楷體" panose="03000509000000000000" pitchFamily="65" charset="-120"/>
                <a:ea typeface="標楷體" panose="03000509000000000000" pitchFamily="65" charset="-120"/>
              </a:rPr>
              <a:t>20000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text_vectorization = layers.TextVectorization(</a:t>
            </a:r>
          </a:p>
          <a:p>
            <a:r>
              <a:rPr lang="en-US" altLang="zh-TW" sz="1200" b="0">
                <a:solidFill>
                  <a:srgbClr val="000000"/>
                </a:solidFill>
                <a:effectLst/>
                <a:latin typeface="標楷體" panose="03000509000000000000" pitchFamily="65" charset="-120"/>
                <a:ea typeface="標楷體" panose="03000509000000000000" pitchFamily="65" charset="-120"/>
              </a:rPr>
              <a:t>    ngrams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max_tokens=max_tokens,</a:t>
            </a:r>
          </a:p>
          <a:p>
            <a:r>
              <a:rPr lang="en-US" altLang="zh-TW" sz="1200" b="0">
                <a:solidFill>
                  <a:srgbClr val="000000"/>
                </a:solidFill>
                <a:effectLst/>
                <a:latin typeface="標楷體" panose="03000509000000000000" pitchFamily="65" charset="-120"/>
                <a:ea typeface="標楷體" panose="03000509000000000000" pitchFamily="65" charset="-120"/>
              </a:rPr>
              <a:t>    output_mode=</a:t>
            </a:r>
            <a:r>
              <a:rPr lang="en-US" altLang="zh-TW" sz="1200" b="0">
                <a:solidFill>
                  <a:srgbClr val="A31515"/>
                </a:solidFill>
                <a:effectLst/>
                <a:latin typeface="標楷體" panose="03000509000000000000" pitchFamily="65" charset="-120"/>
                <a:ea typeface="標楷體" panose="03000509000000000000" pitchFamily="65" charset="-120"/>
              </a:rPr>
              <a:t>"int"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output_sequence_length=max_length,)</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text_only_train_ds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x)</a:t>
            </a:r>
          </a:p>
          <a:p>
            <a:r>
              <a:rPr lang="en-US" altLang="zh-TW" sz="1200" b="0">
                <a:solidFill>
                  <a:srgbClr val="000000"/>
                </a:solidFill>
                <a:effectLst/>
                <a:latin typeface="標楷體" panose="03000509000000000000" pitchFamily="65" charset="-120"/>
                <a:ea typeface="標楷體" panose="03000509000000000000" pitchFamily="65" charset="-120"/>
              </a:rPr>
              <a:t>text_vectorization.adapt(text_only_train_ds)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int_train_ds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int_val_ds = val_ds.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int_test_ds = test_ds.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1" name="文字方塊 10">
            <a:extLst>
              <a:ext uri="{FF2B5EF4-FFF2-40B4-BE49-F238E27FC236}">
                <a16:creationId xmlns:a16="http://schemas.microsoft.com/office/drawing/2014/main" id="{E71B2BC3-1913-1325-5B6B-0325F521EFAD}"/>
              </a:ext>
            </a:extLst>
          </p:cNvPr>
          <p:cNvSpPr txBox="1"/>
          <p:nvPr/>
        </p:nvSpPr>
        <p:spPr>
          <a:xfrm>
            <a:off x="6209408" y="1579194"/>
            <a:ext cx="5443039"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為了控制輸入大小，我們只會擷取評論中的前</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個單字。這是一個很合理的做法，因為影評的平均長度為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233</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字，只有</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5%</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的評論會超過</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a:t>
            </a:r>
          </a:p>
        </p:txBody>
      </p:sp>
      <p:cxnSp>
        <p:nvCxnSpPr>
          <p:cNvPr id="14" name="直線單箭頭接點 13">
            <a:extLst>
              <a:ext uri="{FF2B5EF4-FFF2-40B4-BE49-F238E27FC236}">
                <a16:creationId xmlns:a16="http://schemas.microsoft.com/office/drawing/2014/main" id="{041A1253-B41E-74C2-459F-058B10DDC331}"/>
              </a:ext>
            </a:extLst>
          </p:cNvPr>
          <p:cNvCxnSpPr>
            <a:cxnSpLocks/>
            <a:endCxn id="11" idx="1"/>
          </p:cNvCxnSpPr>
          <p:nvPr/>
        </p:nvCxnSpPr>
        <p:spPr>
          <a:xfrm>
            <a:off x="1942208" y="1810027"/>
            <a:ext cx="4267200"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 name="圖片 1">
            <a:extLst>
              <a:ext uri="{FF2B5EF4-FFF2-40B4-BE49-F238E27FC236}">
                <a16:creationId xmlns:a16="http://schemas.microsoft.com/office/drawing/2014/main" id="{BEA38A5F-2D6E-5898-A003-B01C78281254}"/>
              </a:ext>
            </a:extLst>
          </p:cNvPr>
          <p:cNvPicPr>
            <a:picLocks noChangeAspect="1"/>
          </p:cNvPicPr>
          <p:nvPr/>
        </p:nvPicPr>
        <p:blipFill>
          <a:blip r:embed="rId2"/>
          <a:stretch>
            <a:fillRect/>
          </a:stretch>
        </p:blipFill>
        <p:spPr>
          <a:xfrm>
            <a:off x="120718" y="1342250"/>
            <a:ext cx="339321" cy="133229"/>
          </a:xfrm>
          <a:prstGeom prst="rect">
            <a:avLst/>
          </a:prstGeom>
          <a:noFill/>
        </p:spPr>
      </p:pic>
    </p:spTree>
    <p:extLst>
      <p:ext uri="{BB962C8B-B14F-4D97-AF65-F5344CB8AC3E}">
        <p14:creationId xmlns:p14="http://schemas.microsoft.com/office/powerpoint/2010/main" val="2646906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F11CB34-0FA0-615B-51D8-041B37479C68}"/>
              </a:ext>
            </a:extLst>
          </p:cNvPr>
          <p:cNvSpPr>
            <a:spLocks noGrp="1"/>
          </p:cNvSpPr>
          <p:nvPr>
            <p:ph type="sldNum" sz="quarter" idx="12"/>
          </p:nvPr>
        </p:nvSpPr>
        <p:spPr/>
        <p:txBody>
          <a:bodyPr/>
          <a:lstStyle/>
          <a:p>
            <a:fld id="{FCF3ABE6-1E2C-49E4-947A-D3493A2513D2}" type="slidenum">
              <a:rPr lang="zh-TW" altLang="en-US" smtClean="0"/>
              <a:t>23</a:t>
            </a:fld>
            <a:endParaRPr lang="zh-TW" altLang="en-US"/>
          </a:p>
        </p:txBody>
      </p:sp>
      <p:sp>
        <p:nvSpPr>
          <p:cNvPr id="5" name="文字方塊 4">
            <a:extLst>
              <a:ext uri="{FF2B5EF4-FFF2-40B4-BE49-F238E27FC236}">
                <a16:creationId xmlns:a16="http://schemas.microsoft.com/office/drawing/2014/main" id="{DCEF8D8D-664B-A4F8-C84B-23FEC78B8B48}"/>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13" name="文字方塊 12">
            <a:extLst>
              <a:ext uri="{FF2B5EF4-FFF2-40B4-BE49-F238E27FC236}">
                <a16:creationId xmlns:a16="http://schemas.microsoft.com/office/drawing/2014/main" id="{2803157C-72E8-5E01-5407-623BA25B812E}"/>
              </a:ext>
            </a:extLst>
          </p:cNvPr>
          <p:cNvSpPr txBox="1"/>
          <p:nvPr/>
        </p:nvSpPr>
        <p:spPr>
          <a:xfrm>
            <a:off x="538013" y="1317544"/>
            <a:ext cx="5692664" cy="230832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tf</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inputs = keras.Input(shape=(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dtype=</a:t>
            </a:r>
            <a:r>
              <a:rPr lang="en-US" altLang="zh-TW" sz="1200" b="0">
                <a:solidFill>
                  <a:srgbClr val="A31515"/>
                </a:solidFill>
                <a:effectLst/>
                <a:latin typeface="標楷體" panose="03000509000000000000" pitchFamily="65" charset="-120"/>
                <a:ea typeface="標楷體" panose="03000509000000000000" pitchFamily="65" charset="-120"/>
              </a:rPr>
              <a:t>"int64"</a:t>
            </a:r>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embedded = tf.one_hot(inputs, depth=max_tokens)  </a:t>
            </a:r>
          </a:p>
          <a:p>
            <a:r>
              <a:rPr lang="en-US" altLang="zh-TW" sz="1200" b="0">
                <a:solidFill>
                  <a:srgbClr val="000000"/>
                </a:solidFill>
                <a:effectLst/>
                <a:latin typeface="標楷體" panose="03000509000000000000" pitchFamily="65" charset="-120"/>
                <a:ea typeface="標楷體" panose="03000509000000000000" pitchFamily="65" charset="-120"/>
              </a:rPr>
              <a:t>x = layers.Bidirectional(layers.LSTM(</a:t>
            </a:r>
            <a:r>
              <a:rPr lang="en-US" altLang="zh-TW" sz="1200" b="0">
                <a:solidFill>
                  <a:srgbClr val="116644"/>
                </a:solidFill>
                <a:effectLst/>
                <a:latin typeface="標楷體" panose="03000509000000000000" pitchFamily="65" charset="-120"/>
                <a:ea typeface="標楷體" panose="03000509000000000000" pitchFamily="65" charset="-120"/>
              </a:rPr>
              <a:t>32</a:t>
            </a:r>
            <a:r>
              <a:rPr lang="en-US" altLang="zh-TW" sz="1200" b="0">
                <a:solidFill>
                  <a:srgbClr val="000000"/>
                </a:solidFill>
                <a:effectLst/>
                <a:latin typeface="標楷體" panose="03000509000000000000" pitchFamily="65" charset="-120"/>
                <a:ea typeface="標楷體" panose="03000509000000000000" pitchFamily="65" charset="-120"/>
              </a:rPr>
              <a:t>))(embedded)  </a:t>
            </a:r>
          </a:p>
          <a:p>
            <a:r>
              <a:rPr lang="en-US" altLang="zh-TW" sz="1200" b="0">
                <a:solidFill>
                  <a:srgbClr val="000000"/>
                </a:solidFill>
                <a:effectLst/>
                <a:latin typeface="標楷體" panose="03000509000000000000" pitchFamily="65" charset="-120"/>
                <a:ea typeface="標楷體" panose="03000509000000000000" pitchFamily="65" charset="-120"/>
              </a:rPr>
              <a:t>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outputs = layers.Dense(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activation=</a:t>
            </a:r>
            <a:r>
              <a:rPr lang="en-US" altLang="zh-TW" sz="1200" b="0">
                <a:solidFill>
                  <a:srgbClr val="A31515"/>
                </a:solidFill>
                <a:effectLst/>
                <a:latin typeface="標楷體" panose="03000509000000000000" pitchFamily="65" charset="-120"/>
                <a:ea typeface="標楷體" panose="03000509000000000000" pitchFamily="65" charset="-120"/>
              </a:rPr>
              <a:t>"sigmoid"</a:t>
            </a:r>
            <a:r>
              <a:rPr lang="en-US" altLang="zh-TW" sz="1200" b="0">
                <a:solidFill>
                  <a:srgbClr val="000000"/>
                </a:solidFill>
                <a:effectLst/>
                <a:latin typeface="標楷體" panose="03000509000000000000" pitchFamily="65" charset="-120"/>
                <a:ea typeface="標楷體" panose="03000509000000000000" pitchFamily="65" charset="-120"/>
              </a:rPr>
              <a:t>)(x)  </a:t>
            </a:r>
          </a:p>
          <a:p>
            <a:r>
              <a:rPr lang="en-US" altLang="zh-TW" sz="1200" b="0">
                <a:solidFill>
                  <a:srgbClr val="000000"/>
                </a:solidFill>
                <a:effectLst/>
                <a:latin typeface="標楷體" panose="03000509000000000000" pitchFamily="65" charset="-120"/>
                <a:ea typeface="標楷體" panose="03000509000000000000" pitchFamily="65" charset="-120"/>
              </a:rPr>
              <a:t>model = keras.Model(inputs, outputs)</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"binary_crossentropy"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3" name="文字方塊 2">
            <a:extLst>
              <a:ext uri="{FF2B5EF4-FFF2-40B4-BE49-F238E27FC236}">
                <a16:creationId xmlns:a16="http://schemas.microsoft.com/office/drawing/2014/main" id="{B550C857-EB7A-065D-58D0-E44DC18597B6}"/>
              </a:ext>
            </a:extLst>
          </p:cNvPr>
          <p:cNvSpPr txBox="1"/>
          <p:nvPr/>
        </p:nvSpPr>
        <p:spPr>
          <a:xfrm>
            <a:off x="6872292" y="1321264"/>
            <a:ext cx="4880248"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一筆輸入就是一個整數序列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(None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表示序列長度不固定，不過本例實際輸出的序列長度均為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endParaRPr lang="zh-TW" altLang="en-US" sz="1200" b="0">
              <a:solidFill>
                <a:schemeClr val="accent1">
                  <a:lumMod val="75000"/>
                </a:schemeClr>
              </a:solidFill>
              <a:effectLst/>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7C882BC1-9308-8FDA-5183-452C2BE2FC3C}"/>
              </a:ext>
            </a:extLst>
          </p:cNvPr>
          <p:cNvSpPr txBox="1"/>
          <p:nvPr/>
        </p:nvSpPr>
        <p:spPr>
          <a:xfrm>
            <a:off x="6872292" y="1878976"/>
            <a:ext cx="4880248"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將每個整數值都編碼為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20000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維</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最大</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數為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20000)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one-hot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(embedded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shape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(batch,600,20000))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，即將原本的整數序列改為獨熱編碼</a:t>
            </a:r>
          </a:p>
        </p:txBody>
      </p:sp>
      <p:sp>
        <p:nvSpPr>
          <p:cNvPr id="14" name="文字方塊 13">
            <a:extLst>
              <a:ext uri="{FF2B5EF4-FFF2-40B4-BE49-F238E27FC236}">
                <a16:creationId xmlns:a16="http://schemas.microsoft.com/office/drawing/2014/main" id="{F53031B6-22BC-2941-6BA1-492389458F2D}"/>
              </a:ext>
            </a:extLst>
          </p:cNvPr>
          <p:cNvSpPr txBox="1"/>
          <p:nvPr/>
        </p:nvSpPr>
        <p:spPr>
          <a:xfrm>
            <a:off x="6872292" y="2601647"/>
            <a:ext cx="4880248"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添加一個雙向</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LSTM</a:t>
            </a:r>
            <a:endParaRPr lang="zh-TW" altLang="en-US" sz="1200">
              <a:solidFill>
                <a:schemeClr val="accent1">
                  <a:lumMod val="75000"/>
                </a:schemeClr>
              </a:solidFill>
            </a:endParaRPr>
          </a:p>
        </p:txBody>
      </p:sp>
      <p:sp>
        <p:nvSpPr>
          <p:cNvPr id="16" name="文字方塊 15">
            <a:extLst>
              <a:ext uri="{FF2B5EF4-FFF2-40B4-BE49-F238E27FC236}">
                <a16:creationId xmlns:a16="http://schemas.microsoft.com/office/drawing/2014/main" id="{B735B12E-F5C7-A9D8-69F2-ADAB7093F823}"/>
              </a:ext>
            </a:extLst>
          </p:cNvPr>
          <p:cNvSpPr txBox="1"/>
          <p:nvPr/>
        </p:nvSpPr>
        <p:spPr>
          <a:xfrm>
            <a:off x="6872292" y="2964715"/>
            <a:ext cx="4880248"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最後，添加一個用作分類的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Dense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層</a:t>
            </a:r>
          </a:p>
        </p:txBody>
      </p:sp>
      <p:cxnSp>
        <p:nvCxnSpPr>
          <p:cNvPr id="17" name="接點: 肘形 16">
            <a:extLst>
              <a:ext uri="{FF2B5EF4-FFF2-40B4-BE49-F238E27FC236}">
                <a16:creationId xmlns:a16="http://schemas.microsoft.com/office/drawing/2014/main" id="{BFEDFDD0-D5CD-6CBE-758E-DD06FFD8ECE8}"/>
              </a:ext>
            </a:extLst>
          </p:cNvPr>
          <p:cNvCxnSpPr>
            <a:cxnSpLocks/>
            <a:endCxn id="3" idx="1"/>
          </p:cNvCxnSpPr>
          <p:nvPr/>
        </p:nvCxnSpPr>
        <p:spPr>
          <a:xfrm flipV="1">
            <a:off x="4522380" y="1552097"/>
            <a:ext cx="2349912" cy="270513"/>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接點: 肘形 22">
            <a:extLst>
              <a:ext uri="{FF2B5EF4-FFF2-40B4-BE49-F238E27FC236}">
                <a16:creationId xmlns:a16="http://schemas.microsoft.com/office/drawing/2014/main" id="{DC05FF3E-CDB3-BEF5-0C22-6E6AAA66E3FB}"/>
              </a:ext>
            </a:extLst>
          </p:cNvPr>
          <p:cNvCxnSpPr>
            <a:cxnSpLocks/>
            <a:endCxn id="10" idx="1"/>
          </p:cNvCxnSpPr>
          <p:nvPr/>
        </p:nvCxnSpPr>
        <p:spPr>
          <a:xfrm>
            <a:off x="4316818" y="1998999"/>
            <a:ext cx="2555474" cy="203143"/>
          </a:xfrm>
          <a:prstGeom prst="bentConnector3">
            <a:avLst>
              <a:gd name="adj1" fmla="val 74409"/>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接點: 肘形 25">
            <a:extLst>
              <a:ext uri="{FF2B5EF4-FFF2-40B4-BE49-F238E27FC236}">
                <a16:creationId xmlns:a16="http://schemas.microsoft.com/office/drawing/2014/main" id="{EF072494-7452-3E3D-F614-9D2AF543D220}"/>
              </a:ext>
            </a:extLst>
          </p:cNvPr>
          <p:cNvCxnSpPr>
            <a:cxnSpLocks/>
            <a:endCxn id="14" idx="1"/>
          </p:cNvCxnSpPr>
          <p:nvPr/>
        </p:nvCxnSpPr>
        <p:spPr>
          <a:xfrm>
            <a:off x="4522380" y="2193577"/>
            <a:ext cx="2349912" cy="546570"/>
          </a:xfrm>
          <a:prstGeom prst="bentConnector3">
            <a:avLst>
              <a:gd name="adj1" fmla="val 65987"/>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接點: 肘形 31">
            <a:extLst>
              <a:ext uri="{FF2B5EF4-FFF2-40B4-BE49-F238E27FC236}">
                <a16:creationId xmlns:a16="http://schemas.microsoft.com/office/drawing/2014/main" id="{9CD974FD-6FEF-3922-D1F9-E18EB40DE511}"/>
              </a:ext>
            </a:extLst>
          </p:cNvPr>
          <p:cNvCxnSpPr>
            <a:cxnSpLocks/>
            <a:endCxn id="16" idx="1"/>
          </p:cNvCxnSpPr>
          <p:nvPr/>
        </p:nvCxnSpPr>
        <p:spPr>
          <a:xfrm>
            <a:off x="4465673" y="2556645"/>
            <a:ext cx="2406619" cy="546570"/>
          </a:xfrm>
          <a:prstGeom prst="bentConnector3">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B58CD129-5904-D710-0872-D6880B4FF61E}"/>
              </a:ext>
            </a:extLst>
          </p:cNvPr>
          <p:cNvSpPr txBox="1"/>
          <p:nvPr/>
        </p:nvSpPr>
        <p:spPr>
          <a:xfrm>
            <a:off x="538013" y="1012988"/>
            <a:ext cx="5692664"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建立模型並設定</a:t>
            </a:r>
            <a:r>
              <a:rPr lang="en-US" altLang="zh-TW" sz="1400" b="1">
                <a:latin typeface="標楷體" panose="03000509000000000000" pitchFamily="65" charset="-120"/>
                <a:ea typeface="標楷體" panose="03000509000000000000" pitchFamily="65" charset="-120"/>
              </a:rPr>
              <a:t>compile</a:t>
            </a:r>
            <a:endParaRPr lang="zh-TW" altLang="en-US" sz="1400"/>
          </a:p>
        </p:txBody>
      </p:sp>
      <p:sp>
        <p:nvSpPr>
          <p:cNvPr id="44" name="文字方塊 43">
            <a:extLst>
              <a:ext uri="{FF2B5EF4-FFF2-40B4-BE49-F238E27FC236}">
                <a16:creationId xmlns:a16="http://schemas.microsoft.com/office/drawing/2014/main" id="{670B5DF9-E085-4948-A4AB-FFEA60A5916C}"/>
              </a:ext>
            </a:extLst>
          </p:cNvPr>
          <p:cNvSpPr txBox="1"/>
          <p:nvPr/>
        </p:nvSpPr>
        <p:spPr>
          <a:xfrm>
            <a:off x="538013" y="3745891"/>
            <a:ext cx="5692664"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callbacks</a:t>
            </a:r>
            <a:r>
              <a:rPr lang="zh-TW" altLang="en-US" sz="1400" b="1">
                <a:latin typeface="標楷體" panose="03000509000000000000" pitchFamily="65" charset="-120"/>
                <a:ea typeface="標楷體" panose="03000509000000000000" pitchFamily="65" charset="-120"/>
              </a:rPr>
              <a:t>並訓練模型</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45" name="文字方塊 44">
            <a:extLst>
              <a:ext uri="{FF2B5EF4-FFF2-40B4-BE49-F238E27FC236}">
                <a16:creationId xmlns:a16="http://schemas.microsoft.com/office/drawing/2014/main" id="{2AE115E3-C4B0-34BA-792B-15D4AB8BBECA}"/>
              </a:ext>
            </a:extLst>
          </p:cNvPr>
          <p:cNvSpPr txBox="1"/>
          <p:nvPr/>
        </p:nvSpPr>
        <p:spPr>
          <a:xfrm>
            <a:off x="538013" y="4053668"/>
            <a:ext cx="5692664" cy="1938992"/>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callbacks = [</a:t>
            </a:r>
          </a:p>
          <a:p>
            <a:r>
              <a:rPr lang="en-US" altLang="zh-TW" sz="1200" b="0">
                <a:solidFill>
                  <a:srgbClr val="000000"/>
                </a:solidFill>
                <a:effectLst/>
                <a:latin typeface="標楷體" panose="03000509000000000000" pitchFamily="65" charset="-120"/>
                <a:ea typeface="標楷體" panose="03000509000000000000" pitchFamily="65" charset="-120"/>
              </a:rPr>
              <a:t>    keras.callbacks.ModelCheckpoint(</a:t>
            </a:r>
            <a:r>
              <a:rPr lang="en-US" altLang="zh-TW" sz="1200" b="0">
                <a:solidFill>
                  <a:srgbClr val="A31515"/>
                </a:solidFill>
                <a:effectLst/>
                <a:latin typeface="標楷體" panose="03000509000000000000" pitchFamily="65" charset="-120"/>
                <a:ea typeface="標楷體" panose="03000509000000000000" pitchFamily="65" charset="-120"/>
              </a:rPr>
              <a:t>"int_one_hot_bidir_lstm"</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save_best_only=</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history_int_one_hot_bidir_lstm = model.fit(int_train_ds, validation_data=int_val_ds,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 callbacks=callbacks)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 = keras.models.load_model(</a:t>
            </a:r>
            <a:r>
              <a:rPr lang="en-US" altLang="zh-TW" sz="1200" b="0">
                <a:solidFill>
                  <a:srgbClr val="A31515"/>
                </a:solidFill>
                <a:effectLst/>
                <a:latin typeface="標楷體" panose="03000509000000000000" pitchFamily="65" charset="-120"/>
                <a:ea typeface="標楷體" panose="03000509000000000000" pitchFamily="65" charset="-120"/>
              </a:rPr>
              <a:t>"int_one_hot_bidir_lstm"</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"Test acc: </a:t>
            </a:r>
            <a:r>
              <a:rPr lang="en-US" altLang="zh-TW" sz="1200" b="0">
                <a:solidFill>
                  <a:srgbClr val="000000"/>
                </a:solidFill>
                <a:effectLst/>
                <a:latin typeface="標楷體" panose="03000509000000000000" pitchFamily="65" charset="-120"/>
                <a:ea typeface="標楷體" panose="03000509000000000000" pitchFamily="65" charset="-120"/>
              </a:rPr>
              <a:t>{model.evaluate(int_test_ds)[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:.3f</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pic>
        <p:nvPicPr>
          <p:cNvPr id="2" name="圖片 1">
            <a:extLst>
              <a:ext uri="{FF2B5EF4-FFF2-40B4-BE49-F238E27FC236}">
                <a16:creationId xmlns:a16="http://schemas.microsoft.com/office/drawing/2014/main" id="{7E4E40DA-D1A7-4031-B4EC-774F0A42F565}"/>
              </a:ext>
            </a:extLst>
          </p:cNvPr>
          <p:cNvPicPr>
            <a:picLocks noChangeAspect="1"/>
          </p:cNvPicPr>
          <p:nvPr/>
        </p:nvPicPr>
        <p:blipFill>
          <a:blip r:embed="rId2"/>
          <a:stretch>
            <a:fillRect/>
          </a:stretch>
        </p:blipFill>
        <p:spPr>
          <a:xfrm>
            <a:off x="134900" y="1324255"/>
            <a:ext cx="339321" cy="133229"/>
          </a:xfrm>
          <a:prstGeom prst="rect">
            <a:avLst/>
          </a:prstGeom>
          <a:noFill/>
        </p:spPr>
      </p:pic>
      <p:graphicFrame>
        <p:nvGraphicFramePr>
          <p:cNvPr id="6" name="表格 5">
            <a:extLst>
              <a:ext uri="{FF2B5EF4-FFF2-40B4-BE49-F238E27FC236}">
                <a16:creationId xmlns:a16="http://schemas.microsoft.com/office/drawing/2014/main" id="{DBB1702E-D8F9-23FE-2A0F-7547AD9D38E9}"/>
              </a:ext>
            </a:extLst>
          </p:cNvPr>
          <p:cNvGraphicFramePr>
            <a:graphicFrameLocks noGrp="1"/>
          </p:cNvGraphicFramePr>
          <p:nvPr>
            <p:extLst>
              <p:ext uri="{D42A27DB-BD31-4B8C-83A1-F6EECF244321}">
                <p14:modId xmlns:p14="http://schemas.microsoft.com/office/powerpoint/2010/main" val="1105669760"/>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No</a:t>
                      </a:r>
                      <a:endParaRPr lang="zh-TW" altLang="en-US" sz="1200"/>
                    </a:p>
                  </a:txBody>
                  <a:tcPr/>
                </a:tc>
                <a:tc>
                  <a:txBody>
                    <a:bodyPr/>
                    <a:lstStyle/>
                    <a:p>
                      <a:pPr algn="ctr"/>
                      <a:r>
                        <a:rPr lang="en-US" altLang="zh-TW" sz="1200"/>
                        <a:t>one_hot</a:t>
                      </a:r>
                      <a:endParaRPr lang="zh-TW" altLang="en-US" sz="1200"/>
                    </a:p>
                  </a:txBody>
                  <a:tcPr/>
                </a:tc>
                <a:extLst>
                  <a:ext uri="{0D108BD9-81ED-4DB2-BD59-A6C34878D82A}">
                    <a16:rowId xmlns:a16="http://schemas.microsoft.com/office/drawing/2014/main" val="4057445242"/>
                  </a:ext>
                </a:extLst>
              </a:tr>
            </a:tbl>
          </a:graphicData>
        </a:graphic>
      </p:graphicFrame>
    </p:spTree>
    <p:extLst>
      <p:ext uri="{BB962C8B-B14F-4D97-AF65-F5344CB8AC3E}">
        <p14:creationId xmlns:p14="http://schemas.microsoft.com/office/powerpoint/2010/main" val="1264556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DBA7951-CCC8-2D25-1CB3-6034F4DEA109}"/>
              </a:ext>
            </a:extLst>
          </p:cNvPr>
          <p:cNvSpPr>
            <a:spLocks noGrp="1"/>
          </p:cNvSpPr>
          <p:nvPr>
            <p:ph type="sldNum" sz="quarter" idx="12"/>
          </p:nvPr>
        </p:nvSpPr>
        <p:spPr/>
        <p:txBody>
          <a:bodyPr/>
          <a:lstStyle/>
          <a:p>
            <a:fld id="{FCF3ABE6-1E2C-49E4-947A-D3493A2513D2}" type="slidenum">
              <a:rPr lang="zh-TW" altLang="en-US" smtClean="0"/>
              <a:t>24</a:t>
            </a:fld>
            <a:endParaRPr lang="zh-TW" altLang="en-US"/>
          </a:p>
        </p:txBody>
      </p:sp>
      <p:sp>
        <p:nvSpPr>
          <p:cNvPr id="9" name="文字方塊 8">
            <a:extLst>
              <a:ext uri="{FF2B5EF4-FFF2-40B4-BE49-F238E27FC236}">
                <a16:creationId xmlns:a16="http://schemas.microsoft.com/office/drawing/2014/main" id="{14D273AC-9096-A693-5904-38E8FE63645E}"/>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14" name="文字方塊 13">
            <a:extLst>
              <a:ext uri="{FF2B5EF4-FFF2-40B4-BE49-F238E27FC236}">
                <a16:creationId xmlns:a16="http://schemas.microsoft.com/office/drawing/2014/main" id="{122C35A0-82F9-A139-0355-805F377085D3}"/>
              </a:ext>
            </a:extLst>
          </p:cNvPr>
          <p:cNvSpPr txBox="1"/>
          <p:nvPr/>
        </p:nvSpPr>
        <p:spPr>
          <a:xfrm>
            <a:off x="516743" y="1315847"/>
            <a:ext cx="5536723"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history_int_one_hot_bidir_lstm.history[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history_int_one_hot_bidir_lstm.history[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plt.gcf().set_facecolor(</a:t>
            </a:r>
            <a:r>
              <a:rPr lang="en-US" altLang="zh-TW" sz="1200" b="0">
                <a:solidFill>
                  <a:srgbClr val="A31515"/>
                </a:solidFill>
                <a:effectLst/>
                <a:latin typeface="標楷體" panose="03000509000000000000" pitchFamily="65" charset="-120"/>
                <a:ea typeface="標楷體" panose="03000509000000000000" pitchFamily="65" charset="-120"/>
              </a:rPr>
              <a:t>'silver'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accuracy:int &amp; one_hot_bidir_lstm"</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sp>
        <p:nvSpPr>
          <p:cNvPr id="15" name="文字方塊 14">
            <a:extLst>
              <a:ext uri="{FF2B5EF4-FFF2-40B4-BE49-F238E27FC236}">
                <a16:creationId xmlns:a16="http://schemas.microsoft.com/office/drawing/2014/main" id="{D42AC8E3-B0EE-6264-A21C-6C29B4D4373F}"/>
              </a:ext>
            </a:extLst>
          </p:cNvPr>
          <p:cNvSpPr txBox="1"/>
          <p:nvPr/>
        </p:nvSpPr>
        <p:spPr>
          <a:xfrm>
            <a:off x="516743" y="1010983"/>
            <a:ext cx="5536723"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pic>
        <p:nvPicPr>
          <p:cNvPr id="3" name="圖片 2">
            <a:extLst>
              <a:ext uri="{FF2B5EF4-FFF2-40B4-BE49-F238E27FC236}">
                <a16:creationId xmlns:a16="http://schemas.microsoft.com/office/drawing/2014/main" id="{128E036E-86DF-2994-D555-F17899B88D6E}"/>
              </a:ext>
            </a:extLst>
          </p:cNvPr>
          <p:cNvPicPr>
            <a:picLocks noChangeAspect="1"/>
          </p:cNvPicPr>
          <p:nvPr/>
        </p:nvPicPr>
        <p:blipFill>
          <a:blip r:embed="rId2"/>
          <a:stretch>
            <a:fillRect/>
          </a:stretch>
        </p:blipFill>
        <p:spPr>
          <a:xfrm>
            <a:off x="6714005" y="1318760"/>
            <a:ext cx="4320000" cy="3385450"/>
          </a:xfrm>
          <a:prstGeom prst="rect">
            <a:avLst/>
          </a:prstGeom>
        </p:spPr>
      </p:pic>
      <p:graphicFrame>
        <p:nvGraphicFramePr>
          <p:cNvPr id="2" name="表格 1">
            <a:extLst>
              <a:ext uri="{FF2B5EF4-FFF2-40B4-BE49-F238E27FC236}">
                <a16:creationId xmlns:a16="http://schemas.microsoft.com/office/drawing/2014/main" id="{A9D14640-CC8F-3219-255E-34632A7152A8}"/>
              </a:ext>
            </a:extLst>
          </p:cNvPr>
          <p:cNvGraphicFramePr>
            <a:graphicFrameLocks noGrp="1"/>
          </p:cNvGraphicFramePr>
          <p:nvPr>
            <p:extLst>
              <p:ext uri="{D42A27DB-BD31-4B8C-83A1-F6EECF244321}">
                <p14:modId xmlns:p14="http://schemas.microsoft.com/office/powerpoint/2010/main" val="1105669760"/>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No</a:t>
                      </a:r>
                      <a:endParaRPr lang="zh-TW" altLang="en-US" sz="1200"/>
                    </a:p>
                  </a:txBody>
                  <a:tcPr/>
                </a:tc>
                <a:tc>
                  <a:txBody>
                    <a:bodyPr/>
                    <a:lstStyle/>
                    <a:p>
                      <a:pPr algn="ctr"/>
                      <a:r>
                        <a:rPr lang="en-US" altLang="zh-TW" sz="1200"/>
                        <a:t>one_hot</a:t>
                      </a:r>
                      <a:endParaRPr lang="zh-TW" altLang="en-US" sz="1200"/>
                    </a:p>
                  </a:txBody>
                  <a:tcPr/>
                </a:tc>
                <a:extLst>
                  <a:ext uri="{0D108BD9-81ED-4DB2-BD59-A6C34878D82A}">
                    <a16:rowId xmlns:a16="http://schemas.microsoft.com/office/drawing/2014/main" val="4057445242"/>
                  </a:ext>
                </a:extLst>
              </a:tr>
            </a:tbl>
          </a:graphicData>
        </a:graphic>
      </p:graphicFrame>
      <p:pic>
        <p:nvPicPr>
          <p:cNvPr id="5" name="圖片 4">
            <a:extLst>
              <a:ext uri="{FF2B5EF4-FFF2-40B4-BE49-F238E27FC236}">
                <a16:creationId xmlns:a16="http://schemas.microsoft.com/office/drawing/2014/main" id="{53827B63-D317-3C06-F139-9AC7F24F0DD5}"/>
              </a:ext>
            </a:extLst>
          </p:cNvPr>
          <p:cNvPicPr>
            <a:picLocks noChangeAspect="1"/>
          </p:cNvPicPr>
          <p:nvPr/>
        </p:nvPicPr>
        <p:blipFill>
          <a:blip r:embed="rId3"/>
          <a:stretch>
            <a:fillRect/>
          </a:stretch>
        </p:blipFill>
        <p:spPr>
          <a:xfrm>
            <a:off x="120718" y="1342250"/>
            <a:ext cx="339321" cy="133229"/>
          </a:xfrm>
          <a:prstGeom prst="rect">
            <a:avLst/>
          </a:prstGeom>
          <a:noFill/>
        </p:spPr>
      </p:pic>
    </p:spTree>
    <p:extLst>
      <p:ext uri="{BB962C8B-B14F-4D97-AF65-F5344CB8AC3E}">
        <p14:creationId xmlns:p14="http://schemas.microsoft.com/office/powerpoint/2010/main" val="3133827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9DF51D1-0949-87E5-24C5-99CC08F34EAE}"/>
              </a:ext>
            </a:extLst>
          </p:cNvPr>
          <p:cNvSpPr>
            <a:spLocks noGrp="1"/>
          </p:cNvSpPr>
          <p:nvPr>
            <p:ph type="sldNum" sz="quarter" idx="12"/>
          </p:nvPr>
        </p:nvSpPr>
        <p:spPr/>
        <p:txBody>
          <a:bodyPr/>
          <a:lstStyle/>
          <a:p>
            <a:fld id="{FCF3ABE6-1E2C-49E4-947A-D3493A2513D2}" type="slidenum">
              <a:rPr lang="zh-TW" altLang="en-US" smtClean="0"/>
              <a:t>25</a:t>
            </a:fld>
            <a:endParaRPr lang="zh-TW" altLang="en-US"/>
          </a:p>
        </p:txBody>
      </p:sp>
      <p:sp>
        <p:nvSpPr>
          <p:cNvPr id="5" name="文字方塊 4">
            <a:extLst>
              <a:ext uri="{FF2B5EF4-FFF2-40B4-BE49-F238E27FC236}">
                <a16:creationId xmlns:a16="http://schemas.microsoft.com/office/drawing/2014/main" id="{4353D3B8-9A31-7C27-84D9-C7280AD840D5}"/>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8" name="文字方塊 7">
            <a:extLst>
              <a:ext uri="{FF2B5EF4-FFF2-40B4-BE49-F238E27FC236}">
                <a16:creationId xmlns:a16="http://schemas.microsoft.com/office/drawing/2014/main" id="{9651F142-184F-05BA-3E2E-42DD626C61BD}"/>
              </a:ext>
            </a:extLst>
          </p:cNvPr>
          <p:cNvSpPr txBox="1"/>
          <p:nvPr/>
        </p:nvSpPr>
        <p:spPr>
          <a:xfrm>
            <a:off x="516743" y="1326476"/>
            <a:ext cx="5443039" cy="415498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max_length = </a:t>
            </a:r>
            <a:r>
              <a:rPr lang="en-US" altLang="zh-TW" sz="1200" b="0">
                <a:solidFill>
                  <a:srgbClr val="116644"/>
                </a:solidFill>
                <a:effectLst/>
                <a:latin typeface="標楷體" panose="03000509000000000000" pitchFamily="65" charset="-120"/>
                <a:ea typeface="標楷體" panose="03000509000000000000" pitchFamily="65" charset="-120"/>
              </a:rPr>
              <a:t>600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max_tokens = </a:t>
            </a:r>
            <a:r>
              <a:rPr lang="en-US" altLang="zh-TW" sz="1200" b="0">
                <a:solidFill>
                  <a:srgbClr val="116644"/>
                </a:solidFill>
                <a:effectLst/>
                <a:latin typeface="標楷體" panose="03000509000000000000" pitchFamily="65" charset="-120"/>
                <a:ea typeface="標楷體" panose="03000509000000000000" pitchFamily="65" charset="-120"/>
              </a:rPr>
              <a:t>20000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text_vectorization = layers.TextVectorization(</a:t>
            </a:r>
          </a:p>
          <a:p>
            <a:r>
              <a:rPr lang="en-US" altLang="zh-TW" sz="1200" b="0">
                <a:solidFill>
                  <a:srgbClr val="000000"/>
                </a:solidFill>
                <a:effectLst/>
                <a:latin typeface="標楷體" panose="03000509000000000000" pitchFamily="65" charset="-120"/>
                <a:ea typeface="標楷體" panose="03000509000000000000" pitchFamily="65" charset="-120"/>
              </a:rPr>
              <a:t>    ngrams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max_tokens=max_tokens,</a:t>
            </a:r>
          </a:p>
          <a:p>
            <a:r>
              <a:rPr lang="en-US" altLang="zh-TW" sz="1200" b="0">
                <a:solidFill>
                  <a:srgbClr val="000000"/>
                </a:solidFill>
                <a:effectLst/>
                <a:latin typeface="標楷體" panose="03000509000000000000" pitchFamily="65" charset="-120"/>
                <a:ea typeface="標楷體" panose="03000509000000000000" pitchFamily="65" charset="-120"/>
              </a:rPr>
              <a:t>    output_mode=</a:t>
            </a:r>
            <a:r>
              <a:rPr lang="en-US" altLang="zh-TW" sz="1200" b="0">
                <a:solidFill>
                  <a:srgbClr val="A31515"/>
                </a:solidFill>
                <a:effectLst/>
                <a:latin typeface="標楷體" panose="03000509000000000000" pitchFamily="65" charset="-120"/>
                <a:ea typeface="標楷體" panose="03000509000000000000" pitchFamily="65" charset="-120"/>
              </a:rPr>
              <a:t>"int"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output_sequence_length=max_length,)</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text_only_train_ds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x)</a:t>
            </a:r>
          </a:p>
          <a:p>
            <a:r>
              <a:rPr lang="en-US" altLang="zh-TW" sz="1200" b="0">
                <a:solidFill>
                  <a:srgbClr val="000000"/>
                </a:solidFill>
                <a:effectLst/>
                <a:latin typeface="標楷體" panose="03000509000000000000" pitchFamily="65" charset="-120"/>
                <a:ea typeface="標楷體" panose="03000509000000000000" pitchFamily="65" charset="-120"/>
              </a:rPr>
              <a:t>text_vectorization.adapt(text_only_train_ds)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int_train_ds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int_val_ds = val_ds.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int_test_ds = test_ds.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9" name="文字方塊 8">
            <a:extLst>
              <a:ext uri="{FF2B5EF4-FFF2-40B4-BE49-F238E27FC236}">
                <a16:creationId xmlns:a16="http://schemas.microsoft.com/office/drawing/2014/main" id="{F37DCA47-26C3-FD2D-82C2-F4E4F4162E48}"/>
              </a:ext>
            </a:extLst>
          </p:cNvPr>
          <p:cNvSpPr txBox="1"/>
          <p:nvPr/>
        </p:nvSpPr>
        <p:spPr>
          <a:xfrm>
            <a:off x="6209408" y="1588852"/>
            <a:ext cx="5443039"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為了控制輸入大小，我們只會擷取評論中的前</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個單字。這是一個很合理的做法，因為影評的平均長度為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233</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字，只有</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5%</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的評論會超過</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a:t>
            </a:r>
          </a:p>
        </p:txBody>
      </p:sp>
      <p:cxnSp>
        <p:nvCxnSpPr>
          <p:cNvPr id="10" name="直線單箭頭接點 9">
            <a:extLst>
              <a:ext uri="{FF2B5EF4-FFF2-40B4-BE49-F238E27FC236}">
                <a16:creationId xmlns:a16="http://schemas.microsoft.com/office/drawing/2014/main" id="{7154335D-DBA6-B1B1-1BB8-5AB7311E38AC}"/>
              </a:ext>
            </a:extLst>
          </p:cNvPr>
          <p:cNvCxnSpPr>
            <a:cxnSpLocks/>
            <a:endCxn id="9" idx="1"/>
          </p:cNvCxnSpPr>
          <p:nvPr/>
        </p:nvCxnSpPr>
        <p:spPr>
          <a:xfrm>
            <a:off x="1942208" y="1819685"/>
            <a:ext cx="4267200"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AC5B60F9-4260-A60E-3DBF-8E304F21DCF3}"/>
              </a:ext>
            </a:extLst>
          </p:cNvPr>
          <p:cNvSpPr txBox="1"/>
          <p:nvPr/>
        </p:nvSpPr>
        <p:spPr>
          <a:xfrm>
            <a:off x="516743" y="1023554"/>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使用</a:t>
            </a:r>
            <a:r>
              <a:rPr lang="en-US" altLang="zh-TW" sz="1400" b="1">
                <a:latin typeface="標楷體" panose="03000509000000000000" pitchFamily="65" charset="-120"/>
                <a:ea typeface="標楷體" panose="03000509000000000000" pitchFamily="65" charset="-120"/>
              </a:rPr>
              <a:t>TextVectorization</a:t>
            </a:r>
            <a:r>
              <a:rPr lang="zh-TW" altLang="en-US" sz="1400" b="1">
                <a:latin typeface="標楷體" panose="03000509000000000000" pitchFamily="65" charset="-120"/>
                <a:ea typeface="標楷體" panose="03000509000000000000" pitchFamily="65" charset="-120"/>
              </a:rPr>
              <a:t>層預先處理資料集</a:t>
            </a:r>
            <a:endParaRPr lang="en-US" altLang="zh-TW" sz="1400">
              <a:solidFill>
                <a:srgbClr val="C00000"/>
              </a:solidFill>
              <a:latin typeface="標楷體" panose="03000509000000000000" pitchFamily="65" charset="-120"/>
              <a:ea typeface="標楷體" panose="03000509000000000000" pitchFamily="65" charset="-120"/>
            </a:endParaRPr>
          </a:p>
        </p:txBody>
      </p:sp>
      <p:graphicFrame>
        <p:nvGraphicFramePr>
          <p:cNvPr id="2" name="表格 1">
            <a:extLst>
              <a:ext uri="{FF2B5EF4-FFF2-40B4-BE49-F238E27FC236}">
                <a16:creationId xmlns:a16="http://schemas.microsoft.com/office/drawing/2014/main" id="{A78F1BF6-B451-4E89-B204-074BC38BC9F6}"/>
              </a:ext>
            </a:extLst>
          </p:cNvPr>
          <p:cNvGraphicFramePr>
            <a:graphicFrameLocks noGrp="1"/>
          </p:cNvGraphicFramePr>
          <p:nvPr>
            <p:extLst>
              <p:ext uri="{D42A27DB-BD31-4B8C-83A1-F6EECF244321}">
                <p14:modId xmlns:p14="http://schemas.microsoft.com/office/powerpoint/2010/main" val="2323346463"/>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No</a:t>
                      </a:r>
                      <a:endParaRPr lang="zh-TW" altLang="en-US" sz="1200"/>
                    </a:p>
                  </a:txBody>
                  <a:tcPr/>
                </a:tc>
                <a:tc>
                  <a:txBody>
                    <a:bodyPr/>
                    <a:lstStyle/>
                    <a:p>
                      <a:pPr algn="ctr"/>
                      <a:r>
                        <a:rPr lang="en-US" altLang="zh-TW" sz="1200"/>
                        <a:t>tensorflow</a:t>
                      </a:r>
                      <a:endParaRPr lang="zh-TW" altLang="en-US" sz="1200"/>
                    </a:p>
                  </a:txBody>
                  <a:tcPr/>
                </a:tc>
                <a:extLst>
                  <a:ext uri="{0D108BD9-81ED-4DB2-BD59-A6C34878D82A}">
                    <a16:rowId xmlns:a16="http://schemas.microsoft.com/office/drawing/2014/main" val="4057445242"/>
                  </a:ext>
                </a:extLst>
              </a:tr>
            </a:tbl>
          </a:graphicData>
        </a:graphic>
      </p:graphicFrame>
      <p:pic>
        <p:nvPicPr>
          <p:cNvPr id="3" name="圖片 2">
            <a:extLst>
              <a:ext uri="{FF2B5EF4-FFF2-40B4-BE49-F238E27FC236}">
                <a16:creationId xmlns:a16="http://schemas.microsoft.com/office/drawing/2014/main" id="{F9061112-968E-6F1B-9075-70CDF5739E5D}"/>
              </a:ext>
            </a:extLst>
          </p:cNvPr>
          <p:cNvPicPr>
            <a:picLocks noChangeAspect="1"/>
          </p:cNvPicPr>
          <p:nvPr/>
        </p:nvPicPr>
        <p:blipFill>
          <a:blip r:embed="rId2"/>
          <a:stretch>
            <a:fillRect/>
          </a:stretch>
        </p:blipFill>
        <p:spPr>
          <a:xfrm>
            <a:off x="134894" y="1326476"/>
            <a:ext cx="339321" cy="133229"/>
          </a:xfrm>
          <a:prstGeom prst="rect">
            <a:avLst/>
          </a:prstGeom>
          <a:noFill/>
        </p:spPr>
      </p:pic>
    </p:spTree>
    <p:extLst>
      <p:ext uri="{BB962C8B-B14F-4D97-AF65-F5344CB8AC3E}">
        <p14:creationId xmlns:p14="http://schemas.microsoft.com/office/powerpoint/2010/main" val="2730268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10E7DF4-2C52-2AC7-29A7-88CA668EA2E1}"/>
              </a:ext>
            </a:extLst>
          </p:cNvPr>
          <p:cNvSpPr>
            <a:spLocks noGrp="1"/>
          </p:cNvSpPr>
          <p:nvPr>
            <p:ph type="sldNum" sz="quarter" idx="12"/>
          </p:nvPr>
        </p:nvSpPr>
        <p:spPr/>
        <p:txBody>
          <a:bodyPr/>
          <a:lstStyle/>
          <a:p>
            <a:fld id="{FCF3ABE6-1E2C-49E4-947A-D3493A2513D2}" type="slidenum">
              <a:rPr lang="zh-TW" altLang="en-US" smtClean="0"/>
              <a:t>26</a:t>
            </a:fld>
            <a:endParaRPr lang="zh-TW" altLang="en-US"/>
          </a:p>
        </p:txBody>
      </p:sp>
      <p:sp>
        <p:nvSpPr>
          <p:cNvPr id="6" name="文字方塊 5">
            <a:extLst>
              <a:ext uri="{FF2B5EF4-FFF2-40B4-BE49-F238E27FC236}">
                <a16:creationId xmlns:a16="http://schemas.microsoft.com/office/drawing/2014/main" id="{13EB6DDD-F573-4F0D-DEA0-32B0C1F37F48}"/>
              </a:ext>
            </a:extLst>
          </p:cNvPr>
          <p:cNvSpPr txBox="1"/>
          <p:nvPr/>
        </p:nvSpPr>
        <p:spPr>
          <a:xfrm>
            <a:off x="516743" y="1327331"/>
            <a:ext cx="5692665" cy="230832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tf</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inputs = keras.Input(shape=(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dtype=</a:t>
            </a:r>
            <a:r>
              <a:rPr lang="en-US" altLang="zh-TW" sz="1200" b="0">
                <a:solidFill>
                  <a:srgbClr val="A31515"/>
                </a:solidFill>
                <a:effectLst/>
                <a:latin typeface="標楷體" panose="03000509000000000000" pitchFamily="65" charset="-120"/>
                <a:ea typeface="標楷體" panose="03000509000000000000" pitchFamily="65" charset="-120"/>
              </a:rPr>
              <a:t>"int64"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embedded = layers.Embedding(input_dim=max_tokens, output_dim=</a:t>
            </a:r>
            <a:r>
              <a:rPr lang="en-US" altLang="zh-TW" sz="1200" b="0">
                <a:solidFill>
                  <a:srgbClr val="116644"/>
                </a:solidFill>
                <a:effectLst/>
                <a:latin typeface="標楷體" panose="03000509000000000000" pitchFamily="65" charset="-120"/>
                <a:ea typeface="標楷體" panose="03000509000000000000" pitchFamily="65" charset="-120"/>
              </a:rPr>
              <a:t>256</a:t>
            </a:r>
            <a:r>
              <a:rPr lang="en-US" altLang="zh-TW" sz="1200" b="0">
                <a:solidFill>
                  <a:srgbClr val="000000"/>
                </a:solidFill>
                <a:effectLst/>
                <a:latin typeface="標楷體" panose="03000509000000000000" pitchFamily="65" charset="-120"/>
                <a:ea typeface="標楷體" panose="03000509000000000000" pitchFamily="65" charset="-120"/>
              </a:rPr>
              <a:t>)(inputs)</a:t>
            </a:r>
          </a:p>
          <a:p>
            <a:r>
              <a:rPr lang="en-US" altLang="zh-TW" sz="1200" b="0">
                <a:solidFill>
                  <a:srgbClr val="000000"/>
                </a:solidFill>
                <a:effectLst/>
                <a:latin typeface="標楷體" panose="03000509000000000000" pitchFamily="65" charset="-120"/>
                <a:ea typeface="標楷體" panose="03000509000000000000" pitchFamily="65" charset="-120"/>
              </a:rPr>
              <a:t>x = layers.Bidirectional(layers.LSTM(</a:t>
            </a:r>
            <a:r>
              <a:rPr lang="en-US" altLang="zh-TW" sz="1200" b="0">
                <a:solidFill>
                  <a:srgbClr val="116644"/>
                </a:solidFill>
                <a:effectLst/>
                <a:latin typeface="標楷體" panose="03000509000000000000" pitchFamily="65" charset="-120"/>
                <a:ea typeface="標楷體" panose="03000509000000000000" pitchFamily="65" charset="-120"/>
              </a:rPr>
              <a:t>32</a:t>
            </a:r>
            <a:r>
              <a:rPr lang="en-US" altLang="zh-TW" sz="1200" b="0">
                <a:solidFill>
                  <a:srgbClr val="000000"/>
                </a:solidFill>
                <a:effectLst/>
                <a:latin typeface="標楷體" panose="03000509000000000000" pitchFamily="65" charset="-120"/>
                <a:ea typeface="標楷體" panose="03000509000000000000" pitchFamily="65" charset="-120"/>
              </a:rPr>
              <a:t>))(embedded)</a:t>
            </a:r>
          </a:p>
          <a:p>
            <a:r>
              <a:rPr lang="en-US" altLang="zh-TW" sz="1200" b="0">
                <a:solidFill>
                  <a:srgbClr val="000000"/>
                </a:solidFill>
                <a:effectLst/>
                <a:latin typeface="標楷體" panose="03000509000000000000" pitchFamily="65" charset="-120"/>
                <a:ea typeface="標楷體" panose="03000509000000000000" pitchFamily="65" charset="-120"/>
              </a:rPr>
              <a:t>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outputs = layers.Dense(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activation=</a:t>
            </a:r>
            <a:r>
              <a:rPr lang="en-US" altLang="zh-TW" sz="1200" b="0">
                <a:solidFill>
                  <a:srgbClr val="A31515"/>
                </a:solidFill>
                <a:effectLst/>
                <a:latin typeface="標楷體" panose="03000509000000000000" pitchFamily="65" charset="-120"/>
                <a:ea typeface="標楷體" panose="03000509000000000000" pitchFamily="65" charset="-120"/>
              </a:rPr>
              <a:t>"sigmoid"</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model = keras.Model(inputs, outputs)</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"binary_crossentropy"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7" name="文字方塊 6">
            <a:extLst>
              <a:ext uri="{FF2B5EF4-FFF2-40B4-BE49-F238E27FC236}">
                <a16:creationId xmlns:a16="http://schemas.microsoft.com/office/drawing/2014/main" id="{21DB500A-4181-0CB0-65E5-B4F125229622}"/>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11" name="文字方塊 10">
            <a:extLst>
              <a:ext uri="{FF2B5EF4-FFF2-40B4-BE49-F238E27FC236}">
                <a16:creationId xmlns:a16="http://schemas.microsoft.com/office/drawing/2014/main" id="{F0AE769A-48B4-A925-32B7-92F537F3944B}"/>
              </a:ext>
            </a:extLst>
          </p:cNvPr>
          <p:cNvSpPr txBox="1"/>
          <p:nvPr/>
        </p:nvSpPr>
        <p:spPr>
          <a:xfrm>
            <a:off x="516742" y="4064931"/>
            <a:ext cx="5692665" cy="1938992"/>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callbacks = [</a:t>
            </a:r>
          </a:p>
          <a:p>
            <a:r>
              <a:rPr lang="en-US" altLang="zh-TW" sz="1200" b="0">
                <a:solidFill>
                  <a:srgbClr val="000000"/>
                </a:solidFill>
                <a:effectLst/>
                <a:latin typeface="標楷體" panose="03000509000000000000" pitchFamily="65" charset="-120"/>
                <a:ea typeface="標楷體" panose="03000509000000000000" pitchFamily="65" charset="-120"/>
              </a:rPr>
              <a:t>    keras.callbacks.ModelCheckpoint(</a:t>
            </a:r>
            <a:r>
              <a:rPr lang="en-US" altLang="zh-TW" sz="1200" b="0">
                <a:solidFill>
                  <a:srgbClr val="A31515"/>
                </a:solidFill>
                <a:effectLst/>
                <a:latin typeface="標楷體" panose="03000509000000000000" pitchFamily="65" charset="-120"/>
                <a:ea typeface="標楷體" panose="03000509000000000000" pitchFamily="65" charset="-120"/>
              </a:rPr>
              <a:t>"int_embeddings_bidir_lstm"</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save_best_only=</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history_int_embeddings_bidir_lstm = model.fit(int_train_ds, validation_data=int_val_ds,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 callbacks=callbacks)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 = keras.models.load_model(</a:t>
            </a:r>
            <a:r>
              <a:rPr lang="en-US" altLang="zh-TW" sz="1200" b="0">
                <a:solidFill>
                  <a:srgbClr val="A31515"/>
                </a:solidFill>
                <a:effectLst/>
                <a:latin typeface="標楷體" panose="03000509000000000000" pitchFamily="65" charset="-120"/>
                <a:ea typeface="標楷體" panose="03000509000000000000" pitchFamily="65" charset="-120"/>
              </a:rPr>
              <a:t>"int_embeddings_bidir_lstm"</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"Test acc: </a:t>
            </a:r>
            <a:r>
              <a:rPr lang="en-US" altLang="zh-TW" sz="1200" b="0">
                <a:solidFill>
                  <a:srgbClr val="000000"/>
                </a:solidFill>
                <a:effectLst/>
                <a:latin typeface="標楷體" panose="03000509000000000000" pitchFamily="65" charset="-120"/>
                <a:ea typeface="標楷體" panose="03000509000000000000" pitchFamily="65" charset="-120"/>
              </a:rPr>
              <a:t>{model.evaluate(int_test_ds)[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:.3f</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23" name="文字方塊 22">
            <a:extLst>
              <a:ext uri="{FF2B5EF4-FFF2-40B4-BE49-F238E27FC236}">
                <a16:creationId xmlns:a16="http://schemas.microsoft.com/office/drawing/2014/main" id="{628A1687-F996-ED98-F7A7-98289B331388}"/>
              </a:ext>
            </a:extLst>
          </p:cNvPr>
          <p:cNvSpPr txBox="1"/>
          <p:nvPr/>
        </p:nvSpPr>
        <p:spPr>
          <a:xfrm>
            <a:off x="516743" y="1025159"/>
            <a:ext cx="5692664"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建立模型並設定</a:t>
            </a:r>
            <a:r>
              <a:rPr lang="en-US" altLang="zh-TW" sz="1400" b="1">
                <a:latin typeface="標楷體" panose="03000509000000000000" pitchFamily="65" charset="-120"/>
                <a:ea typeface="標楷體" panose="03000509000000000000" pitchFamily="65" charset="-120"/>
              </a:rPr>
              <a:t>compile</a:t>
            </a:r>
            <a:endParaRPr lang="zh-TW" altLang="en-US" sz="1400"/>
          </a:p>
        </p:txBody>
      </p:sp>
      <p:sp>
        <p:nvSpPr>
          <p:cNvPr id="24" name="文字方塊 23">
            <a:extLst>
              <a:ext uri="{FF2B5EF4-FFF2-40B4-BE49-F238E27FC236}">
                <a16:creationId xmlns:a16="http://schemas.microsoft.com/office/drawing/2014/main" id="{9B6AD0EA-3B80-8BCE-62AF-40F9A975FB72}"/>
              </a:ext>
            </a:extLst>
          </p:cNvPr>
          <p:cNvSpPr txBox="1"/>
          <p:nvPr/>
        </p:nvSpPr>
        <p:spPr>
          <a:xfrm>
            <a:off x="516743" y="3757154"/>
            <a:ext cx="5692664"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callbacks</a:t>
            </a:r>
            <a:r>
              <a:rPr lang="zh-TW" altLang="en-US" sz="1400" b="1">
                <a:latin typeface="標楷體" panose="03000509000000000000" pitchFamily="65" charset="-120"/>
                <a:ea typeface="標楷體" panose="03000509000000000000" pitchFamily="65" charset="-120"/>
              </a:rPr>
              <a:t>並訓練模型</a:t>
            </a:r>
            <a:endParaRPr lang="en-US" altLang="zh-TW" sz="1400">
              <a:solidFill>
                <a:srgbClr val="C00000"/>
              </a:solidFill>
              <a:latin typeface="標楷體" panose="03000509000000000000" pitchFamily="65" charset="-120"/>
              <a:ea typeface="標楷體" panose="03000509000000000000" pitchFamily="65" charset="-120"/>
            </a:endParaRPr>
          </a:p>
        </p:txBody>
      </p:sp>
      <p:graphicFrame>
        <p:nvGraphicFramePr>
          <p:cNvPr id="2" name="表格 1">
            <a:extLst>
              <a:ext uri="{FF2B5EF4-FFF2-40B4-BE49-F238E27FC236}">
                <a16:creationId xmlns:a16="http://schemas.microsoft.com/office/drawing/2014/main" id="{9CAD1220-50FC-D338-9C9E-82C6C7C164EC}"/>
              </a:ext>
            </a:extLst>
          </p:cNvPr>
          <p:cNvGraphicFramePr>
            <a:graphicFrameLocks noGrp="1"/>
          </p:cNvGraphicFramePr>
          <p:nvPr>
            <p:extLst>
              <p:ext uri="{D42A27DB-BD31-4B8C-83A1-F6EECF244321}">
                <p14:modId xmlns:p14="http://schemas.microsoft.com/office/powerpoint/2010/main" val="1437092394"/>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No</a:t>
                      </a:r>
                      <a:endParaRPr lang="zh-TW" altLang="en-US" sz="1200"/>
                    </a:p>
                  </a:txBody>
                  <a:tcPr/>
                </a:tc>
                <a:tc>
                  <a:txBody>
                    <a:bodyPr/>
                    <a:lstStyle/>
                    <a:p>
                      <a:pPr algn="ctr"/>
                      <a:r>
                        <a:rPr lang="en-US" altLang="zh-TW" sz="1200"/>
                        <a:t>tensorflow</a:t>
                      </a:r>
                      <a:endParaRPr lang="zh-TW" altLang="en-US" sz="1200"/>
                    </a:p>
                  </a:txBody>
                  <a:tcPr/>
                </a:tc>
                <a:extLst>
                  <a:ext uri="{0D108BD9-81ED-4DB2-BD59-A6C34878D82A}">
                    <a16:rowId xmlns:a16="http://schemas.microsoft.com/office/drawing/2014/main" val="4057445242"/>
                  </a:ext>
                </a:extLst>
              </a:tr>
            </a:tbl>
          </a:graphicData>
        </a:graphic>
      </p:graphicFrame>
      <p:pic>
        <p:nvPicPr>
          <p:cNvPr id="3" name="圖片 2">
            <a:extLst>
              <a:ext uri="{FF2B5EF4-FFF2-40B4-BE49-F238E27FC236}">
                <a16:creationId xmlns:a16="http://schemas.microsoft.com/office/drawing/2014/main" id="{7B22268F-F239-6459-4EE0-4F3105A7C00A}"/>
              </a:ext>
            </a:extLst>
          </p:cNvPr>
          <p:cNvPicPr>
            <a:picLocks noChangeAspect="1"/>
          </p:cNvPicPr>
          <p:nvPr/>
        </p:nvPicPr>
        <p:blipFill>
          <a:blip r:embed="rId2"/>
          <a:stretch>
            <a:fillRect/>
          </a:stretch>
        </p:blipFill>
        <p:spPr>
          <a:xfrm>
            <a:off x="119648" y="1327331"/>
            <a:ext cx="339321" cy="133229"/>
          </a:xfrm>
          <a:prstGeom prst="rect">
            <a:avLst/>
          </a:prstGeom>
          <a:noFill/>
        </p:spPr>
      </p:pic>
    </p:spTree>
    <p:extLst>
      <p:ext uri="{BB962C8B-B14F-4D97-AF65-F5344CB8AC3E}">
        <p14:creationId xmlns:p14="http://schemas.microsoft.com/office/powerpoint/2010/main" val="973236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B80219F-55A1-4411-2FAC-0D97D75DD45F}"/>
              </a:ext>
            </a:extLst>
          </p:cNvPr>
          <p:cNvSpPr>
            <a:spLocks noGrp="1"/>
          </p:cNvSpPr>
          <p:nvPr>
            <p:ph type="sldNum" sz="quarter" idx="12"/>
          </p:nvPr>
        </p:nvSpPr>
        <p:spPr/>
        <p:txBody>
          <a:bodyPr/>
          <a:lstStyle/>
          <a:p>
            <a:fld id="{FCF3ABE6-1E2C-49E4-947A-D3493A2513D2}" type="slidenum">
              <a:rPr lang="zh-TW" altLang="en-US" smtClean="0"/>
              <a:t>27</a:t>
            </a:fld>
            <a:endParaRPr lang="zh-TW" altLang="en-US"/>
          </a:p>
        </p:txBody>
      </p:sp>
      <p:sp>
        <p:nvSpPr>
          <p:cNvPr id="5" name="文字方塊 4">
            <a:extLst>
              <a:ext uri="{FF2B5EF4-FFF2-40B4-BE49-F238E27FC236}">
                <a16:creationId xmlns:a16="http://schemas.microsoft.com/office/drawing/2014/main" id="{16656A16-A3C8-874B-CBD0-0B32D9D9D0B9}"/>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7" name="文字方塊 6">
            <a:extLst>
              <a:ext uri="{FF2B5EF4-FFF2-40B4-BE49-F238E27FC236}">
                <a16:creationId xmlns:a16="http://schemas.microsoft.com/office/drawing/2014/main" id="{960DA5C1-1A59-7D6A-9331-CCD463C22AA9}"/>
              </a:ext>
            </a:extLst>
          </p:cNvPr>
          <p:cNvSpPr txBox="1"/>
          <p:nvPr/>
        </p:nvSpPr>
        <p:spPr>
          <a:xfrm>
            <a:off x="516743" y="1025159"/>
            <a:ext cx="574937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sp>
        <p:nvSpPr>
          <p:cNvPr id="9" name="文字方塊 8">
            <a:extLst>
              <a:ext uri="{FF2B5EF4-FFF2-40B4-BE49-F238E27FC236}">
                <a16:creationId xmlns:a16="http://schemas.microsoft.com/office/drawing/2014/main" id="{A57D0D65-0ED4-40C0-B40B-A2CE850EC52D}"/>
              </a:ext>
            </a:extLst>
          </p:cNvPr>
          <p:cNvSpPr txBox="1"/>
          <p:nvPr/>
        </p:nvSpPr>
        <p:spPr>
          <a:xfrm>
            <a:off x="516743" y="1332936"/>
            <a:ext cx="5749372"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history_int_embeddings_bidir_lstm.history[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history_int_embeddings_bidir_lstm.history[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plt.gcf().set_facecolor(</a:t>
            </a:r>
            <a:r>
              <a:rPr lang="en-US" altLang="zh-TW" sz="1200" b="0">
                <a:solidFill>
                  <a:srgbClr val="A31515"/>
                </a:solidFill>
                <a:effectLst/>
                <a:latin typeface="標楷體" panose="03000509000000000000" pitchFamily="65" charset="-120"/>
                <a:ea typeface="標楷體" panose="03000509000000000000" pitchFamily="65" charset="-120"/>
              </a:rPr>
              <a:t>'silver'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accuracy:int &amp; embeddings_bidir_lstm"</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pic>
        <p:nvPicPr>
          <p:cNvPr id="12" name="圖片 11">
            <a:extLst>
              <a:ext uri="{FF2B5EF4-FFF2-40B4-BE49-F238E27FC236}">
                <a16:creationId xmlns:a16="http://schemas.microsoft.com/office/drawing/2014/main" id="{21ACAF64-0B04-DEA8-1D49-EAC67BE0EE62}"/>
              </a:ext>
            </a:extLst>
          </p:cNvPr>
          <p:cNvPicPr>
            <a:picLocks noChangeAspect="1"/>
          </p:cNvPicPr>
          <p:nvPr/>
        </p:nvPicPr>
        <p:blipFill>
          <a:blip r:embed="rId2"/>
          <a:stretch>
            <a:fillRect/>
          </a:stretch>
        </p:blipFill>
        <p:spPr>
          <a:xfrm>
            <a:off x="7033800" y="1332936"/>
            <a:ext cx="4320000" cy="3353445"/>
          </a:xfrm>
          <a:prstGeom prst="rect">
            <a:avLst/>
          </a:prstGeom>
        </p:spPr>
      </p:pic>
      <p:graphicFrame>
        <p:nvGraphicFramePr>
          <p:cNvPr id="2" name="表格 1">
            <a:extLst>
              <a:ext uri="{FF2B5EF4-FFF2-40B4-BE49-F238E27FC236}">
                <a16:creationId xmlns:a16="http://schemas.microsoft.com/office/drawing/2014/main" id="{CFB29E84-FAF0-2BFF-BD29-92696A74C1CF}"/>
              </a:ext>
            </a:extLst>
          </p:cNvPr>
          <p:cNvGraphicFramePr>
            <a:graphicFrameLocks noGrp="1"/>
          </p:cNvGraphicFramePr>
          <p:nvPr>
            <p:extLst>
              <p:ext uri="{D42A27DB-BD31-4B8C-83A1-F6EECF244321}">
                <p14:modId xmlns:p14="http://schemas.microsoft.com/office/powerpoint/2010/main" val="1437092394"/>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No</a:t>
                      </a:r>
                      <a:endParaRPr lang="zh-TW" altLang="en-US" sz="1200"/>
                    </a:p>
                  </a:txBody>
                  <a:tcPr/>
                </a:tc>
                <a:tc>
                  <a:txBody>
                    <a:bodyPr/>
                    <a:lstStyle/>
                    <a:p>
                      <a:pPr algn="ctr"/>
                      <a:r>
                        <a:rPr lang="en-US" altLang="zh-TW" sz="1200"/>
                        <a:t>tensorflow</a:t>
                      </a:r>
                      <a:endParaRPr lang="zh-TW" altLang="en-US" sz="1200"/>
                    </a:p>
                  </a:txBody>
                  <a:tcPr/>
                </a:tc>
                <a:extLst>
                  <a:ext uri="{0D108BD9-81ED-4DB2-BD59-A6C34878D82A}">
                    <a16:rowId xmlns:a16="http://schemas.microsoft.com/office/drawing/2014/main" val="4057445242"/>
                  </a:ext>
                </a:extLst>
              </a:tr>
            </a:tbl>
          </a:graphicData>
        </a:graphic>
      </p:graphicFrame>
      <p:pic>
        <p:nvPicPr>
          <p:cNvPr id="3" name="圖片 2">
            <a:extLst>
              <a:ext uri="{FF2B5EF4-FFF2-40B4-BE49-F238E27FC236}">
                <a16:creationId xmlns:a16="http://schemas.microsoft.com/office/drawing/2014/main" id="{31CBF88E-4E86-704E-7BBB-8F9619A13A2A}"/>
              </a:ext>
            </a:extLst>
          </p:cNvPr>
          <p:cNvPicPr>
            <a:picLocks noChangeAspect="1"/>
          </p:cNvPicPr>
          <p:nvPr/>
        </p:nvPicPr>
        <p:blipFill>
          <a:blip r:embed="rId3"/>
          <a:stretch>
            <a:fillRect/>
          </a:stretch>
        </p:blipFill>
        <p:spPr>
          <a:xfrm>
            <a:off x="126735" y="1332936"/>
            <a:ext cx="339321" cy="133229"/>
          </a:xfrm>
          <a:prstGeom prst="rect">
            <a:avLst/>
          </a:prstGeom>
          <a:noFill/>
        </p:spPr>
      </p:pic>
    </p:spTree>
    <p:extLst>
      <p:ext uri="{BB962C8B-B14F-4D97-AF65-F5344CB8AC3E}">
        <p14:creationId xmlns:p14="http://schemas.microsoft.com/office/powerpoint/2010/main" val="301466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24844292-381C-E934-425B-6B38142D4607}"/>
              </a:ext>
            </a:extLst>
          </p:cNvPr>
          <p:cNvSpPr>
            <a:spLocks noGrp="1"/>
          </p:cNvSpPr>
          <p:nvPr>
            <p:ph type="sldNum" sz="quarter" idx="12"/>
          </p:nvPr>
        </p:nvSpPr>
        <p:spPr/>
        <p:txBody>
          <a:bodyPr/>
          <a:lstStyle/>
          <a:p>
            <a:fld id="{FCF3ABE6-1E2C-49E4-947A-D3493A2513D2}" type="slidenum">
              <a:rPr lang="zh-TW" altLang="en-US" smtClean="0"/>
              <a:t>28</a:t>
            </a:fld>
            <a:endParaRPr lang="zh-TW" altLang="en-US"/>
          </a:p>
        </p:txBody>
      </p:sp>
      <p:sp>
        <p:nvSpPr>
          <p:cNvPr id="5" name="文字方塊 4">
            <a:extLst>
              <a:ext uri="{FF2B5EF4-FFF2-40B4-BE49-F238E27FC236}">
                <a16:creationId xmlns:a16="http://schemas.microsoft.com/office/drawing/2014/main" id="{D0BBE76E-CA35-71DD-4552-4F375505C5F8}"/>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a:t>
            </a:r>
            <a:r>
              <a:rPr lang="en-US" altLang="zh-TW" sz="1800" b="1">
                <a:solidFill>
                  <a:srgbClr val="C00000"/>
                </a:solidFill>
                <a:latin typeface="標楷體" panose="03000509000000000000" pitchFamily="65" charset="-120"/>
                <a:ea typeface="標楷體" panose="03000509000000000000" pitchFamily="65" charset="-120"/>
              </a:rPr>
              <a:t>(sequence model)</a:t>
            </a:r>
            <a:r>
              <a:rPr lang="zh-TW" altLang="en-US" sz="1800" b="1">
                <a:solidFill>
                  <a:srgbClr val="C00000"/>
                </a:solidFill>
                <a:latin typeface="標楷體" panose="03000509000000000000" pitchFamily="65" charset="-120"/>
                <a:ea typeface="標楷體" panose="03000509000000000000" pitchFamily="65" charset="-120"/>
              </a:rPr>
              <a:t>的編碼方式</a:t>
            </a:r>
            <a:endParaRPr lang="zh-TW" altLang="en-US" b="1">
              <a:latin typeface="標楷體" panose="03000509000000000000" pitchFamily="65" charset="-120"/>
              <a:ea typeface="標楷體" panose="03000509000000000000" pitchFamily="65" charset="-120"/>
            </a:endParaRPr>
          </a:p>
        </p:txBody>
      </p:sp>
      <p:sp>
        <p:nvSpPr>
          <p:cNvPr id="15" name="文字方塊 14">
            <a:extLst>
              <a:ext uri="{FF2B5EF4-FFF2-40B4-BE49-F238E27FC236}">
                <a16:creationId xmlns:a16="http://schemas.microsoft.com/office/drawing/2014/main" id="{5D809EEF-4F40-1C95-F870-02C97047A51E}"/>
              </a:ext>
            </a:extLst>
          </p:cNvPr>
          <p:cNvSpPr txBox="1"/>
          <p:nvPr/>
        </p:nvSpPr>
        <p:spPr>
          <a:xfrm>
            <a:off x="516743" y="1328081"/>
            <a:ext cx="5443039" cy="415498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max_length = </a:t>
            </a:r>
            <a:r>
              <a:rPr lang="en-US" altLang="zh-TW" sz="1200" b="0">
                <a:solidFill>
                  <a:srgbClr val="116644"/>
                </a:solidFill>
                <a:effectLst/>
                <a:latin typeface="標楷體" panose="03000509000000000000" pitchFamily="65" charset="-120"/>
                <a:ea typeface="標楷體" panose="03000509000000000000" pitchFamily="65" charset="-120"/>
              </a:rPr>
              <a:t>600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max_tokens = </a:t>
            </a:r>
            <a:r>
              <a:rPr lang="en-US" altLang="zh-TW" sz="1200" b="0">
                <a:solidFill>
                  <a:srgbClr val="116644"/>
                </a:solidFill>
                <a:effectLst/>
                <a:latin typeface="標楷體" panose="03000509000000000000" pitchFamily="65" charset="-120"/>
                <a:ea typeface="標楷體" panose="03000509000000000000" pitchFamily="65" charset="-120"/>
              </a:rPr>
              <a:t>20000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text_vectorization = layers.TextVectorization(</a:t>
            </a:r>
          </a:p>
          <a:p>
            <a:r>
              <a:rPr lang="en-US" altLang="zh-TW" sz="1200" b="0">
                <a:solidFill>
                  <a:srgbClr val="000000"/>
                </a:solidFill>
                <a:effectLst/>
                <a:latin typeface="標楷體" panose="03000509000000000000" pitchFamily="65" charset="-120"/>
                <a:ea typeface="標楷體" panose="03000509000000000000" pitchFamily="65" charset="-120"/>
              </a:rPr>
              <a:t>    ngrams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max_tokens=max_tokens,</a:t>
            </a:r>
          </a:p>
          <a:p>
            <a:r>
              <a:rPr lang="en-US" altLang="zh-TW" sz="1200" b="0">
                <a:solidFill>
                  <a:srgbClr val="000000"/>
                </a:solidFill>
                <a:effectLst/>
                <a:latin typeface="標楷體" panose="03000509000000000000" pitchFamily="65" charset="-120"/>
                <a:ea typeface="標楷體" panose="03000509000000000000" pitchFamily="65" charset="-120"/>
              </a:rPr>
              <a:t>    output_mode=</a:t>
            </a:r>
            <a:r>
              <a:rPr lang="en-US" altLang="zh-TW" sz="1200" b="0">
                <a:solidFill>
                  <a:srgbClr val="A31515"/>
                </a:solidFill>
                <a:effectLst/>
                <a:latin typeface="標楷體" panose="03000509000000000000" pitchFamily="65" charset="-120"/>
                <a:ea typeface="標楷體" panose="03000509000000000000" pitchFamily="65" charset="-120"/>
              </a:rPr>
              <a:t>"int"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output_sequence_length=max_length,)</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text_only_train_ds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x)</a:t>
            </a:r>
          </a:p>
          <a:p>
            <a:r>
              <a:rPr lang="en-US" altLang="zh-TW" sz="1200" b="0">
                <a:solidFill>
                  <a:srgbClr val="000000"/>
                </a:solidFill>
                <a:effectLst/>
                <a:latin typeface="標楷體" panose="03000509000000000000" pitchFamily="65" charset="-120"/>
                <a:ea typeface="標楷體" panose="03000509000000000000" pitchFamily="65" charset="-120"/>
              </a:rPr>
              <a:t>text_vectorization.adapt(text_only_train_ds)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int_train_ds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int_val_ds = val_ds.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int_test_ds = test_ds.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6" name="文字方塊 15">
            <a:extLst>
              <a:ext uri="{FF2B5EF4-FFF2-40B4-BE49-F238E27FC236}">
                <a16:creationId xmlns:a16="http://schemas.microsoft.com/office/drawing/2014/main" id="{A8715B1F-4341-8C2F-8214-9602D9F715B9}"/>
              </a:ext>
            </a:extLst>
          </p:cNvPr>
          <p:cNvSpPr txBox="1"/>
          <p:nvPr/>
        </p:nvSpPr>
        <p:spPr>
          <a:xfrm>
            <a:off x="6209408" y="1590457"/>
            <a:ext cx="5443039"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為了控制輸入大小，我們只會擷取評論中的前</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個單字。這是一個很合理的做法，因為影評的平均長度為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233</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字，只有</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5%</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的評論會超過</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a:t>
            </a:r>
          </a:p>
        </p:txBody>
      </p:sp>
      <p:cxnSp>
        <p:nvCxnSpPr>
          <p:cNvPr id="18" name="直線單箭頭接點 17">
            <a:extLst>
              <a:ext uri="{FF2B5EF4-FFF2-40B4-BE49-F238E27FC236}">
                <a16:creationId xmlns:a16="http://schemas.microsoft.com/office/drawing/2014/main" id="{50F31212-DFC1-54EB-5C9B-B62905F09D0C}"/>
              </a:ext>
            </a:extLst>
          </p:cNvPr>
          <p:cNvCxnSpPr>
            <a:cxnSpLocks/>
            <a:endCxn id="16" idx="1"/>
          </p:cNvCxnSpPr>
          <p:nvPr/>
        </p:nvCxnSpPr>
        <p:spPr>
          <a:xfrm>
            <a:off x="1942208" y="1821290"/>
            <a:ext cx="4267200"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356A36D8-8108-56A2-77D3-26830490109D}"/>
              </a:ext>
            </a:extLst>
          </p:cNvPr>
          <p:cNvSpPr txBox="1"/>
          <p:nvPr/>
        </p:nvSpPr>
        <p:spPr>
          <a:xfrm>
            <a:off x="516743" y="1025159"/>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使用</a:t>
            </a:r>
            <a:r>
              <a:rPr lang="en-US" altLang="zh-TW" sz="1400" b="1">
                <a:latin typeface="標楷體" panose="03000509000000000000" pitchFamily="65" charset="-120"/>
                <a:ea typeface="標楷體" panose="03000509000000000000" pitchFamily="65" charset="-120"/>
              </a:rPr>
              <a:t>TextVectorization</a:t>
            </a:r>
            <a:r>
              <a:rPr lang="zh-TW" altLang="en-US" sz="1400" b="1">
                <a:latin typeface="標楷體" panose="03000509000000000000" pitchFamily="65" charset="-120"/>
                <a:ea typeface="標楷體" panose="03000509000000000000" pitchFamily="65" charset="-120"/>
              </a:rPr>
              <a:t>層預先處理資料集</a:t>
            </a:r>
            <a:endParaRPr lang="en-US" altLang="zh-TW" sz="1400">
              <a:solidFill>
                <a:srgbClr val="C00000"/>
              </a:solidFill>
              <a:latin typeface="標楷體" panose="03000509000000000000" pitchFamily="65" charset="-120"/>
              <a:ea typeface="標楷體" panose="03000509000000000000" pitchFamily="65" charset="-120"/>
            </a:endParaRPr>
          </a:p>
        </p:txBody>
      </p:sp>
      <p:graphicFrame>
        <p:nvGraphicFramePr>
          <p:cNvPr id="2" name="表格 1">
            <a:extLst>
              <a:ext uri="{FF2B5EF4-FFF2-40B4-BE49-F238E27FC236}">
                <a16:creationId xmlns:a16="http://schemas.microsoft.com/office/drawing/2014/main" id="{FD79A956-057A-EE25-AF6D-20146B1024F5}"/>
              </a:ext>
            </a:extLst>
          </p:cNvPr>
          <p:cNvGraphicFramePr>
            <a:graphicFrameLocks noGrp="1"/>
          </p:cNvGraphicFramePr>
          <p:nvPr>
            <p:extLst>
              <p:ext uri="{D42A27DB-BD31-4B8C-83A1-F6EECF244321}">
                <p14:modId xmlns:p14="http://schemas.microsoft.com/office/powerpoint/2010/main" val="1199662410"/>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Yes</a:t>
                      </a:r>
                      <a:endParaRPr lang="zh-TW" altLang="en-US" sz="1200"/>
                    </a:p>
                  </a:txBody>
                  <a:tcPr/>
                </a:tc>
                <a:tc>
                  <a:txBody>
                    <a:bodyPr/>
                    <a:lstStyle/>
                    <a:p>
                      <a:pPr algn="ctr"/>
                      <a:r>
                        <a:rPr lang="en-US" altLang="zh-TW" sz="1200"/>
                        <a:t>tensorflow</a:t>
                      </a:r>
                      <a:endParaRPr lang="zh-TW" altLang="en-US" sz="1200"/>
                    </a:p>
                  </a:txBody>
                  <a:tcPr/>
                </a:tc>
                <a:extLst>
                  <a:ext uri="{0D108BD9-81ED-4DB2-BD59-A6C34878D82A}">
                    <a16:rowId xmlns:a16="http://schemas.microsoft.com/office/drawing/2014/main" val="4057445242"/>
                  </a:ext>
                </a:extLst>
              </a:tr>
            </a:tbl>
          </a:graphicData>
        </a:graphic>
      </p:graphicFrame>
      <p:pic>
        <p:nvPicPr>
          <p:cNvPr id="3" name="圖片 2">
            <a:extLst>
              <a:ext uri="{FF2B5EF4-FFF2-40B4-BE49-F238E27FC236}">
                <a16:creationId xmlns:a16="http://schemas.microsoft.com/office/drawing/2014/main" id="{5FBCEF38-A4FE-6BAA-776A-843F0F452CE7}"/>
              </a:ext>
            </a:extLst>
          </p:cNvPr>
          <p:cNvPicPr>
            <a:picLocks noChangeAspect="1"/>
          </p:cNvPicPr>
          <p:nvPr/>
        </p:nvPicPr>
        <p:blipFill>
          <a:blip r:embed="rId2"/>
          <a:stretch>
            <a:fillRect/>
          </a:stretch>
        </p:blipFill>
        <p:spPr>
          <a:xfrm>
            <a:off x="126735" y="1328081"/>
            <a:ext cx="339321" cy="133229"/>
          </a:xfrm>
          <a:prstGeom prst="rect">
            <a:avLst/>
          </a:prstGeom>
          <a:noFill/>
        </p:spPr>
      </p:pic>
    </p:spTree>
    <p:extLst>
      <p:ext uri="{BB962C8B-B14F-4D97-AF65-F5344CB8AC3E}">
        <p14:creationId xmlns:p14="http://schemas.microsoft.com/office/powerpoint/2010/main" val="875635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6E08D52-99D5-3F10-DE88-7C1CAF4DD4CA}"/>
              </a:ext>
            </a:extLst>
          </p:cNvPr>
          <p:cNvSpPr>
            <a:spLocks noGrp="1"/>
          </p:cNvSpPr>
          <p:nvPr>
            <p:ph type="sldNum" sz="quarter" idx="12"/>
          </p:nvPr>
        </p:nvSpPr>
        <p:spPr/>
        <p:txBody>
          <a:bodyPr/>
          <a:lstStyle/>
          <a:p>
            <a:fld id="{FCF3ABE6-1E2C-49E4-947A-D3493A2513D2}" type="slidenum">
              <a:rPr lang="zh-TW" altLang="en-US" smtClean="0"/>
              <a:t>2</a:t>
            </a:fld>
            <a:endParaRPr lang="zh-TW" altLang="en-US"/>
          </a:p>
        </p:txBody>
      </p:sp>
      <p:pic>
        <p:nvPicPr>
          <p:cNvPr id="16" name="圖片 15">
            <a:extLst>
              <a:ext uri="{FF2B5EF4-FFF2-40B4-BE49-F238E27FC236}">
                <a16:creationId xmlns:a16="http://schemas.microsoft.com/office/drawing/2014/main" id="{450F5BBB-FDBD-B76B-79BA-5D949C0B490A}"/>
              </a:ext>
            </a:extLst>
          </p:cNvPr>
          <p:cNvPicPr>
            <a:picLocks noChangeAspect="1"/>
          </p:cNvPicPr>
          <p:nvPr/>
        </p:nvPicPr>
        <p:blipFill>
          <a:blip r:embed="rId2"/>
          <a:stretch>
            <a:fillRect/>
          </a:stretch>
        </p:blipFill>
        <p:spPr>
          <a:xfrm>
            <a:off x="6916745" y="2479934"/>
            <a:ext cx="3924335" cy="2160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2" name="文字方塊 21">
            <a:extLst>
              <a:ext uri="{FF2B5EF4-FFF2-40B4-BE49-F238E27FC236}">
                <a16:creationId xmlns:a16="http://schemas.microsoft.com/office/drawing/2014/main" id="{1592C035-AF1E-8F7E-F43A-CB8AD0D0C32C}"/>
              </a:ext>
            </a:extLst>
          </p:cNvPr>
          <p:cNvSpPr txBox="1"/>
          <p:nvPr/>
        </p:nvSpPr>
        <p:spPr>
          <a:xfrm>
            <a:off x="2768009" y="1013076"/>
            <a:ext cx="6655981" cy="1323439"/>
          </a:xfrm>
          <a:prstGeom prst="rect">
            <a:avLst/>
          </a:prstGeom>
          <a:noFill/>
        </p:spPr>
        <p:txBody>
          <a:bodyPr wrap="square">
            <a:spAutoFit/>
          </a:bodyPr>
          <a:lstStyle/>
          <a:p>
            <a:pPr algn="ctr"/>
            <a:r>
              <a:rPr lang="en-US" altLang="zh-TW" sz="4000" b="1" i="0">
                <a:solidFill>
                  <a:srgbClr val="444444"/>
                </a:solidFill>
                <a:effectLst/>
                <a:latin typeface="標楷體" panose="03000509000000000000" pitchFamily="65" charset="-120"/>
                <a:ea typeface="標楷體" panose="03000509000000000000" pitchFamily="65" charset="-120"/>
              </a:rPr>
              <a:t>Sentiment Analysis by Different Encoder Method</a:t>
            </a:r>
          </a:p>
        </p:txBody>
      </p:sp>
      <p:pic>
        <p:nvPicPr>
          <p:cNvPr id="6" name="圖片 5">
            <a:extLst>
              <a:ext uri="{FF2B5EF4-FFF2-40B4-BE49-F238E27FC236}">
                <a16:creationId xmlns:a16="http://schemas.microsoft.com/office/drawing/2014/main" id="{71B280EA-97DB-6C1E-3475-F571FC895DB6}"/>
              </a:ext>
            </a:extLst>
          </p:cNvPr>
          <p:cNvPicPr>
            <a:picLocks noChangeAspect="1"/>
          </p:cNvPicPr>
          <p:nvPr/>
        </p:nvPicPr>
        <p:blipFill>
          <a:blip r:embed="rId3"/>
          <a:stretch>
            <a:fillRect/>
          </a:stretch>
        </p:blipFill>
        <p:spPr>
          <a:xfrm>
            <a:off x="1283160" y="2479934"/>
            <a:ext cx="3992096" cy="2160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箭號: 向上 1">
            <a:extLst>
              <a:ext uri="{FF2B5EF4-FFF2-40B4-BE49-F238E27FC236}">
                <a16:creationId xmlns:a16="http://schemas.microsoft.com/office/drawing/2014/main" id="{B5191F31-08D4-CB85-D828-04F957105E1F}"/>
              </a:ext>
            </a:extLst>
          </p:cNvPr>
          <p:cNvSpPr/>
          <p:nvPr/>
        </p:nvSpPr>
        <p:spPr>
          <a:xfrm rot="5400000">
            <a:off x="5800890" y="3073981"/>
            <a:ext cx="590220" cy="971906"/>
          </a:xfrm>
          <a:prstGeom prst="upArrow">
            <a:avLst>
              <a:gd name="adj1" fmla="val 40600"/>
              <a:gd name="adj2" fmla="val 50000"/>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985662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FDEDD98C-59CC-BE7A-66BE-831C594CB867}"/>
              </a:ext>
            </a:extLst>
          </p:cNvPr>
          <p:cNvSpPr>
            <a:spLocks noGrp="1"/>
          </p:cNvSpPr>
          <p:nvPr>
            <p:ph type="sldNum" sz="quarter" idx="12"/>
          </p:nvPr>
        </p:nvSpPr>
        <p:spPr/>
        <p:txBody>
          <a:bodyPr/>
          <a:lstStyle/>
          <a:p>
            <a:fld id="{FCF3ABE6-1E2C-49E4-947A-D3493A2513D2}" type="slidenum">
              <a:rPr lang="zh-TW" altLang="en-US" smtClean="0"/>
              <a:t>29</a:t>
            </a:fld>
            <a:endParaRPr lang="zh-TW" altLang="en-US"/>
          </a:p>
        </p:txBody>
      </p:sp>
      <p:sp>
        <p:nvSpPr>
          <p:cNvPr id="8" name="文字方塊 7">
            <a:extLst>
              <a:ext uri="{FF2B5EF4-FFF2-40B4-BE49-F238E27FC236}">
                <a16:creationId xmlns:a16="http://schemas.microsoft.com/office/drawing/2014/main" id="{D84835C6-B165-E10A-0C7A-4D1868CAD8CF}"/>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13" name="文字方塊 12">
            <a:extLst>
              <a:ext uri="{FF2B5EF4-FFF2-40B4-BE49-F238E27FC236}">
                <a16:creationId xmlns:a16="http://schemas.microsoft.com/office/drawing/2014/main" id="{94D6D0B6-F630-FADC-8B7A-64F50943C6DA}"/>
              </a:ext>
            </a:extLst>
          </p:cNvPr>
          <p:cNvSpPr txBox="1"/>
          <p:nvPr/>
        </p:nvSpPr>
        <p:spPr>
          <a:xfrm>
            <a:off x="516743" y="1331657"/>
            <a:ext cx="6039996"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tf</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inputs = keras.Input(shape=(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dtype=</a:t>
            </a:r>
            <a:r>
              <a:rPr lang="en-US" altLang="zh-TW" sz="1200" b="0">
                <a:solidFill>
                  <a:srgbClr val="A31515"/>
                </a:solidFill>
                <a:effectLst/>
                <a:latin typeface="標楷體" panose="03000509000000000000" pitchFamily="65" charset="-120"/>
                <a:ea typeface="標楷體" panose="03000509000000000000" pitchFamily="65" charset="-120"/>
              </a:rPr>
              <a:t>"int64"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embedded = layers.Embedding(</a:t>
            </a:r>
          </a:p>
          <a:p>
            <a:r>
              <a:rPr lang="en-US" altLang="zh-TW" sz="1200" b="0">
                <a:solidFill>
                  <a:srgbClr val="000000"/>
                </a:solidFill>
                <a:effectLst/>
                <a:latin typeface="標楷體" panose="03000509000000000000" pitchFamily="65" charset="-120"/>
                <a:ea typeface="標楷體" panose="03000509000000000000" pitchFamily="65" charset="-120"/>
              </a:rPr>
              <a:t>    input_dim=max_tokens, output_dim=</a:t>
            </a:r>
            <a:r>
              <a:rPr lang="en-US" altLang="zh-TW" sz="1200" b="0">
                <a:solidFill>
                  <a:srgbClr val="116644"/>
                </a:solidFill>
                <a:effectLst/>
                <a:latin typeface="標楷體" panose="03000509000000000000" pitchFamily="65" charset="-120"/>
                <a:ea typeface="標楷體" panose="03000509000000000000" pitchFamily="65" charset="-120"/>
              </a:rPr>
              <a:t>256</a:t>
            </a:r>
            <a:r>
              <a:rPr lang="en-US" altLang="zh-TW" sz="1200" b="0">
                <a:solidFill>
                  <a:srgbClr val="000000"/>
                </a:solidFill>
                <a:effectLst/>
                <a:latin typeface="標楷體" panose="03000509000000000000" pitchFamily="65" charset="-120"/>
                <a:ea typeface="標楷體" panose="03000509000000000000" pitchFamily="65" charset="-120"/>
              </a:rPr>
              <a:t>, mask_zero=</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)(inputs)        </a:t>
            </a:r>
          </a:p>
          <a:p>
            <a:r>
              <a:rPr lang="en-US" altLang="zh-TW" sz="1200" b="0">
                <a:solidFill>
                  <a:srgbClr val="000000"/>
                </a:solidFill>
                <a:effectLst/>
                <a:latin typeface="標楷體" panose="03000509000000000000" pitchFamily="65" charset="-120"/>
                <a:ea typeface="標楷體" panose="03000509000000000000" pitchFamily="65" charset="-120"/>
              </a:rPr>
              <a:t>x = layers.Bidirectional(layers.LSTM(</a:t>
            </a:r>
            <a:r>
              <a:rPr lang="en-US" altLang="zh-TW" sz="1200" b="0">
                <a:solidFill>
                  <a:srgbClr val="116644"/>
                </a:solidFill>
                <a:effectLst/>
                <a:latin typeface="標楷體" panose="03000509000000000000" pitchFamily="65" charset="-120"/>
                <a:ea typeface="標楷體" panose="03000509000000000000" pitchFamily="65" charset="-120"/>
              </a:rPr>
              <a:t>32</a:t>
            </a:r>
            <a:r>
              <a:rPr lang="en-US" altLang="zh-TW" sz="1200" b="0">
                <a:solidFill>
                  <a:srgbClr val="000000"/>
                </a:solidFill>
                <a:effectLst/>
                <a:latin typeface="標楷體" panose="03000509000000000000" pitchFamily="65" charset="-120"/>
                <a:ea typeface="標楷體" panose="03000509000000000000" pitchFamily="65" charset="-120"/>
              </a:rPr>
              <a:t>))(embedded)</a:t>
            </a:r>
          </a:p>
          <a:p>
            <a:r>
              <a:rPr lang="en-US" altLang="zh-TW" sz="1200" b="0">
                <a:solidFill>
                  <a:srgbClr val="000000"/>
                </a:solidFill>
                <a:effectLst/>
                <a:latin typeface="標楷體" panose="03000509000000000000" pitchFamily="65" charset="-120"/>
                <a:ea typeface="標楷體" panose="03000509000000000000" pitchFamily="65" charset="-120"/>
              </a:rPr>
              <a:t>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outputs = layers.Dense(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activation=</a:t>
            </a:r>
            <a:r>
              <a:rPr lang="en-US" altLang="zh-TW" sz="1200" b="0">
                <a:solidFill>
                  <a:srgbClr val="A31515"/>
                </a:solidFill>
                <a:effectLst/>
                <a:latin typeface="標楷體" panose="03000509000000000000" pitchFamily="65" charset="-120"/>
                <a:ea typeface="標楷體" panose="03000509000000000000" pitchFamily="65" charset="-120"/>
              </a:rPr>
              <a:t>"sigmoid"</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model = keras.Model(inputs, outputs)</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"binary_crossentropy"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5" name="文字方塊 14">
            <a:extLst>
              <a:ext uri="{FF2B5EF4-FFF2-40B4-BE49-F238E27FC236}">
                <a16:creationId xmlns:a16="http://schemas.microsoft.com/office/drawing/2014/main" id="{DEC770EA-17D7-4CCA-7760-0A0A76AE852D}"/>
              </a:ext>
            </a:extLst>
          </p:cNvPr>
          <p:cNvSpPr txBox="1"/>
          <p:nvPr/>
        </p:nvSpPr>
        <p:spPr>
          <a:xfrm>
            <a:off x="7089069" y="1743643"/>
            <a:ext cx="4813006" cy="276999"/>
          </a:xfrm>
          <a:prstGeom prst="rect">
            <a:avLst/>
          </a:prstGeom>
          <a:noFill/>
          <a:ln>
            <a:solidFill>
              <a:srgbClr val="7030A0"/>
            </a:solidFill>
          </a:ln>
        </p:spPr>
        <p:txBody>
          <a:bodyPr wrap="square">
            <a:spAutoFit/>
          </a:bodyPr>
          <a:lstStyle/>
          <a:p>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"mask_zero=True":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啟用遮罩</a:t>
            </a:r>
          </a:p>
        </p:txBody>
      </p:sp>
      <p:sp>
        <p:nvSpPr>
          <p:cNvPr id="17" name="文字方塊 16">
            <a:extLst>
              <a:ext uri="{FF2B5EF4-FFF2-40B4-BE49-F238E27FC236}">
                <a16:creationId xmlns:a16="http://schemas.microsoft.com/office/drawing/2014/main" id="{8AF21C33-4482-2C88-5A1E-3E916E51427F}"/>
              </a:ext>
            </a:extLst>
          </p:cNvPr>
          <p:cNvSpPr txBox="1"/>
          <p:nvPr/>
        </p:nvSpPr>
        <p:spPr>
          <a:xfrm>
            <a:off x="516743" y="4178347"/>
            <a:ext cx="6039996" cy="1938992"/>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callbacks = [</a:t>
            </a:r>
          </a:p>
          <a:p>
            <a:r>
              <a:rPr lang="en-US" altLang="zh-TW" sz="1200" b="0">
                <a:solidFill>
                  <a:srgbClr val="000000"/>
                </a:solidFill>
                <a:effectLst/>
                <a:latin typeface="標楷體" panose="03000509000000000000" pitchFamily="65" charset="-120"/>
                <a:ea typeface="標楷體" panose="03000509000000000000" pitchFamily="65" charset="-120"/>
              </a:rPr>
              <a:t>    keras.callbacks.ModelCheckpoint(</a:t>
            </a:r>
            <a:r>
              <a:rPr lang="en-US" altLang="zh-TW" sz="1200" b="0">
                <a:solidFill>
                  <a:srgbClr val="A31515"/>
                </a:solidFill>
                <a:effectLst/>
                <a:latin typeface="標楷體" panose="03000509000000000000" pitchFamily="65" charset="-120"/>
                <a:ea typeface="標楷體" panose="03000509000000000000" pitchFamily="65" charset="-120"/>
              </a:rPr>
              <a:t>"int_embeddings_bidir_lstm_with_masking"</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save_best_only=</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history_int_embeddings_bidir_lstm_with_masking = model.fit(int_train_ds, validation_data=int_val_ds,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 callbacks=callbacks)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 = keras.models.load_model(</a:t>
            </a:r>
            <a:r>
              <a:rPr lang="en-US" altLang="zh-TW" sz="1200" b="0">
                <a:solidFill>
                  <a:srgbClr val="A31515"/>
                </a:solidFill>
                <a:effectLst/>
                <a:latin typeface="標楷體" panose="03000509000000000000" pitchFamily="65" charset="-120"/>
                <a:ea typeface="標楷體" panose="03000509000000000000" pitchFamily="65" charset="-120"/>
              </a:rPr>
              <a:t>"int_embeddings_bidir_lstm_with_masking"</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"Test acc: </a:t>
            </a:r>
            <a:r>
              <a:rPr lang="en-US" altLang="zh-TW" sz="1200" b="0">
                <a:solidFill>
                  <a:srgbClr val="000000"/>
                </a:solidFill>
                <a:effectLst/>
                <a:latin typeface="標楷體" panose="03000509000000000000" pitchFamily="65" charset="-120"/>
                <a:ea typeface="標楷體" panose="03000509000000000000" pitchFamily="65" charset="-120"/>
              </a:rPr>
              <a:t>{model.evaluate(int_test_ds)[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:.3f</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cxnSp>
        <p:nvCxnSpPr>
          <p:cNvPr id="18" name="直線單箭頭接點 17">
            <a:extLst>
              <a:ext uri="{FF2B5EF4-FFF2-40B4-BE49-F238E27FC236}">
                <a16:creationId xmlns:a16="http://schemas.microsoft.com/office/drawing/2014/main" id="{78658639-3D8C-3ADF-A710-4C7C1E9EF4EA}"/>
              </a:ext>
            </a:extLst>
          </p:cNvPr>
          <p:cNvCxnSpPr>
            <a:cxnSpLocks/>
            <a:endCxn id="15" idx="1"/>
          </p:cNvCxnSpPr>
          <p:nvPr/>
        </p:nvCxnSpPr>
        <p:spPr>
          <a:xfrm>
            <a:off x="5642339" y="1882143"/>
            <a:ext cx="1446730"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8A744F3F-D5F9-EE09-91F2-69C51FBCF742}"/>
              </a:ext>
            </a:extLst>
          </p:cNvPr>
          <p:cNvSpPr txBox="1"/>
          <p:nvPr/>
        </p:nvSpPr>
        <p:spPr>
          <a:xfrm>
            <a:off x="516743" y="1025159"/>
            <a:ext cx="6039995"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建立模型並設定</a:t>
            </a:r>
            <a:r>
              <a:rPr lang="en-US" altLang="zh-TW" sz="1400" b="1">
                <a:latin typeface="標楷體" panose="03000509000000000000" pitchFamily="65" charset="-120"/>
                <a:ea typeface="標楷體" panose="03000509000000000000" pitchFamily="65" charset="-120"/>
              </a:rPr>
              <a:t>compile</a:t>
            </a:r>
            <a:endParaRPr lang="zh-TW" altLang="en-US" sz="1400"/>
          </a:p>
        </p:txBody>
      </p:sp>
      <p:sp>
        <p:nvSpPr>
          <p:cNvPr id="22" name="文字方塊 21">
            <a:extLst>
              <a:ext uri="{FF2B5EF4-FFF2-40B4-BE49-F238E27FC236}">
                <a16:creationId xmlns:a16="http://schemas.microsoft.com/office/drawing/2014/main" id="{71E19FAE-ADBE-0F1A-C375-E93E5F3C870F}"/>
              </a:ext>
            </a:extLst>
          </p:cNvPr>
          <p:cNvSpPr txBox="1"/>
          <p:nvPr/>
        </p:nvSpPr>
        <p:spPr>
          <a:xfrm>
            <a:off x="516744" y="3870570"/>
            <a:ext cx="6039994"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callbacks</a:t>
            </a:r>
            <a:r>
              <a:rPr lang="zh-TW" altLang="en-US" sz="1400" b="1">
                <a:latin typeface="標楷體" panose="03000509000000000000" pitchFamily="65" charset="-120"/>
                <a:ea typeface="標楷體" panose="03000509000000000000" pitchFamily="65" charset="-120"/>
              </a:rPr>
              <a:t>並訓練模型</a:t>
            </a:r>
            <a:endParaRPr lang="en-US" altLang="zh-TW" sz="1400">
              <a:solidFill>
                <a:srgbClr val="C00000"/>
              </a:solidFill>
              <a:latin typeface="標楷體" panose="03000509000000000000" pitchFamily="65" charset="-120"/>
              <a:ea typeface="標楷體" panose="03000509000000000000" pitchFamily="65" charset="-120"/>
            </a:endParaRPr>
          </a:p>
        </p:txBody>
      </p:sp>
      <p:graphicFrame>
        <p:nvGraphicFramePr>
          <p:cNvPr id="2" name="表格 1">
            <a:extLst>
              <a:ext uri="{FF2B5EF4-FFF2-40B4-BE49-F238E27FC236}">
                <a16:creationId xmlns:a16="http://schemas.microsoft.com/office/drawing/2014/main" id="{455AA8B7-F0C1-0301-BDA2-79AA4322BDAC}"/>
              </a:ext>
            </a:extLst>
          </p:cNvPr>
          <p:cNvGraphicFramePr>
            <a:graphicFrameLocks noGrp="1"/>
          </p:cNvGraphicFramePr>
          <p:nvPr>
            <p:extLst>
              <p:ext uri="{D42A27DB-BD31-4B8C-83A1-F6EECF244321}">
                <p14:modId xmlns:p14="http://schemas.microsoft.com/office/powerpoint/2010/main" val="1955044884"/>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Yes</a:t>
                      </a:r>
                      <a:endParaRPr lang="zh-TW" altLang="en-US" sz="1200"/>
                    </a:p>
                  </a:txBody>
                  <a:tcPr/>
                </a:tc>
                <a:tc>
                  <a:txBody>
                    <a:bodyPr/>
                    <a:lstStyle/>
                    <a:p>
                      <a:pPr algn="ctr"/>
                      <a:r>
                        <a:rPr lang="en-US" altLang="zh-TW" sz="1200"/>
                        <a:t>tensorflow</a:t>
                      </a:r>
                      <a:endParaRPr lang="zh-TW" altLang="en-US" sz="1200"/>
                    </a:p>
                  </a:txBody>
                  <a:tcPr/>
                </a:tc>
                <a:extLst>
                  <a:ext uri="{0D108BD9-81ED-4DB2-BD59-A6C34878D82A}">
                    <a16:rowId xmlns:a16="http://schemas.microsoft.com/office/drawing/2014/main" val="4057445242"/>
                  </a:ext>
                </a:extLst>
              </a:tr>
            </a:tbl>
          </a:graphicData>
        </a:graphic>
      </p:graphicFrame>
      <p:pic>
        <p:nvPicPr>
          <p:cNvPr id="3" name="圖片 2">
            <a:extLst>
              <a:ext uri="{FF2B5EF4-FFF2-40B4-BE49-F238E27FC236}">
                <a16:creationId xmlns:a16="http://schemas.microsoft.com/office/drawing/2014/main" id="{47F23374-939D-36E4-CC1C-420DE2440F91}"/>
              </a:ext>
            </a:extLst>
          </p:cNvPr>
          <p:cNvPicPr>
            <a:picLocks noChangeAspect="1"/>
          </p:cNvPicPr>
          <p:nvPr/>
        </p:nvPicPr>
        <p:blipFill>
          <a:blip r:embed="rId2"/>
          <a:stretch>
            <a:fillRect/>
          </a:stretch>
        </p:blipFill>
        <p:spPr>
          <a:xfrm>
            <a:off x="112559" y="1331657"/>
            <a:ext cx="339321" cy="133229"/>
          </a:xfrm>
          <a:prstGeom prst="rect">
            <a:avLst/>
          </a:prstGeom>
          <a:noFill/>
        </p:spPr>
      </p:pic>
    </p:spTree>
    <p:extLst>
      <p:ext uri="{BB962C8B-B14F-4D97-AF65-F5344CB8AC3E}">
        <p14:creationId xmlns:p14="http://schemas.microsoft.com/office/powerpoint/2010/main" val="3622607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F95D5340-DB9C-10AB-47D0-5E86C64F181E}"/>
              </a:ext>
            </a:extLst>
          </p:cNvPr>
          <p:cNvSpPr>
            <a:spLocks noGrp="1"/>
          </p:cNvSpPr>
          <p:nvPr>
            <p:ph type="sldNum" sz="quarter" idx="12"/>
          </p:nvPr>
        </p:nvSpPr>
        <p:spPr/>
        <p:txBody>
          <a:bodyPr/>
          <a:lstStyle/>
          <a:p>
            <a:fld id="{FCF3ABE6-1E2C-49E4-947A-D3493A2513D2}" type="slidenum">
              <a:rPr lang="zh-TW" altLang="en-US" smtClean="0"/>
              <a:t>30</a:t>
            </a:fld>
            <a:endParaRPr lang="zh-TW" altLang="en-US"/>
          </a:p>
        </p:txBody>
      </p:sp>
      <p:sp>
        <p:nvSpPr>
          <p:cNvPr id="5" name="文字方塊 4">
            <a:extLst>
              <a:ext uri="{FF2B5EF4-FFF2-40B4-BE49-F238E27FC236}">
                <a16:creationId xmlns:a16="http://schemas.microsoft.com/office/drawing/2014/main" id="{38817437-296F-7252-8414-D7A0CA888FEF}"/>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7" name="文字方塊 6">
            <a:extLst>
              <a:ext uri="{FF2B5EF4-FFF2-40B4-BE49-F238E27FC236}">
                <a16:creationId xmlns:a16="http://schemas.microsoft.com/office/drawing/2014/main" id="{2F88B391-BBF5-1B03-5ECB-8D7B79D1F93D}"/>
              </a:ext>
            </a:extLst>
          </p:cNvPr>
          <p:cNvSpPr txBox="1"/>
          <p:nvPr/>
        </p:nvSpPr>
        <p:spPr>
          <a:xfrm>
            <a:off x="516743" y="1025159"/>
            <a:ext cx="5679558"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sp>
        <p:nvSpPr>
          <p:cNvPr id="9" name="文字方塊 8">
            <a:extLst>
              <a:ext uri="{FF2B5EF4-FFF2-40B4-BE49-F238E27FC236}">
                <a16:creationId xmlns:a16="http://schemas.microsoft.com/office/drawing/2014/main" id="{90F3B6F2-EAE6-57CF-06B2-9C98956D3889}"/>
              </a:ext>
            </a:extLst>
          </p:cNvPr>
          <p:cNvSpPr txBox="1"/>
          <p:nvPr/>
        </p:nvSpPr>
        <p:spPr>
          <a:xfrm>
            <a:off x="516743" y="1440135"/>
            <a:ext cx="6742814"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history_int_embeddings_bidir_lstm_with_masking.history[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history_int_embeddings_bidir_lstm_with_masking.history[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plt.gcf().set_facecolor(</a:t>
            </a:r>
            <a:r>
              <a:rPr lang="en-US" altLang="zh-TW" sz="1200" b="0">
                <a:solidFill>
                  <a:srgbClr val="A31515"/>
                </a:solidFill>
                <a:effectLst/>
                <a:latin typeface="標楷體" panose="03000509000000000000" pitchFamily="65" charset="-120"/>
                <a:ea typeface="標楷體" panose="03000509000000000000" pitchFamily="65" charset="-120"/>
              </a:rPr>
              <a:t>'silver'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accuracy:int &amp; embeddings_bidir_lstm_with_masking"</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pic>
        <p:nvPicPr>
          <p:cNvPr id="11" name="圖片 10">
            <a:extLst>
              <a:ext uri="{FF2B5EF4-FFF2-40B4-BE49-F238E27FC236}">
                <a16:creationId xmlns:a16="http://schemas.microsoft.com/office/drawing/2014/main" id="{F97AC8D0-F8A2-AD99-7FD2-668718FD6173}"/>
              </a:ext>
            </a:extLst>
          </p:cNvPr>
          <p:cNvPicPr>
            <a:picLocks noChangeAspect="1"/>
          </p:cNvPicPr>
          <p:nvPr/>
        </p:nvPicPr>
        <p:blipFill>
          <a:blip r:embed="rId2"/>
          <a:stretch>
            <a:fillRect/>
          </a:stretch>
        </p:blipFill>
        <p:spPr>
          <a:xfrm>
            <a:off x="7560113" y="1440135"/>
            <a:ext cx="4320000" cy="3003274"/>
          </a:xfrm>
          <a:prstGeom prst="rect">
            <a:avLst/>
          </a:prstGeom>
        </p:spPr>
      </p:pic>
      <p:graphicFrame>
        <p:nvGraphicFramePr>
          <p:cNvPr id="2" name="表格 1">
            <a:extLst>
              <a:ext uri="{FF2B5EF4-FFF2-40B4-BE49-F238E27FC236}">
                <a16:creationId xmlns:a16="http://schemas.microsoft.com/office/drawing/2014/main" id="{418FC63A-3375-5954-7A11-F38BE76AE358}"/>
              </a:ext>
            </a:extLst>
          </p:cNvPr>
          <p:cNvGraphicFramePr>
            <a:graphicFrameLocks noGrp="1"/>
          </p:cNvGraphicFramePr>
          <p:nvPr>
            <p:extLst>
              <p:ext uri="{D42A27DB-BD31-4B8C-83A1-F6EECF244321}">
                <p14:modId xmlns:p14="http://schemas.microsoft.com/office/powerpoint/2010/main" val="1955044884"/>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Yes</a:t>
                      </a:r>
                      <a:endParaRPr lang="zh-TW" altLang="en-US" sz="1200"/>
                    </a:p>
                  </a:txBody>
                  <a:tcPr/>
                </a:tc>
                <a:tc>
                  <a:txBody>
                    <a:bodyPr/>
                    <a:lstStyle/>
                    <a:p>
                      <a:pPr algn="ctr"/>
                      <a:r>
                        <a:rPr lang="en-US" altLang="zh-TW" sz="1200"/>
                        <a:t>tensorflow</a:t>
                      </a:r>
                      <a:endParaRPr lang="zh-TW" altLang="en-US" sz="1200"/>
                    </a:p>
                  </a:txBody>
                  <a:tcPr/>
                </a:tc>
                <a:extLst>
                  <a:ext uri="{0D108BD9-81ED-4DB2-BD59-A6C34878D82A}">
                    <a16:rowId xmlns:a16="http://schemas.microsoft.com/office/drawing/2014/main" val="4057445242"/>
                  </a:ext>
                </a:extLst>
              </a:tr>
            </a:tbl>
          </a:graphicData>
        </a:graphic>
      </p:graphicFrame>
      <p:pic>
        <p:nvPicPr>
          <p:cNvPr id="3" name="圖片 2">
            <a:extLst>
              <a:ext uri="{FF2B5EF4-FFF2-40B4-BE49-F238E27FC236}">
                <a16:creationId xmlns:a16="http://schemas.microsoft.com/office/drawing/2014/main" id="{99D2D9D7-F459-8EA2-E326-94301B83F5E5}"/>
              </a:ext>
            </a:extLst>
          </p:cNvPr>
          <p:cNvPicPr>
            <a:picLocks noChangeAspect="1"/>
          </p:cNvPicPr>
          <p:nvPr/>
        </p:nvPicPr>
        <p:blipFill>
          <a:blip r:embed="rId3"/>
          <a:stretch>
            <a:fillRect/>
          </a:stretch>
        </p:blipFill>
        <p:spPr>
          <a:xfrm>
            <a:off x="142226" y="1440135"/>
            <a:ext cx="339321" cy="133229"/>
          </a:xfrm>
          <a:prstGeom prst="rect">
            <a:avLst/>
          </a:prstGeom>
          <a:noFill/>
        </p:spPr>
      </p:pic>
    </p:spTree>
    <p:extLst>
      <p:ext uri="{BB962C8B-B14F-4D97-AF65-F5344CB8AC3E}">
        <p14:creationId xmlns:p14="http://schemas.microsoft.com/office/powerpoint/2010/main" val="1952902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28A41D97-9FD1-4D26-14FE-4F57B2A8C934}"/>
              </a:ext>
            </a:extLst>
          </p:cNvPr>
          <p:cNvSpPr>
            <a:spLocks noGrp="1"/>
          </p:cNvSpPr>
          <p:nvPr>
            <p:ph type="sldNum" sz="quarter" idx="12"/>
          </p:nvPr>
        </p:nvSpPr>
        <p:spPr/>
        <p:txBody>
          <a:bodyPr/>
          <a:lstStyle/>
          <a:p>
            <a:fld id="{FCF3ABE6-1E2C-49E4-947A-D3493A2513D2}" type="slidenum">
              <a:rPr lang="zh-TW" altLang="en-US" smtClean="0"/>
              <a:t>31</a:t>
            </a:fld>
            <a:endParaRPr lang="zh-TW" altLang="en-US"/>
          </a:p>
        </p:txBody>
      </p:sp>
      <p:sp>
        <p:nvSpPr>
          <p:cNvPr id="5" name="文字方塊 4">
            <a:extLst>
              <a:ext uri="{FF2B5EF4-FFF2-40B4-BE49-F238E27FC236}">
                <a16:creationId xmlns:a16="http://schemas.microsoft.com/office/drawing/2014/main" id="{3F0415AC-47D5-BF82-0A59-FEC0D1C471EA}"/>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7" name="文字方塊 6">
            <a:extLst>
              <a:ext uri="{FF2B5EF4-FFF2-40B4-BE49-F238E27FC236}">
                <a16:creationId xmlns:a16="http://schemas.microsoft.com/office/drawing/2014/main" id="{FF25F442-D714-D8D2-446F-84C66F1C5C18}"/>
              </a:ext>
            </a:extLst>
          </p:cNvPr>
          <p:cNvSpPr txBox="1"/>
          <p:nvPr/>
        </p:nvSpPr>
        <p:spPr>
          <a:xfrm>
            <a:off x="539553" y="1025159"/>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使用</a:t>
            </a:r>
            <a:r>
              <a:rPr lang="en-US" altLang="zh-TW" sz="1400" b="1">
                <a:latin typeface="標楷體" panose="03000509000000000000" pitchFamily="65" charset="-120"/>
                <a:ea typeface="標楷體" panose="03000509000000000000" pitchFamily="65" charset="-120"/>
              </a:rPr>
              <a:t>TextVectorization</a:t>
            </a:r>
            <a:r>
              <a:rPr lang="zh-TW" altLang="en-US" sz="1400" b="1">
                <a:latin typeface="標楷體" panose="03000509000000000000" pitchFamily="65" charset="-120"/>
                <a:ea typeface="標楷體" panose="03000509000000000000" pitchFamily="65" charset="-120"/>
              </a:rPr>
              <a:t>層預先處理資料集</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DE195EAE-DAA7-6CC2-F948-3ABE0244F9FC}"/>
              </a:ext>
            </a:extLst>
          </p:cNvPr>
          <p:cNvSpPr txBox="1"/>
          <p:nvPr/>
        </p:nvSpPr>
        <p:spPr>
          <a:xfrm>
            <a:off x="539553" y="1332936"/>
            <a:ext cx="5443039" cy="415498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max_length = </a:t>
            </a:r>
            <a:r>
              <a:rPr lang="en-US" altLang="zh-TW" sz="1200" b="0">
                <a:solidFill>
                  <a:srgbClr val="116644"/>
                </a:solidFill>
                <a:effectLst/>
                <a:latin typeface="標楷體" panose="03000509000000000000" pitchFamily="65" charset="-120"/>
                <a:ea typeface="標楷體" panose="03000509000000000000" pitchFamily="65" charset="-120"/>
              </a:rPr>
              <a:t>600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max_tokens = </a:t>
            </a:r>
            <a:r>
              <a:rPr lang="en-US" altLang="zh-TW" sz="1200" b="0">
                <a:solidFill>
                  <a:srgbClr val="116644"/>
                </a:solidFill>
                <a:effectLst/>
                <a:latin typeface="標楷體" panose="03000509000000000000" pitchFamily="65" charset="-120"/>
                <a:ea typeface="標楷體" panose="03000509000000000000" pitchFamily="65" charset="-120"/>
              </a:rPr>
              <a:t>20000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text_vectorization = layers.TextVectorization(</a:t>
            </a:r>
          </a:p>
          <a:p>
            <a:r>
              <a:rPr lang="en-US" altLang="zh-TW" sz="1200" b="0">
                <a:solidFill>
                  <a:srgbClr val="000000"/>
                </a:solidFill>
                <a:effectLst/>
                <a:latin typeface="標楷體" panose="03000509000000000000" pitchFamily="65" charset="-120"/>
                <a:ea typeface="標楷體" panose="03000509000000000000" pitchFamily="65" charset="-120"/>
              </a:rPr>
              <a:t>    ngrams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max_tokens=max_tokens,</a:t>
            </a:r>
          </a:p>
          <a:p>
            <a:r>
              <a:rPr lang="en-US" altLang="zh-TW" sz="1200" b="0">
                <a:solidFill>
                  <a:srgbClr val="000000"/>
                </a:solidFill>
                <a:effectLst/>
                <a:latin typeface="標楷體" panose="03000509000000000000" pitchFamily="65" charset="-120"/>
                <a:ea typeface="標楷體" panose="03000509000000000000" pitchFamily="65" charset="-120"/>
              </a:rPr>
              <a:t>    output_mode=</a:t>
            </a:r>
            <a:r>
              <a:rPr lang="en-US" altLang="zh-TW" sz="1200" b="0">
                <a:solidFill>
                  <a:srgbClr val="A31515"/>
                </a:solidFill>
                <a:effectLst/>
                <a:latin typeface="標楷體" panose="03000509000000000000" pitchFamily="65" charset="-120"/>
                <a:ea typeface="標楷體" panose="03000509000000000000" pitchFamily="65" charset="-120"/>
              </a:rPr>
              <a:t>"int"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output_sequence_length=max_length,)</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text_only_train_ds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x)</a:t>
            </a:r>
          </a:p>
          <a:p>
            <a:r>
              <a:rPr lang="en-US" altLang="zh-TW" sz="1200" b="0">
                <a:solidFill>
                  <a:srgbClr val="000000"/>
                </a:solidFill>
                <a:effectLst/>
                <a:latin typeface="標楷體" panose="03000509000000000000" pitchFamily="65" charset="-120"/>
                <a:ea typeface="標楷體" panose="03000509000000000000" pitchFamily="65" charset="-120"/>
              </a:rPr>
              <a:t>text_vectorization.adapt(text_only_train_ds)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int_train_ds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int_val_ds = val_ds.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int_test_ds = test_ds.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1" name="文字方塊 10">
            <a:extLst>
              <a:ext uri="{FF2B5EF4-FFF2-40B4-BE49-F238E27FC236}">
                <a16:creationId xmlns:a16="http://schemas.microsoft.com/office/drawing/2014/main" id="{63C2B1B0-CBF6-9A07-5739-524EE10789D2}"/>
              </a:ext>
            </a:extLst>
          </p:cNvPr>
          <p:cNvSpPr txBox="1"/>
          <p:nvPr/>
        </p:nvSpPr>
        <p:spPr>
          <a:xfrm>
            <a:off x="6509496" y="1611722"/>
            <a:ext cx="5443039"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為了控制輸入大小，我們只會擷取評論中的前</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個單字。這是一個很合理的做法，因為影評的平均長度為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233</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字，只有</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5%</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的評論會超過</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a:t>
            </a:r>
          </a:p>
        </p:txBody>
      </p:sp>
      <p:graphicFrame>
        <p:nvGraphicFramePr>
          <p:cNvPr id="2" name="表格 1">
            <a:extLst>
              <a:ext uri="{FF2B5EF4-FFF2-40B4-BE49-F238E27FC236}">
                <a16:creationId xmlns:a16="http://schemas.microsoft.com/office/drawing/2014/main" id="{8350C660-DCF8-C494-6EC3-024B2284C9DE}"/>
              </a:ext>
            </a:extLst>
          </p:cNvPr>
          <p:cNvGraphicFramePr>
            <a:graphicFrameLocks noGrp="1"/>
          </p:cNvGraphicFramePr>
          <p:nvPr>
            <p:extLst>
              <p:ext uri="{D42A27DB-BD31-4B8C-83A1-F6EECF244321}">
                <p14:modId xmlns:p14="http://schemas.microsoft.com/office/powerpoint/2010/main" val="1880179975"/>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Yes</a:t>
                      </a:r>
                      <a:endParaRPr lang="zh-TW" altLang="en-US" sz="1200"/>
                    </a:p>
                  </a:txBody>
                  <a:tcPr/>
                </a:tc>
                <a:tc>
                  <a:txBody>
                    <a:bodyPr/>
                    <a:lstStyle/>
                    <a:p>
                      <a:pPr algn="ctr"/>
                      <a:r>
                        <a:rPr lang="en-US" altLang="zh-TW" sz="1200"/>
                        <a:t>GloVe</a:t>
                      </a:r>
                      <a:endParaRPr lang="zh-TW" altLang="en-US" sz="1200"/>
                    </a:p>
                  </a:txBody>
                  <a:tcPr/>
                </a:tc>
                <a:extLst>
                  <a:ext uri="{0D108BD9-81ED-4DB2-BD59-A6C34878D82A}">
                    <a16:rowId xmlns:a16="http://schemas.microsoft.com/office/drawing/2014/main" val="4057445242"/>
                  </a:ext>
                </a:extLst>
              </a:tr>
            </a:tbl>
          </a:graphicData>
        </a:graphic>
      </p:graphicFrame>
      <p:cxnSp>
        <p:nvCxnSpPr>
          <p:cNvPr id="3" name="直線單箭頭接點 2">
            <a:extLst>
              <a:ext uri="{FF2B5EF4-FFF2-40B4-BE49-F238E27FC236}">
                <a16:creationId xmlns:a16="http://schemas.microsoft.com/office/drawing/2014/main" id="{46457AB9-E9AF-850A-18D8-55E3B63FCF9F}"/>
              </a:ext>
            </a:extLst>
          </p:cNvPr>
          <p:cNvCxnSpPr>
            <a:cxnSpLocks/>
            <a:endCxn id="11" idx="1"/>
          </p:cNvCxnSpPr>
          <p:nvPr/>
        </p:nvCxnSpPr>
        <p:spPr>
          <a:xfrm>
            <a:off x="1906772" y="1842554"/>
            <a:ext cx="4602724" cy="1"/>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2BCE57D6-BE2D-B02E-EE1A-E085560F6FEB}"/>
              </a:ext>
            </a:extLst>
          </p:cNvPr>
          <p:cNvPicPr>
            <a:picLocks noChangeAspect="1"/>
          </p:cNvPicPr>
          <p:nvPr/>
        </p:nvPicPr>
        <p:blipFill>
          <a:blip r:embed="rId2"/>
          <a:stretch>
            <a:fillRect/>
          </a:stretch>
        </p:blipFill>
        <p:spPr>
          <a:xfrm>
            <a:off x="119647" y="1332936"/>
            <a:ext cx="339321" cy="133229"/>
          </a:xfrm>
          <a:prstGeom prst="rect">
            <a:avLst/>
          </a:prstGeom>
          <a:noFill/>
        </p:spPr>
      </p:pic>
    </p:spTree>
    <p:extLst>
      <p:ext uri="{BB962C8B-B14F-4D97-AF65-F5344CB8AC3E}">
        <p14:creationId xmlns:p14="http://schemas.microsoft.com/office/powerpoint/2010/main" val="559797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AE53E8E-9B6B-03BA-C334-F6495494C74A}"/>
              </a:ext>
            </a:extLst>
          </p:cNvPr>
          <p:cNvSpPr>
            <a:spLocks noGrp="1"/>
          </p:cNvSpPr>
          <p:nvPr>
            <p:ph type="sldNum" sz="quarter" idx="12"/>
          </p:nvPr>
        </p:nvSpPr>
        <p:spPr>
          <a:xfrm>
            <a:off x="8610600" y="6320910"/>
            <a:ext cx="2743200" cy="365125"/>
          </a:xfrm>
        </p:spPr>
        <p:txBody>
          <a:bodyPr/>
          <a:lstStyle/>
          <a:p>
            <a:fld id="{FCF3ABE6-1E2C-49E4-947A-D3493A2513D2}" type="slidenum">
              <a:rPr lang="zh-TW" altLang="en-US" smtClean="0"/>
              <a:t>32</a:t>
            </a:fld>
            <a:endParaRPr lang="zh-TW" altLang="en-US"/>
          </a:p>
        </p:txBody>
      </p:sp>
      <p:sp>
        <p:nvSpPr>
          <p:cNvPr id="5" name="文字方塊 4">
            <a:extLst>
              <a:ext uri="{FF2B5EF4-FFF2-40B4-BE49-F238E27FC236}">
                <a16:creationId xmlns:a16="http://schemas.microsoft.com/office/drawing/2014/main" id="{0B6C1D87-5D1F-21E3-B4B3-732FFB6672E9}"/>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8" name="文字方塊 7">
            <a:extLst>
              <a:ext uri="{FF2B5EF4-FFF2-40B4-BE49-F238E27FC236}">
                <a16:creationId xmlns:a16="http://schemas.microsoft.com/office/drawing/2014/main" id="{B1A04AFF-48E6-A153-B187-5C1485459652}"/>
              </a:ext>
            </a:extLst>
          </p:cNvPr>
          <p:cNvSpPr txBox="1"/>
          <p:nvPr/>
        </p:nvSpPr>
        <p:spPr>
          <a:xfrm>
            <a:off x="516743" y="1339070"/>
            <a:ext cx="5926581" cy="461665"/>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google.colab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drive</a:t>
            </a:r>
          </a:p>
          <a:p>
            <a:r>
              <a:rPr lang="en-US" altLang="zh-TW" sz="1200" b="0">
                <a:solidFill>
                  <a:srgbClr val="000000"/>
                </a:solidFill>
                <a:effectLst/>
                <a:latin typeface="標楷體" panose="03000509000000000000" pitchFamily="65" charset="-120"/>
                <a:ea typeface="標楷體" panose="03000509000000000000" pitchFamily="65" charset="-120"/>
              </a:rPr>
              <a:t>drive.mount(</a:t>
            </a:r>
            <a:r>
              <a:rPr lang="en-US" altLang="zh-TW" sz="1200" b="0">
                <a:solidFill>
                  <a:srgbClr val="A31515"/>
                </a:solidFill>
                <a:effectLst/>
                <a:latin typeface="標楷體" panose="03000509000000000000" pitchFamily="65" charset="-120"/>
                <a:ea typeface="標楷體" panose="03000509000000000000" pitchFamily="65" charset="-120"/>
              </a:rPr>
              <a:t>"/content/drive"</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0" name="文字方塊 9">
            <a:extLst>
              <a:ext uri="{FF2B5EF4-FFF2-40B4-BE49-F238E27FC236}">
                <a16:creationId xmlns:a16="http://schemas.microsoft.com/office/drawing/2014/main" id="{A09E5D18-8A73-7661-14BD-C5A8F2AA8A9A}"/>
              </a:ext>
            </a:extLst>
          </p:cNvPr>
          <p:cNvSpPr txBox="1"/>
          <p:nvPr/>
        </p:nvSpPr>
        <p:spPr>
          <a:xfrm>
            <a:off x="516743" y="1855016"/>
            <a:ext cx="5926581" cy="2123658"/>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numpy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np</a:t>
            </a:r>
          </a:p>
          <a:p>
            <a:r>
              <a:rPr lang="en-US" altLang="zh-TW" sz="1200" b="0">
                <a:solidFill>
                  <a:srgbClr val="000000"/>
                </a:solidFill>
                <a:effectLst/>
                <a:latin typeface="標楷體" panose="03000509000000000000" pitchFamily="65" charset="-120"/>
                <a:ea typeface="標楷體" panose="03000509000000000000" pitchFamily="65" charset="-120"/>
              </a:rPr>
              <a:t>path_to_glove_file = </a:t>
            </a:r>
            <a:r>
              <a:rPr lang="en-US" altLang="zh-TW" sz="1200" b="0">
                <a:solidFill>
                  <a:srgbClr val="A31515"/>
                </a:solidFill>
                <a:effectLst/>
                <a:latin typeface="標楷體" panose="03000509000000000000" pitchFamily="65" charset="-120"/>
                <a:ea typeface="標楷體" panose="03000509000000000000" pitchFamily="65" charset="-120"/>
              </a:rPr>
              <a:t>"glove.6B.100d.txt"</a:t>
            </a:r>
            <a:endParaRPr lang="en-US" altLang="zh-TW" sz="1200" b="0">
              <a:solidFill>
                <a:srgbClr val="000000"/>
              </a:solidFill>
              <a:effectLst/>
              <a:latin typeface="標楷體" panose="03000509000000000000" pitchFamily="65" charset="-120"/>
              <a:ea typeface="標楷體" panose="03000509000000000000" pitchFamily="65" charset="-120"/>
            </a:endParaRP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embeddings_index = {}</a:t>
            </a:r>
          </a:p>
          <a:p>
            <a:r>
              <a:rPr lang="en-US" altLang="zh-TW" sz="1200" b="0">
                <a:solidFill>
                  <a:srgbClr val="AF00DB"/>
                </a:solidFill>
                <a:effectLst/>
                <a:latin typeface="標楷體" panose="03000509000000000000" pitchFamily="65" charset="-120"/>
                <a:ea typeface="標楷體" panose="03000509000000000000" pitchFamily="65" charset="-120"/>
              </a:rPr>
              <a:t>with</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open</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'/content/drive/MyDrive/Colab Notebooks/glove.6B.100d.txt'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f:</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line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f:</a:t>
            </a:r>
          </a:p>
          <a:p>
            <a:r>
              <a:rPr lang="en-US" altLang="zh-TW" sz="1200" b="0">
                <a:solidFill>
                  <a:srgbClr val="000000"/>
                </a:solidFill>
                <a:effectLst/>
                <a:latin typeface="標楷體" panose="03000509000000000000" pitchFamily="65" charset="-120"/>
                <a:ea typeface="標楷體" panose="03000509000000000000" pitchFamily="65" charset="-120"/>
              </a:rPr>
              <a:t>        word, coefs = line.split(maxsplit=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coefs = np.fromstring(coefs, </a:t>
            </a:r>
            <a:r>
              <a:rPr lang="en-US" altLang="zh-TW" sz="1200" b="0">
                <a:solidFill>
                  <a:srgbClr val="A31515"/>
                </a:solidFill>
                <a:effectLst/>
                <a:latin typeface="標楷體" panose="03000509000000000000" pitchFamily="65" charset="-120"/>
                <a:ea typeface="標楷體" panose="03000509000000000000" pitchFamily="65" charset="-120"/>
              </a:rPr>
              <a:t>"f"</a:t>
            </a:r>
            <a:r>
              <a:rPr lang="en-US" altLang="zh-TW" sz="1200" b="0">
                <a:solidFill>
                  <a:srgbClr val="000000"/>
                </a:solidFill>
                <a:effectLst/>
                <a:latin typeface="標楷體" panose="03000509000000000000" pitchFamily="65" charset="-120"/>
                <a:ea typeface="標楷體" panose="03000509000000000000" pitchFamily="65" charset="-120"/>
              </a:rPr>
              <a:t>, sep=</a:t>
            </a:r>
            <a:r>
              <a:rPr lang="en-US" altLang="zh-TW" sz="1200" b="0">
                <a:solidFill>
                  <a:srgbClr val="A31515"/>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embeddings_index[word] = coefs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"Found </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(embeddings_index)}</a:t>
            </a:r>
            <a:r>
              <a:rPr lang="en-US" altLang="zh-TW" sz="1200" b="0">
                <a:solidFill>
                  <a:srgbClr val="A31515"/>
                </a:solidFill>
                <a:effectLst/>
                <a:latin typeface="標楷體" panose="03000509000000000000" pitchFamily="65" charset="-120"/>
                <a:ea typeface="標楷體" panose="03000509000000000000" pitchFamily="65" charset="-120"/>
              </a:rPr>
              <a:t> word vectors."</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3" name="文字方塊 12">
            <a:extLst>
              <a:ext uri="{FF2B5EF4-FFF2-40B4-BE49-F238E27FC236}">
                <a16:creationId xmlns:a16="http://schemas.microsoft.com/office/drawing/2014/main" id="{3A33790F-1755-F542-7A68-174B728F1BE0}"/>
              </a:ext>
            </a:extLst>
          </p:cNvPr>
          <p:cNvSpPr txBox="1"/>
          <p:nvPr/>
        </p:nvSpPr>
        <p:spPr>
          <a:xfrm>
            <a:off x="516743" y="1004842"/>
            <a:ext cx="5926581"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到</a:t>
            </a:r>
            <a:r>
              <a:rPr lang="en-US" altLang="zh-TW" sz="1400" b="1">
                <a:latin typeface="標楷體" panose="03000509000000000000" pitchFamily="65" charset="-120"/>
                <a:ea typeface="標楷體" panose="03000509000000000000" pitchFamily="65" charset="-120"/>
              </a:rPr>
              <a:t>GloVe</a:t>
            </a:r>
            <a:r>
              <a:rPr lang="zh-TW" altLang="en-US" sz="1400" b="1">
                <a:latin typeface="標楷體" panose="03000509000000000000" pitchFamily="65" charset="-120"/>
                <a:ea typeface="標楷體" panose="03000509000000000000" pitchFamily="65" charset="-120"/>
              </a:rPr>
              <a:t>詞嵌入向量檔案進行解析</a:t>
            </a:r>
          </a:p>
        </p:txBody>
      </p:sp>
      <p:sp>
        <p:nvSpPr>
          <p:cNvPr id="14" name="文字方塊 13">
            <a:extLst>
              <a:ext uri="{FF2B5EF4-FFF2-40B4-BE49-F238E27FC236}">
                <a16:creationId xmlns:a16="http://schemas.microsoft.com/office/drawing/2014/main" id="{357350DE-2141-BD99-83B7-FD9A62E00ED5}"/>
              </a:ext>
            </a:extLst>
          </p:cNvPr>
          <p:cNvSpPr txBox="1"/>
          <p:nvPr/>
        </p:nvSpPr>
        <p:spPr>
          <a:xfrm>
            <a:off x="516743" y="4134358"/>
            <a:ext cx="5926581"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準備</a:t>
            </a:r>
            <a:r>
              <a:rPr lang="en-US" altLang="zh-TW" sz="1400" b="1">
                <a:latin typeface="標楷體" panose="03000509000000000000" pitchFamily="65" charset="-120"/>
                <a:ea typeface="標楷體" panose="03000509000000000000" pitchFamily="65" charset="-120"/>
              </a:rPr>
              <a:t>GloVe</a:t>
            </a:r>
            <a:r>
              <a:rPr lang="zh-TW" altLang="en-US" sz="1400" b="1">
                <a:latin typeface="標楷體" panose="03000509000000000000" pitchFamily="65" charset="-120"/>
                <a:ea typeface="標楷體" panose="03000509000000000000" pitchFamily="65" charset="-120"/>
              </a:rPr>
              <a:t>詞嵌入矩陣</a:t>
            </a:r>
          </a:p>
        </p:txBody>
      </p:sp>
      <p:sp>
        <p:nvSpPr>
          <p:cNvPr id="16" name="文字方塊 15">
            <a:extLst>
              <a:ext uri="{FF2B5EF4-FFF2-40B4-BE49-F238E27FC236}">
                <a16:creationId xmlns:a16="http://schemas.microsoft.com/office/drawing/2014/main" id="{4C89F858-1D1A-19E9-966D-1596108916CD}"/>
              </a:ext>
            </a:extLst>
          </p:cNvPr>
          <p:cNvSpPr txBox="1"/>
          <p:nvPr/>
        </p:nvSpPr>
        <p:spPr>
          <a:xfrm>
            <a:off x="516743" y="4441461"/>
            <a:ext cx="5926581" cy="2123658"/>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embedding_dim = </a:t>
            </a:r>
            <a:r>
              <a:rPr lang="en-US" altLang="zh-TW" sz="1200" b="0">
                <a:solidFill>
                  <a:srgbClr val="116644"/>
                </a:solidFill>
                <a:effectLst/>
                <a:latin typeface="標楷體" panose="03000509000000000000" pitchFamily="65" charset="-120"/>
                <a:ea typeface="標楷體" panose="03000509000000000000" pitchFamily="65" charset="-120"/>
              </a:rPr>
              <a:t>100</a:t>
            </a:r>
            <a:endParaRPr lang="en-US" altLang="zh-TW" sz="1200" b="0">
              <a:solidFill>
                <a:srgbClr val="000000"/>
              </a:solidFill>
              <a:effectLst/>
              <a:latin typeface="標楷體" panose="03000509000000000000" pitchFamily="65" charset="-120"/>
              <a:ea typeface="標楷體" panose="03000509000000000000" pitchFamily="65" charset="-120"/>
            </a:endParaRP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vocabulary = text_vectorization.get_vocabulary()  </a:t>
            </a:r>
          </a:p>
          <a:p>
            <a:r>
              <a:rPr lang="en-US" altLang="zh-TW" sz="1200" b="0">
                <a:solidFill>
                  <a:srgbClr val="000000"/>
                </a:solidFill>
                <a:effectLst/>
                <a:latin typeface="標楷體" panose="03000509000000000000" pitchFamily="65" charset="-120"/>
                <a:ea typeface="標楷體" panose="03000509000000000000" pitchFamily="65" charset="-120"/>
              </a:rPr>
              <a:t>word_index = </a:t>
            </a:r>
            <a:r>
              <a:rPr lang="en-US" altLang="zh-TW" sz="1200" b="0">
                <a:solidFill>
                  <a:srgbClr val="257693"/>
                </a:solidFill>
                <a:effectLst/>
                <a:latin typeface="標楷體" panose="03000509000000000000" pitchFamily="65" charset="-120"/>
                <a:ea typeface="標楷體" panose="03000509000000000000" pitchFamily="65" charset="-120"/>
              </a:rPr>
              <a:t>dict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zip</a:t>
            </a:r>
            <a:r>
              <a:rPr lang="en-US" altLang="zh-TW" sz="1200" b="0">
                <a:solidFill>
                  <a:srgbClr val="000000"/>
                </a:solidFill>
                <a:effectLst/>
                <a:latin typeface="標楷體" panose="03000509000000000000" pitchFamily="65" charset="-120"/>
                <a:ea typeface="標楷體" panose="03000509000000000000" pitchFamily="65" charset="-120"/>
              </a:rPr>
              <a:t>(vocabulary,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(vocabulary))))  </a:t>
            </a:r>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embedding_matrix = np.zeros((max_tokens, embedding_dim))</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word, i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word_index.items():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i &lt; max_tokens:</a:t>
            </a:r>
          </a:p>
          <a:p>
            <a:r>
              <a:rPr lang="en-US" altLang="zh-TW" sz="1200" b="0">
                <a:solidFill>
                  <a:srgbClr val="000000"/>
                </a:solidFill>
                <a:effectLst/>
                <a:latin typeface="標楷體" panose="03000509000000000000" pitchFamily="65" charset="-120"/>
                <a:ea typeface="標楷體" panose="03000509000000000000" pitchFamily="65" charset="-120"/>
              </a:rPr>
              <a:t>        embedding_vector = embeddings_index.get(word)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embedding_vector </a:t>
            </a:r>
            <a:r>
              <a:rPr lang="en-US" altLang="zh-TW" sz="1200" b="0">
                <a:solidFill>
                  <a:srgbClr val="0000FF"/>
                </a:solidFill>
                <a:effectLst/>
                <a:latin typeface="標楷體" panose="03000509000000000000" pitchFamily="65" charset="-120"/>
                <a:ea typeface="標楷體" panose="03000509000000000000" pitchFamily="65" charset="-120"/>
              </a:rPr>
              <a:t>is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embedding_matrix[i] = embedding_vector  </a:t>
            </a:r>
            <a:endParaRPr lang="zh-TW" altLang="en-US" sz="1200" b="0">
              <a:solidFill>
                <a:srgbClr val="000000"/>
              </a:solidFill>
              <a:effectLst/>
              <a:latin typeface="標楷體" panose="03000509000000000000" pitchFamily="65" charset="-120"/>
              <a:ea typeface="標楷體" panose="03000509000000000000" pitchFamily="65" charset="-120"/>
            </a:endParaRPr>
          </a:p>
        </p:txBody>
      </p:sp>
      <p:sp>
        <p:nvSpPr>
          <p:cNvPr id="18" name="文字方塊 17">
            <a:extLst>
              <a:ext uri="{FF2B5EF4-FFF2-40B4-BE49-F238E27FC236}">
                <a16:creationId xmlns:a16="http://schemas.microsoft.com/office/drawing/2014/main" id="{11773080-0CD6-15A6-A260-25F912AB61A1}"/>
              </a:ext>
            </a:extLst>
          </p:cNvPr>
          <p:cNvSpPr txBox="1"/>
          <p:nvPr/>
        </p:nvSpPr>
        <p:spPr>
          <a:xfrm>
            <a:off x="6953521" y="3338445"/>
            <a:ext cx="504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取得之前使用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TextVectorization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層建立好的詞彙表，即取得來自</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IMDB</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影評資料的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vocabulary</a:t>
            </a:r>
            <a:endParaRPr lang="zh-TW" altLang="en-US" sz="1200">
              <a:solidFill>
                <a:schemeClr val="accent1">
                  <a:lumMod val="75000"/>
                </a:schemeClr>
              </a:solidFill>
              <a:latin typeface="標楷體" panose="03000509000000000000" pitchFamily="65" charset="-120"/>
              <a:ea typeface="標楷體" panose="03000509000000000000" pitchFamily="65" charset="-120"/>
            </a:endParaRPr>
          </a:p>
        </p:txBody>
      </p:sp>
      <p:sp>
        <p:nvSpPr>
          <p:cNvPr id="20" name="文字方塊 19">
            <a:extLst>
              <a:ext uri="{FF2B5EF4-FFF2-40B4-BE49-F238E27FC236}">
                <a16:creationId xmlns:a16="http://schemas.microsoft.com/office/drawing/2014/main" id="{7034A624-402D-9133-26A1-1A3F8143F7EA}"/>
              </a:ext>
            </a:extLst>
          </p:cNvPr>
          <p:cNvSpPr txBox="1"/>
          <p:nvPr/>
        </p:nvSpPr>
        <p:spPr>
          <a:xfrm>
            <a:off x="6953521" y="3864996"/>
            <a:ext cx="5040000"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建立將單字對應到詞彙表中的索引的字典，即將</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IMDB</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影評資料的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vocabulary</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轉為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dict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，亦可使用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dict(enumerate(vocabulary))</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來創建字典</a:t>
            </a:r>
          </a:p>
        </p:txBody>
      </p:sp>
      <p:sp>
        <p:nvSpPr>
          <p:cNvPr id="22" name="文字方塊 21">
            <a:extLst>
              <a:ext uri="{FF2B5EF4-FFF2-40B4-BE49-F238E27FC236}">
                <a16:creationId xmlns:a16="http://schemas.microsoft.com/office/drawing/2014/main" id="{A4C7D753-4663-95B9-BFD6-BCF29662A7A3}"/>
              </a:ext>
            </a:extLst>
          </p:cNvPr>
          <p:cNvSpPr txBox="1"/>
          <p:nvPr/>
        </p:nvSpPr>
        <p:spPr>
          <a:xfrm>
            <a:off x="6953521" y="4587036"/>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準備一個空矩陣，用來存放每個單字的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GloVe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a:t>
            </a:r>
          </a:p>
        </p:txBody>
      </p:sp>
      <p:sp>
        <p:nvSpPr>
          <p:cNvPr id="24" name="文字方塊 23">
            <a:extLst>
              <a:ext uri="{FF2B5EF4-FFF2-40B4-BE49-F238E27FC236}">
                <a16:creationId xmlns:a16="http://schemas.microsoft.com/office/drawing/2014/main" id="{DC235C25-E941-E4FD-B493-0337A2C92C30}"/>
              </a:ext>
            </a:extLst>
          </p:cNvPr>
          <p:cNvSpPr txBox="1"/>
          <p:nvPr/>
        </p:nvSpPr>
        <p:spPr>
          <a:xfrm>
            <a:off x="6953521" y="4895753"/>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走訪每一個單字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(word)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及其在詞彙表中的索引</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a:t>
            </a:r>
            <a:endParaRPr lang="zh-TW" altLang="en-US" sz="1200">
              <a:solidFill>
                <a:schemeClr val="accent1">
                  <a:lumMod val="75000"/>
                </a:schemeClr>
              </a:solidFill>
              <a:latin typeface="標楷體" panose="03000509000000000000" pitchFamily="65" charset="-120"/>
              <a:ea typeface="標楷體" panose="03000509000000000000" pitchFamily="65" charset="-120"/>
            </a:endParaRPr>
          </a:p>
        </p:txBody>
      </p:sp>
      <p:sp>
        <p:nvSpPr>
          <p:cNvPr id="26" name="文字方塊 25">
            <a:extLst>
              <a:ext uri="{FF2B5EF4-FFF2-40B4-BE49-F238E27FC236}">
                <a16:creationId xmlns:a16="http://schemas.microsoft.com/office/drawing/2014/main" id="{DC4BDD3C-9CCA-6209-6159-FCD68ED31F38}"/>
              </a:ext>
            </a:extLst>
          </p:cNvPr>
          <p:cNvSpPr txBox="1"/>
          <p:nvPr/>
        </p:nvSpPr>
        <p:spPr>
          <a:xfrm>
            <a:off x="6953521" y="5203836"/>
            <a:ext cx="5040000"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word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對應到的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GloVe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若沒有對應到的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GloVe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向量則傳回</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None)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，即以</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get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指令，找出在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text_vectorization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與</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embeddings_index</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同時出現的單字，並給予詞向量</a:t>
            </a:r>
          </a:p>
        </p:txBody>
      </p:sp>
      <p:sp>
        <p:nvSpPr>
          <p:cNvPr id="28" name="文字方塊 27">
            <a:extLst>
              <a:ext uri="{FF2B5EF4-FFF2-40B4-BE49-F238E27FC236}">
                <a16:creationId xmlns:a16="http://schemas.microsoft.com/office/drawing/2014/main" id="{B1ECC20C-3E20-DE8B-E14E-954436AA3510}"/>
              </a:ext>
            </a:extLst>
          </p:cNvPr>
          <p:cNvSpPr txBox="1"/>
          <p:nvPr/>
        </p:nvSpPr>
        <p:spPr>
          <a:xfrm>
            <a:off x="6953521" y="5925876"/>
            <a:ext cx="504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將單字的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GloVe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向量存到嵌入矩陣中索引</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的位置</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若單字沒有對應</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GloVe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向量則會略過，其值將為預設的全零向量</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endParaRPr lang="zh-TW" altLang="en-US" sz="1200">
              <a:solidFill>
                <a:schemeClr val="accent1">
                  <a:lumMod val="75000"/>
                </a:schemeClr>
              </a:solidFill>
              <a:latin typeface="標楷體" panose="03000509000000000000" pitchFamily="65" charset="-120"/>
              <a:ea typeface="標楷體" panose="03000509000000000000" pitchFamily="65" charset="-120"/>
            </a:endParaRPr>
          </a:p>
        </p:txBody>
      </p:sp>
      <p:cxnSp>
        <p:nvCxnSpPr>
          <p:cNvPr id="29" name="接點: 肘形 28">
            <a:extLst>
              <a:ext uri="{FF2B5EF4-FFF2-40B4-BE49-F238E27FC236}">
                <a16:creationId xmlns:a16="http://schemas.microsoft.com/office/drawing/2014/main" id="{C49A8FB1-7C2A-9B8D-E0F8-68A74EE1E735}"/>
              </a:ext>
            </a:extLst>
          </p:cNvPr>
          <p:cNvCxnSpPr>
            <a:cxnSpLocks/>
            <a:endCxn id="18" idx="1"/>
          </p:cNvCxnSpPr>
          <p:nvPr/>
        </p:nvCxnSpPr>
        <p:spPr>
          <a:xfrm flipV="1">
            <a:off x="4345166" y="3569278"/>
            <a:ext cx="2608355" cy="1392214"/>
          </a:xfrm>
          <a:prstGeom prst="bentConnector3">
            <a:avLst>
              <a:gd name="adj1" fmla="val 43207"/>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接點: 肘形 31">
            <a:extLst>
              <a:ext uri="{FF2B5EF4-FFF2-40B4-BE49-F238E27FC236}">
                <a16:creationId xmlns:a16="http://schemas.microsoft.com/office/drawing/2014/main" id="{4EEA1AE8-D1A4-81AF-1DFB-A9D3C51C8FA3}"/>
              </a:ext>
            </a:extLst>
          </p:cNvPr>
          <p:cNvCxnSpPr>
            <a:cxnSpLocks/>
            <a:endCxn id="20" idx="1"/>
          </p:cNvCxnSpPr>
          <p:nvPr/>
        </p:nvCxnSpPr>
        <p:spPr>
          <a:xfrm flipV="1">
            <a:off x="5075268" y="4188162"/>
            <a:ext cx="1878253" cy="961184"/>
          </a:xfrm>
          <a:prstGeom prst="bentConnector3">
            <a:avLst>
              <a:gd name="adj1" fmla="val 28112"/>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接點: 肘形 34">
            <a:extLst>
              <a:ext uri="{FF2B5EF4-FFF2-40B4-BE49-F238E27FC236}">
                <a16:creationId xmlns:a16="http://schemas.microsoft.com/office/drawing/2014/main" id="{6A4F456F-EFB6-9FDF-AC92-68878AA5909D}"/>
              </a:ext>
            </a:extLst>
          </p:cNvPr>
          <p:cNvCxnSpPr>
            <a:cxnSpLocks/>
            <a:endCxn id="22" idx="1"/>
          </p:cNvCxnSpPr>
          <p:nvPr/>
        </p:nvCxnSpPr>
        <p:spPr>
          <a:xfrm flipV="1">
            <a:off x="4968943" y="4725536"/>
            <a:ext cx="1984578" cy="590139"/>
          </a:xfrm>
          <a:prstGeom prst="bentConnector3">
            <a:avLst>
              <a:gd name="adj1" fmla="val 40356"/>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接點: 肘形 38">
            <a:extLst>
              <a:ext uri="{FF2B5EF4-FFF2-40B4-BE49-F238E27FC236}">
                <a16:creationId xmlns:a16="http://schemas.microsoft.com/office/drawing/2014/main" id="{E7CE28CB-B3F4-C492-1F68-FC0295359411}"/>
              </a:ext>
            </a:extLst>
          </p:cNvPr>
          <p:cNvCxnSpPr>
            <a:cxnSpLocks/>
            <a:endCxn id="24" idx="1"/>
          </p:cNvCxnSpPr>
          <p:nvPr/>
        </p:nvCxnSpPr>
        <p:spPr>
          <a:xfrm flipV="1">
            <a:off x="3260645" y="5034253"/>
            <a:ext cx="3692876" cy="634479"/>
          </a:xfrm>
          <a:prstGeom prst="bentConnector3">
            <a:avLst>
              <a:gd name="adj1" fmla="val 74569"/>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接點: 肘形 46">
            <a:extLst>
              <a:ext uri="{FF2B5EF4-FFF2-40B4-BE49-F238E27FC236}">
                <a16:creationId xmlns:a16="http://schemas.microsoft.com/office/drawing/2014/main" id="{91B7C449-ADB0-211D-A6A1-6E726CB634C8}"/>
              </a:ext>
            </a:extLst>
          </p:cNvPr>
          <p:cNvCxnSpPr>
            <a:cxnSpLocks/>
            <a:endCxn id="26" idx="1"/>
          </p:cNvCxnSpPr>
          <p:nvPr/>
        </p:nvCxnSpPr>
        <p:spPr>
          <a:xfrm flipV="1">
            <a:off x="4699585" y="5527002"/>
            <a:ext cx="2253936" cy="524502"/>
          </a:xfrm>
          <a:prstGeom prst="bentConnector3">
            <a:avLst>
              <a:gd name="adj1" fmla="val 63837"/>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接點: 肘形 49">
            <a:extLst>
              <a:ext uri="{FF2B5EF4-FFF2-40B4-BE49-F238E27FC236}">
                <a16:creationId xmlns:a16="http://schemas.microsoft.com/office/drawing/2014/main" id="{C7F37B88-80A7-E209-CEB0-7BC94F47DC10}"/>
              </a:ext>
            </a:extLst>
          </p:cNvPr>
          <p:cNvCxnSpPr>
            <a:cxnSpLocks/>
            <a:endCxn id="28" idx="1"/>
          </p:cNvCxnSpPr>
          <p:nvPr/>
        </p:nvCxnSpPr>
        <p:spPr>
          <a:xfrm flipV="1">
            <a:off x="4203399" y="6156709"/>
            <a:ext cx="2750122" cy="268822"/>
          </a:xfrm>
          <a:prstGeom prst="bentConnector3">
            <a:avLst>
              <a:gd name="adj1" fmla="val 72682"/>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 name="表格 1">
            <a:extLst>
              <a:ext uri="{FF2B5EF4-FFF2-40B4-BE49-F238E27FC236}">
                <a16:creationId xmlns:a16="http://schemas.microsoft.com/office/drawing/2014/main" id="{95916AF5-79A7-6485-96E9-5945481DC87F}"/>
              </a:ext>
            </a:extLst>
          </p:cNvPr>
          <p:cNvGraphicFramePr>
            <a:graphicFrameLocks noGrp="1"/>
          </p:cNvGraphicFramePr>
          <p:nvPr>
            <p:extLst>
              <p:ext uri="{D42A27DB-BD31-4B8C-83A1-F6EECF244321}">
                <p14:modId xmlns:p14="http://schemas.microsoft.com/office/powerpoint/2010/main" val="3486914488"/>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Yes</a:t>
                      </a:r>
                      <a:endParaRPr lang="zh-TW" altLang="en-US" sz="1200"/>
                    </a:p>
                  </a:txBody>
                  <a:tcPr/>
                </a:tc>
                <a:tc>
                  <a:txBody>
                    <a:bodyPr/>
                    <a:lstStyle/>
                    <a:p>
                      <a:pPr algn="ctr"/>
                      <a:r>
                        <a:rPr lang="en-US" altLang="zh-TW" sz="1200"/>
                        <a:t>GloVe</a:t>
                      </a:r>
                      <a:endParaRPr lang="zh-TW" altLang="en-US" sz="1200"/>
                    </a:p>
                  </a:txBody>
                  <a:tcPr/>
                </a:tc>
                <a:extLst>
                  <a:ext uri="{0D108BD9-81ED-4DB2-BD59-A6C34878D82A}">
                    <a16:rowId xmlns:a16="http://schemas.microsoft.com/office/drawing/2014/main" val="4057445242"/>
                  </a:ext>
                </a:extLst>
              </a:tr>
            </a:tbl>
          </a:graphicData>
        </a:graphic>
      </p:graphicFrame>
      <p:pic>
        <p:nvPicPr>
          <p:cNvPr id="3" name="圖片 2">
            <a:extLst>
              <a:ext uri="{FF2B5EF4-FFF2-40B4-BE49-F238E27FC236}">
                <a16:creationId xmlns:a16="http://schemas.microsoft.com/office/drawing/2014/main" id="{3FA0E855-2009-7176-98B9-8266C1603858}"/>
              </a:ext>
            </a:extLst>
          </p:cNvPr>
          <p:cNvPicPr>
            <a:picLocks noChangeAspect="1"/>
          </p:cNvPicPr>
          <p:nvPr/>
        </p:nvPicPr>
        <p:blipFill>
          <a:blip r:embed="rId2"/>
          <a:stretch>
            <a:fillRect/>
          </a:stretch>
        </p:blipFill>
        <p:spPr>
          <a:xfrm>
            <a:off x="119647" y="1339070"/>
            <a:ext cx="339321" cy="133229"/>
          </a:xfrm>
          <a:prstGeom prst="rect">
            <a:avLst/>
          </a:prstGeom>
          <a:noFill/>
        </p:spPr>
      </p:pic>
    </p:spTree>
    <p:extLst>
      <p:ext uri="{BB962C8B-B14F-4D97-AF65-F5344CB8AC3E}">
        <p14:creationId xmlns:p14="http://schemas.microsoft.com/office/powerpoint/2010/main" val="3584957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C1DB113-5590-659E-B6A7-1F1299AB1B93}"/>
              </a:ext>
            </a:extLst>
          </p:cNvPr>
          <p:cNvSpPr>
            <a:spLocks noGrp="1"/>
          </p:cNvSpPr>
          <p:nvPr>
            <p:ph type="sldNum" sz="quarter" idx="12"/>
          </p:nvPr>
        </p:nvSpPr>
        <p:spPr/>
        <p:txBody>
          <a:bodyPr/>
          <a:lstStyle/>
          <a:p>
            <a:fld id="{FCF3ABE6-1E2C-49E4-947A-D3493A2513D2}" type="slidenum">
              <a:rPr lang="zh-TW" altLang="en-US" smtClean="0"/>
              <a:t>33</a:t>
            </a:fld>
            <a:endParaRPr lang="zh-TW" altLang="en-US"/>
          </a:p>
        </p:txBody>
      </p:sp>
      <p:sp>
        <p:nvSpPr>
          <p:cNvPr id="6" name="文字方塊 5">
            <a:extLst>
              <a:ext uri="{FF2B5EF4-FFF2-40B4-BE49-F238E27FC236}">
                <a16:creationId xmlns:a16="http://schemas.microsoft.com/office/drawing/2014/main" id="{FF361AD9-DB9C-D1FA-1A9A-1A980C28C8C8}"/>
              </a:ext>
            </a:extLst>
          </p:cNvPr>
          <p:cNvSpPr txBox="1"/>
          <p:nvPr/>
        </p:nvSpPr>
        <p:spPr>
          <a:xfrm>
            <a:off x="516743" y="1323861"/>
            <a:ext cx="5848609" cy="1384995"/>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embedding_layer = layers.Embedding(</a:t>
            </a:r>
          </a:p>
          <a:p>
            <a:r>
              <a:rPr lang="en-US" altLang="zh-TW" sz="1200" b="0">
                <a:solidFill>
                  <a:srgbClr val="000000"/>
                </a:solidFill>
                <a:effectLst/>
                <a:latin typeface="標楷體" panose="03000509000000000000" pitchFamily="65" charset="-120"/>
                <a:ea typeface="標楷體" panose="03000509000000000000" pitchFamily="65" charset="-120"/>
              </a:rPr>
              <a:t>    max_tokens,</a:t>
            </a:r>
          </a:p>
          <a:p>
            <a:r>
              <a:rPr lang="en-US" altLang="zh-TW" sz="1200" b="0">
                <a:solidFill>
                  <a:srgbClr val="000000"/>
                </a:solidFill>
                <a:effectLst/>
                <a:latin typeface="標楷體" panose="03000509000000000000" pitchFamily="65" charset="-120"/>
                <a:ea typeface="標楷體" panose="03000509000000000000" pitchFamily="65" charset="-120"/>
              </a:rPr>
              <a:t>    embedding_dim,</a:t>
            </a:r>
          </a:p>
          <a:p>
            <a:r>
              <a:rPr lang="en-US" altLang="zh-TW" sz="1200" b="0">
                <a:solidFill>
                  <a:srgbClr val="000000"/>
                </a:solidFill>
                <a:effectLst/>
                <a:latin typeface="標楷體" panose="03000509000000000000" pitchFamily="65" charset="-120"/>
                <a:ea typeface="標楷體" panose="03000509000000000000" pitchFamily="65" charset="-120"/>
              </a:rPr>
              <a:t>    embeddings_initializer=keras.initializers.Constant(embedding_matrix),  </a:t>
            </a:r>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trainable=</a:t>
            </a:r>
            <a:r>
              <a:rPr lang="en-US" altLang="zh-TW" sz="1200" b="0">
                <a:solidFill>
                  <a:srgbClr val="0000FF"/>
                </a:solidFill>
                <a:effectLst/>
                <a:latin typeface="標楷體" panose="03000509000000000000" pitchFamily="65" charset="-120"/>
                <a:ea typeface="標楷體" panose="03000509000000000000" pitchFamily="65" charset="-120"/>
              </a:rPr>
              <a:t>False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mask_zero=</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7" name="文字方塊 6">
            <a:extLst>
              <a:ext uri="{FF2B5EF4-FFF2-40B4-BE49-F238E27FC236}">
                <a16:creationId xmlns:a16="http://schemas.microsoft.com/office/drawing/2014/main" id="{11C0D907-0CB0-108E-CAE7-8C6808F7F2A4}"/>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9" name="文字方塊 8">
            <a:extLst>
              <a:ext uri="{FF2B5EF4-FFF2-40B4-BE49-F238E27FC236}">
                <a16:creationId xmlns:a16="http://schemas.microsoft.com/office/drawing/2014/main" id="{EDF3CF2B-9EED-E268-311A-9DB8DA344EB3}"/>
              </a:ext>
            </a:extLst>
          </p:cNvPr>
          <p:cNvSpPr txBox="1"/>
          <p:nvPr/>
        </p:nvSpPr>
        <p:spPr>
          <a:xfrm>
            <a:off x="516743" y="1016084"/>
            <a:ext cx="584860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建立</a:t>
            </a:r>
            <a:r>
              <a:rPr lang="en-US" altLang="zh-TW" sz="1400" b="1">
                <a:solidFill>
                  <a:srgbClr val="000000"/>
                </a:solidFill>
                <a:effectLst/>
                <a:latin typeface="標楷體" panose="03000509000000000000" pitchFamily="65" charset="-120"/>
                <a:ea typeface="標楷體" panose="03000509000000000000" pitchFamily="65" charset="-120"/>
              </a:rPr>
              <a:t>embedding_layer</a:t>
            </a:r>
            <a:endParaRPr lang="zh-TW" altLang="en-US" sz="1400" b="1">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8614A40D-19BA-E918-5A44-368BFFB7F841}"/>
              </a:ext>
            </a:extLst>
          </p:cNvPr>
          <p:cNvSpPr txBox="1"/>
          <p:nvPr/>
        </p:nvSpPr>
        <p:spPr>
          <a:xfrm>
            <a:off x="7364813" y="1904689"/>
            <a:ext cx="4254795"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載入預訓練過的嵌入向量</a:t>
            </a:r>
          </a:p>
        </p:txBody>
      </p:sp>
      <p:sp>
        <p:nvSpPr>
          <p:cNvPr id="13" name="文字方塊 12">
            <a:extLst>
              <a:ext uri="{FF2B5EF4-FFF2-40B4-BE49-F238E27FC236}">
                <a16:creationId xmlns:a16="http://schemas.microsoft.com/office/drawing/2014/main" id="{E1C4C397-1F40-E963-9832-508BA0C5D760}"/>
              </a:ext>
            </a:extLst>
          </p:cNvPr>
          <p:cNvSpPr txBox="1"/>
          <p:nvPr/>
        </p:nvSpPr>
        <p:spPr>
          <a:xfrm>
            <a:off x="516743" y="3104118"/>
            <a:ext cx="5829467" cy="1754326"/>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inputs = keras.Input(shape=(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dtype=</a:t>
            </a:r>
            <a:r>
              <a:rPr lang="en-US" altLang="zh-TW" sz="1200" b="0">
                <a:solidFill>
                  <a:srgbClr val="A31515"/>
                </a:solidFill>
                <a:effectLst/>
                <a:latin typeface="標楷體" panose="03000509000000000000" pitchFamily="65" charset="-120"/>
                <a:ea typeface="標楷體" panose="03000509000000000000" pitchFamily="65" charset="-120"/>
              </a:rPr>
              <a:t>"int64"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embedded = embedding_layer(inputs)</a:t>
            </a:r>
          </a:p>
          <a:p>
            <a:r>
              <a:rPr lang="en-US" altLang="zh-TW" sz="1200" b="0">
                <a:solidFill>
                  <a:srgbClr val="000000"/>
                </a:solidFill>
                <a:effectLst/>
                <a:latin typeface="標楷體" panose="03000509000000000000" pitchFamily="65" charset="-120"/>
                <a:ea typeface="標楷體" panose="03000509000000000000" pitchFamily="65" charset="-120"/>
              </a:rPr>
              <a:t>x = layers.Bidirectional(layers.LSTM(</a:t>
            </a:r>
            <a:r>
              <a:rPr lang="en-US" altLang="zh-TW" sz="1200" b="0">
                <a:solidFill>
                  <a:srgbClr val="116644"/>
                </a:solidFill>
                <a:effectLst/>
                <a:latin typeface="標楷體" panose="03000509000000000000" pitchFamily="65" charset="-120"/>
                <a:ea typeface="標楷體" panose="03000509000000000000" pitchFamily="65" charset="-120"/>
              </a:rPr>
              <a:t>32</a:t>
            </a:r>
            <a:r>
              <a:rPr lang="en-US" altLang="zh-TW" sz="1200" b="0">
                <a:solidFill>
                  <a:srgbClr val="000000"/>
                </a:solidFill>
                <a:effectLst/>
                <a:latin typeface="標楷體" panose="03000509000000000000" pitchFamily="65" charset="-120"/>
                <a:ea typeface="標楷體" panose="03000509000000000000" pitchFamily="65" charset="-120"/>
              </a:rPr>
              <a:t>))(embedded)</a:t>
            </a:r>
          </a:p>
          <a:p>
            <a:r>
              <a:rPr lang="en-US" altLang="zh-TW" sz="1200" b="0">
                <a:solidFill>
                  <a:srgbClr val="000000"/>
                </a:solidFill>
                <a:effectLst/>
                <a:latin typeface="標楷體" panose="03000509000000000000" pitchFamily="65" charset="-120"/>
                <a:ea typeface="標楷體" panose="03000509000000000000" pitchFamily="65" charset="-120"/>
              </a:rPr>
              <a:t>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outputs = layers.Dense(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activation=</a:t>
            </a:r>
            <a:r>
              <a:rPr lang="en-US" altLang="zh-TW" sz="1200" b="0">
                <a:solidFill>
                  <a:srgbClr val="A31515"/>
                </a:solidFill>
                <a:effectLst/>
                <a:latin typeface="標楷體" panose="03000509000000000000" pitchFamily="65" charset="-120"/>
                <a:ea typeface="標楷體" panose="03000509000000000000" pitchFamily="65" charset="-120"/>
              </a:rPr>
              <a:t>"sigmoid"</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model = keras.Model(inputs, outputs)</a:t>
            </a:r>
          </a:p>
          <a:p>
            <a:r>
              <a:rPr lang="en-US" altLang="zh-TW" sz="1200" b="0">
                <a:solidFill>
                  <a:srgbClr val="000000"/>
                </a:solidFill>
                <a:effectLst/>
                <a:latin typeface="標楷體" panose="03000509000000000000" pitchFamily="65" charset="-120"/>
                <a:ea typeface="標楷體" panose="03000509000000000000" pitchFamily="65" charset="-120"/>
              </a:rPr>
              <a:t>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"binary_crossentropy"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4" name="文字方塊 13">
            <a:extLst>
              <a:ext uri="{FF2B5EF4-FFF2-40B4-BE49-F238E27FC236}">
                <a16:creationId xmlns:a16="http://schemas.microsoft.com/office/drawing/2014/main" id="{1401123C-75BB-5DE1-C417-FB834853F475}"/>
              </a:ext>
            </a:extLst>
          </p:cNvPr>
          <p:cNvSpPr txBox="1"/>
          <p:nvPr/>
        </p:nvSpPr>
        <p:spPr>
          <a:xfrm>
            <a:off x="516743" y="2796341"/>
            <a:ext cx="5829467"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6.</a:t>
            </a:r>
            <a:r>
              <a:rPr lang="zh-TW" altLang="en-US" sz="1400" b="1">
                <a:latin typeface="標楷體" panose="03000509000000000000" pitchFamily="65" charset="-120"/>
                <a:ea typeface="標楷體" panose="03000509000000000000" pitchFamily="65" charset="-120"/>
              </a:rPr>
              <a:t>建立</a:t>
            </a:r>
            <a:r>
              <a:rPr lang="zh-TW" altLang="en-US" sz="1400" b="1">
                <a:solidFill>
                  <a:srgbClr val="000000"/>
                </a:solidFill>
                <a:latin typeface="標楷體" panose="03000509000000000000" pitchFamily="65" charset="-120"/>
                <a:ea typeface="標楷體" panose="03000509000000000000" pitchFamily="65" charset="-120"/>
              </a:rPr>
              <a:t>模型並設定</a:t>
            </a:r>
            <a:r>
              <a:rPr lang="en-US" altLang="zh-TW" sz="1400" b="1">
                <a:solidFill>
                  <a:srgbClr val="000000"/>
                </a:solidFill>
                <a:latin typeface="標楷體" panose="03000509000000000000" pitchFamily="65" charset="-120"/>
                <a:ea typeface="標楷體" panose="03000509000000000000" pitchFamily="65" charset="-120"/>
              </a:rPr>
              <a:t>compile</a:t>
            </a:r>
            <a:endParaRPr lang="zh-TW" altLang="en-US" sz="1400" b="1">
              <a:latin typeface="標楷體" panose="03000509000000000000" pitchFamily="65" charset="-120"/>
              <a:ea typeface="標楷體" panose="03000509000000000000" pitchFamily="65" charset="-120"/>
            </a:endParaRPr>
          </a:p>
        </p:txBody>
      </p:sp>
      <p:cxnSp>
        <p:nvCxnSpPr>
          <p:cNvPr id="15" name="直線單箭頭接點 14">
            <a:extLst>
              <a:ext uri="{FF2B5EF4-FFF2-40B4-BE49-F238E27FC236}">
                <a16:creationId xmlns:a16="http://schemas.microsoft.com/office/drawing/2014/main" id="{A867F0C4-A562-95F5-EB38-0B81F4C6FC05}"/>
              </a:ext>
            </a:extLst>
          </p:cNvPr>
          <p:cNvCxnSpPr>
            <a:cxnSpLocks/>
            <a:endCxn id="11" idx="1"/>
          </p:cNvCxnSpPr>
          <p:nvPr/>
        </p:nvCxnSpPr>
        <p:spPr>
          <a:xfrm>
            <a:off x="6209408" y="2043189"/>
            <a:ext cx="1155405"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49C2FD9E-0026-C4FE-737F-EDA23A5A659D}"/>
              </a:ext>
            </a:extLst>
          </p:cNvPr>
          <p:cNvSpPr txBox="1"/>
          <p:nvPr/>
        </p:nvSpPr>
        <p:spPr>
          <a:xfrm>
            <a:off x="6634010" y="3104118"/>
            <a:ext cx="4985598" cy="1938992"/>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callbacks = [</a:t>
            </a:r>
          </a:p>
          <a:p>
            <a:r>
              <a:rPr lang="en-US" altLang="zh-TW" sz="1200" b="0">
                <a:solidFill>
                  <a:srgbClr val="000000"/>
                </a:solidFill>
                <a:effectLst/>
                <a:latin typeface="標楷體" panose="03000509000000000000" pitchFamily="65" charset="-120"/>
                <a:ea typeface="標楷體" panose="03000509000000000000" pitchFamily="65" charset="-120"/>
              </a:rPr>
              <a:t>    keras.callbacks.ModelCheckpoint(</a:t>
            </a:r>
            <a:r>
              <a:rPr lang="en-US" altLang="zh-TW" sz="1200" b="0">
                <a:solidFill>
                  <a:srgbClr val="A31515"/>
                </a:solidFill>
                <a:effectLst/>
                <a:latin typeface="標楷體" panose="03000509000000000000" pitchFamily="65" charset="-120"/>
                <a:ea typeface="標楷體" panose="03000509000000000000" pitchFamily="65" charset="-120"/>
              </a:rPr>
              <a:t>"glove_embeddings"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save_best_only=</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history_int_glove_embeddings = model.fit(int_train_ds, validation_data=int_val_ds,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 callbacks=callbacks)</a:t>
            </a:r>
          </a:p>
          <a:p>
            <a:r>
              <a:rPr lang="en-US" altLang="zh-TW" sz="1200" b="0">
                <a:solidFill>
                  <a:srgbClr val="000000"/>
                </a:solidFill>
                <a:effectLst/>
                <a:latin typeface="標楷體" panose="03000509000000000000" pitchFamily="65" charset="-120"/>
                <a:ea typeface="標楷體" panose="03000509000000000000" pitchFamily="65" charset="-120"/>
              </a:rPr>
              <a:t> </a:t>
            </a:r>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 = keras.models.load_model(</a:t>
            </a:r>
            <a:r>
              <a:rPr lang="en-US" altLang="zh-TW" sz="1200" b="0">
                <a:solidFill>
                  <a:srgbClr val="A31515"/>
                </a:solidFill>
                <a:effectLst/>
                <a:latin typeface="標楷體" panose="03000509000000000000" pitchFamily="65" charset="-120"/>
                <a:ea typeface="標楷體" panose="03000509000000000000" pitchFamily="65" charset="-120"/>
              </a:rPr>
              <a:t>"glove_embeddings"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"Test acc: </a:t>
            </a:r>
            <a:r>
              <a:rPr lang="en-US" altLang="zh-TW" sz="1200" b="0">
                <a:solidFill>
                  <a:srgbClr val="000000"/>
                </a:solidFill>
                <a:effectLst/>
                <a:latin typeface="標楷體" panose="03000509000000000000" pitchFamily="65" charset="-120"/>
                <a:ea typeface="標楷體" panose="03000509000000000000" pitchFamily="65" charset="-120"/>
              </a:rPr>
              <a:t>{model.evaluate(int_test_ds)[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:.3f</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21" name="文字方塊 20">
            <a:extLst>
              <a:ext uri="{FF2B5EF4-FFF2-40B4-BE49-F238E27FC236}">
                <a16:creationId xmlns:a16="http://schemas.microsoft.com/office/drawing/2014/main" id="{F8A3BE48-5C0B-4978-4B9F-C894C6D50BBB}"/>
              </a:ext>
            </a:extLst>
          </p:cNvPr>
          <p:cNvSpPr txBox="1"/>
          <p:nvPr/>
        </p:nvSpPr>
        <p:spPr>
          <a:xfrm>
            <a:off x="6520601" y="2796341"/>
            <a:ext cx="5423307"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7.</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callbacks</a:t>
            </a:r>
            <a:r>
              <a:rPr lang="zh-TW" altLang="en-US" sz="1400" b="1">
                <a:latin typeface="標楷體" panose="03000509000000000000" pitchFamily="65" charset="-120"/>
                <a:ea typeface="標楷體" panose="03000509000000000000" pitchFamily="65" charset="-120"/>
              </a:rPr>
              <a:t>並訓練模型</a:t>
            </a:r>
            <a:endParaRPr lang="en-US" altLang="zh-TW" sz="1400">
              <a:solidFill>
                <a:srgbClr val="C00000"/>
              </a:solidFill>
              <a:latin typeface="標楷體" panose="03000509000000000000" pitchFamily="65" charset="-120"/>
              <a:ea typeface="標楷體" panose="03000509000000000000" pitchFamily="65" charset="-120"/>
            </a:endParaRPr>
          </a:p>
        </p:txBody>
      </p:sp>
      <p:graphicFrame>
        <p:nvGraphicFramePr>
          <p:cNvPr id="3" name="表格 2">
            <a:extLst>
              <a:ext uri="{FF2B5EF4-FFF2-40B4-BE49-F238E27FC236}">
                <a16:creationId xmlns:a16="http://schemas.microsoft.com/office/drawing/2014/main" id="{B4FF2A64-0A9C-372B-D59A-7DA50237EB81}"/>
              </a:ext>
            </a:extLst>
          </p:cNvPr>
          <p:cNvGraphicFramePr>
            <a:graphicFrameLocks noGrp="1"/>
          </p:cNvGraphicFramePr>
          <p:nvPr>
            <p:extLst>
              <p:ext uri="{D42A27DB-BD31-4B8C-83A1-F6EECF244321}">
                <p14:modId xmlns:p14="http://schemas.microsoft.com/office/powerpoint/2010/main" val="3442969503"/>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Yes</a:t>
                      </a:r>
                      <a:endParaRPr lang="zh-TW" altLang="en-US" sz="1200"/>
                    </a:p>
                  </a:txBody>
                  <a:tcPr/>
                </a:tc>
                <a:tc>
                  <a:txBody>
                    <a:bodyPr/>
                    <a:lstStyle/>
                    <a:p>
                      <a:pPr algn="ctr"/>
                      <a:r>
                        <a:rPr lang="en-US" altLang="zh-TW" sz="1200"/>
                        <a:t>GloVe</a:t>
                      </a:r>
                      <a:endParaRPr lang="zh-TW" altLang="en-US" sz="1200"/>
                    </a:p>
                  </a:txBody>
                  <a:tcPr/>
                </a:tc>
                <a:extLst>
                  <a:ext uri="{0D108BD9-81ED-4DB2-BD59-A6C34878D82A}">
                    <a16:rowId xmlns:a16="http://schemas.microsoft.com/office/drawing/2014/main" val="4057445242"/>
                  </a:ext>
                </a:extLst>
              </a:tr>
            </a:tbl>
          </a:graphicData>
        </a:graphic>
      </p:graphicFrame>
      <p:pic>
        <p:nvPicPr>
          <p:cNvPr id="5" name="圖片 4">
            <a:extLst>
              <a:ext uri="{FF2B5EF4-FFF2-40B4-BE49-F238E27FC236}">
                <a16:creationId xmlns:a16="http://schemas.microsoft.com/office/drawing/2014/main" id="{D2B02201-B265-AD57-C8DB-B7DF8DFEF925}"/>
              </a:ext>
            </a:extLst>
          </p:cNvPr>
          <p:cNvPicPr>
            <a:picLocks noChangeAspect="1"/>
          </p:cNvPicPr>
          <p:nvPr/>
        </p:nvPicPr>
        <p:blipFill>
          <a:blip r:embed="rId2"/>
          <a:stretch>
            <a:fillRect/>
          </a:stretch>
        </p:blipFill>
        <p:spPr>
          <a:xfrm>
            <a:off x="119647" y="1339070"/>
            <a:ext cx="339321" cy="133229"/>
          </a:xfrm>
          <a:prstGeom prst="rect">
            <a:avLst/>
          </a:prstGeom>
          <a:noFill/>
        </p:spPr>
      </p:pic>
    </p:spTree>
    <p:extLst>
      <p:ext uri="{BB962C8B-B14F-4D97-AF65-F5344CB8AC3E}">
        <p14:creationId xmlns:p14="http://schemas.microsoft.com/office/powerpoint/2010/main" val="2563871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BBEFA65-0B53-00FD-2410-A1BA735EFB94}"/>
              </a:ext>
            </a:extLst>
          </p:cNvPr>
          <p:cNvSpPr>
            <a:spLocks noGrp="1"/>
          </p:cNvSpPr>
          <p:nvPr>
            <p:ph type="sldNum" sz="quarter" idx="12"/>
          </p:nvPr>
        </p:nvSpPr>
        <p:spPr/>
        <p:txBody>
          <a:bodyPr/>
          <a:lstStyle/>
          <a:p>
            <a:fld id="{FCF3ABE6-1E2C-49E4-947A-D3493A2513D2}" type="slidenum">
              <a:rPr lang="zh-TW" altLang="en-US" smtClean="0"/>
              <a:t>34</a:t>
            </a:fld>
            <a:endParaRPr lang="zh-TW" altLang="en-US"/>
          </a:p>
        </p:txBody>
      </p:sp>
      <p:sp>
        <p:nvSpPr>
          <p:cNvPr id="5" name="文字方塊 4">
            <a:extLst>
              <a:ext uri="{FF2B5EF4-FFF2-40B4-BE49-F238E27FC236}">
                <a16:creationId xmlns:a16="http://schemas.microsoft.com/office/drawing/2014/main" id="{6F71AA6D-73B9-0EE5-6D0B-8292C1EC7483}"/>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7" name="文字方塊 6">
            <a:extLst>
              <a:ext uri="{FF2B5EF4-FFF2-40B4-BE49-F238E27FC236}">
                <a16:creationId xmlns:a16="http://schemas.microsoft.com/office/drawing/2014/main" id="{36B77943-E61D-88E7-5C9B-D9C4923E3439}"/>
              </a:ext>
            </a:extLst>
          </p:cNvPr>
          <p:cNvSpPr txBox="1"/>
          <p:nvPr/>
        </p:nvSpPr>
        <p:spPr>
          <a:xfrm>
            <a:off x="516743" y="1025159"/>
            <a:ext cx="5770637"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8.</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sp>
        <p:nvSpPr>
          <p:cNvPr id="9" name="文字方塊 8">
            <a:extLst>
              <a:ext uri="{FF2B5EF4-FFF2-40B4-BE49-F238E27FC236}">
                <a16:creationId xmlns:a16="http://schemas.microsoft.com/office/drawing/2014/main" id="{0B287996-F69B-25EA-50B0-B4C831373739}"/>
              </a:ext>
            </a:extLst>
          </p:cNvPr>
          <p:cNvSpPr txBox="1"/>
          <p:nvPr/>
        </p:nvSpPr>
        <p:spPr>
          <a:xfrm>
            <a:off x="516743" y="1332936"/>
            <a:ext cx="5770637"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history_int_glove_embeddings.history[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history_int_glove_embeddings.history[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plt.gcf().set_facecolor(</a:t>
            </a:r>
            <a:r>
              <a:rPr lang="en-US" altLang="zh-TW" sz="1200" b="0">
                <a:solidFill>
                  <a:srgbClr val="A31515"/>
                </a:solidFill>
                <a:effectLst/>
                <a:latin typeface="標楷體" panose="03000509000000000000" pitchFamily="65" charset="-120"/>
                <a:ea typeface="標楷體" panose="03000509000000000000" pitchFamily="65" charset="-120"/>
              </a:rPr>
              <a:t>'silver'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accuracy:int &amp; glove_embeddings"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pic>
        <p:nvPicPr>
          <p:cNvPr id="11" name="圖片 10">
            <a:extLst>
              <a:ext uri="{FF2B5EF4-FFF2-40B4-BE49-F238E27FC236}">
                <a16:creationId xmlns:a16="http://schemas.microsoft.com/office/drawing/2014/main" id="{EDDB0569-4E2A-452A-0E39-02CD1042797E}"/>
              </a:ext>
            </a:extLst>
          </p:cNvPr>
          <p:cNvPicPr>
            <a:picLocks noChangeAspect="1"/>
          </p:cNvPicPr>
          <p:nvPr/>
        </p:nvPicPr>
        <p:blipFill>
          <a:blip r:embed="rId2"/>
          <a:stretch>
            <a:fillRect/>
          </a:stretch>
        </p:blipFill>
        <p:spPr>
          <a:xfrm>
            <a:off x="6906063" y="1332936"/>
            <a:ext cx="4320000" cy="3407129"/>
          </a:xfrm>
          <a:prstGeom prst="rect">
            <a:avLst/>
          </a:prstGeom>
        </p:spPr>
      </p:pic>
      <p:graphicFrame>
        <p:nvGraphicFramePr>
          <p:cNvPr id="3" name="表格 2">
            <a:extLst>
              <a:ext uri="{FF2B5EF4-FFF2-40B4-BE49-F238E27FC236}">
                <a16:creationId xmlns:a16="http://schemas.microsoft.com/office/drawing/2014/main" id="{DE8A216F-FE28-0ACE-2B85-E729B248D234}"/>
              </a:ext>
            </a:extLst>
          </p:cNvPr>
          <p:cNvGraphicFramePr>
            <a:graphicFrameLocks noGrp="1"/>
          </p:cNvGraphicFramePr>
          <p:nvPr>
            <p:extLst>
              <p:ext uri="{D42A27DB-BD31-4B8C-83A1-F6EECF244321}">
                <p14:modId xmlns:p14="http://schemas.microsoft.com/office/powerpoint/2010/main" val="2145154005"/>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Yes</a:t>
                      </a:r>
                      <a:endParaRPr lang="zh-TW" altLang="en-US" sz="1200"/>
                    </a:p>
                  </a:txBody>
                  <a:tcPr/>
                </a:tc>
                <a:tc>
                  <a:txBody>
                    <a:bodyPr/>
                    <a:lstStyle/>
                    <a:p>
                      <a:pPr algn="ctr"/>
                      <a:r>
                        <a:rPr lang="en-US" altLang="zh-TW" sz="1200"/>
                        <a:t>GloVe</a:t>
                      </a:r>
                      <a:endParaRPr lang="zh-TW" altLang="en-US" sz="1200"/>
                    </a:p>
                  </a:txBody>
                  <a:tcPr/>
                </a:tc>
                <a:extLst>
                  <a:ext uri="{0D108BD9-81ED-4DB2-BD59-A6C34878D82A}">
                    <a16:rowId xmlns:a16="http://schemas.microsoft.com/office/drawing/2014/main" val="4057445242"/>
                  </a:ext>
                </a:extLst>
              </a:tr>
            </a:tbl>
          </a:graphicData>
        </a:graphic>
      </p:graphicFrame>
      <p:pic>
        <p:nvPicPr>
          <p:cNvPr id="8" name="圖片 7">
            <a:extLst>
              <a:ext uri="{FF2B5EF4-FFF2-40B4-BE49-F238E27FC236}">
                <a16:creationId xmlns:a16="http://schemas.microsoft.com/office/drawing/2014/main" id="{D2793714-BB0F-8853-E32D-B024912DBF55}"/>
              </a:ext>
            </a:extLst>
          </p:cNvPr>
          <p:cNvPicPr>
            <a:picLocks noChangeAspect="1"/>
          </p:cNvPicPr>
          <p:nvPr/>
        </p:nvPicPr>
        <p:blipFill>
          <a:blip r:embed="rId3"/>
          <a:stretch>
            <a:fillRect/>
          </a:stretch>
        </p:blipFill>
        <p:spPr>
          <a:xfrm>
            <a:off x="119647" y="1339070"/>
            <a:ext cx="339321" cy="133229"/>
          </a:xfrm>
          <a:prstGeom prst="rect">
            <a:avLst/>
          </a:prstGeom>
          <a:noFill/>
        </p:spPr>
      </p:pic>
    </p:spTree>
    <p:extLst>
      <p:ext uri="{BB962C8B-B14F-4D97-AF65-F5344CB8AC3E}">
        <p14:creationId xmlns:p14="http://schemas.microsoft.com/office/powerpoint/2010/main" val="3074256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C2D9EBC-BFFB-8CC3-5DCE-4CB109FED135}"/>
              </a:ext>
            </a:extLst>
          </p:cNvPr>
          <p:cNvSpPr>
            <a:spLocks noGrp="1"/>
          </p:cNvSpPr>
          <p:nvPr>
            <p:ph type="sldNum" sz="quarter" idx="12"/>
          </p:nvPr>
        </p:nvSpPr>
        <p:spPr>
          <a:xfrm>
            <a:off x="8610600" y="6335086"/>
            <a:ext cx="2743200" cy="365125"/>
          </a:xfrm>
        </p:spPr>
        <p:txBody>
          <a:bodyPr/>
          <a:lstStyle/>
          <a:p>
            <a:fld id="{FCF3ABE6-1E2C-49E4-947A-D3493A2513D2}" type="slidenum">
              <a:rPr lang="zh-TW" altLang="en-US" smtClean="0"/>
              <a:t>35</a:t>
            </a:fld>
            <a:endParaRPr lang="zh-TW" altLang="en-US"/>
          </a:p>
        </p:txBody>
      </p:sp>
      <p:sp>
        <p:nvSpPr>
          <p:cNvPr id="55" name="文字方塊 54">
            <a:extLst>
              <a:ext uri="{FF2B5EF4-FFF2-40B4-BE49-F238E27FC236}">
                <a16:creationId xmlns:a16="http://schemas.microsoft.com/office/drawing/2014/main" id="{6D82E9FD-CD52-89C9-8608-EB1B71949887}"/>
              </a:ext>
            </a:extLst>
          </p:cNvPr>
          <p:cNvSpPr txBox="1"/>
          <p:nvPr/>
        </p:nvSpPr>
        <p:spPr>
          <a:xfrm>
            <a:off x="7010400" y="4111990"/>
            <a:ext cx="4841358" cy="830997"/>
          </a:xfrm>
          <a:prstGeom prst="rect">
            <a:avLst/>
          </a:prstGeom>
          <a:noFill/>
        </p:spPr>
        <p:txBody>
          <a:bodyPr wrap="square" rtlCol="0">
            <a:spAutoFit/>
          </a:bodyPr>
          <a:lstStyle/>
          <a:p>
            <a:r>
              <a:rPr lang="en-US" altLang="zh-TW" sz="1600">
                <a:solidFill>
                  <a:srgbClr val="C00000"/>
                </a:solidFill>
                <a:latin typeface="標楷體" panose="03000509000000000000" pitchFamily="65" charset="-120"/>
                <a:ea typeface="標楷體" panose="03000509000000000000" pitchFamily="65" charset="-120"/>
              </a:rPr>
              <a:t>Summary</a:t>
            </a:r>
            <a:r>
              <a:rPr lang="zh-TW" altLang="en-US" sz="1600">
                <a:solidFill>
                  <a:srgbClr val="C00000"/>
                </a:solidFill>
                <a:latin typeface="標楷體" panose="03000509000000000000" pitchFamily="65" charset="-120"/>
                <a:ea typeface="標楷體" panose="03000509000000000000" pitchFamily="65" charset="-120"/>
              </a:rPr>
              <a:t>：</a:t>
            </a:r>
            <a:endParaRPr lang="en-US" altLang="zh-TW" sz="1600">
              <a:solidFill>
                <a:srgbClr val="C00000"/>
              </a:solidFill>
              <a:latin typeface="標楷體" panose="03000509000000000000" pitchFamily="65" charset="-120"/>
              <a:ea typeface="標楷體" panose="03000509000000000000" pitchFamily="65" charset="-120"/>
            </a:endParaRPr>
          </a:p>
          <a:p>
            <a:r>
              <a:rPr lang="en-US" altLang="zh-TW" sz="1600">
                <a:solidFill>
                  <a:srgbClr val="C00000"/>
                </a:solidFill>
                <a:latin typeface="標楷體" panose="03000509000000000000" pitchFamily="65" charset="-120"/>
                <a:ea typeface="標楷體" panose="03000509000000000000" pitchFamily="65" charset="-120"/>
              </a:rPr>
              <a:t>It shows the “glove_embeddings” has the best performance in different model setting.</a:t>
            </a:r>
          </a:p>
        </p:txBody>
      </p:sp>
      <p:graphicFrame>
        <p:nvGraphicFramePr>
          <p:cNvPr id="11" name="表格 10">
            <a:extLst>
              <a:ext uri="{FF2B5EF4-FFF2-40B4-BE49-F238E27FC236}">
                <a16:creationId xmlns:a16="http://schemas.microsoft.com/office/drawing/2014/main" id="{A092B615-B4E0-9F8B-611B-189FA5DBFCE4}"/>
              </a:ext>
            </a:extLst>
          </p:cNvPr>
          <p:cNvGraphicFramePr>
            <a:graphicFrameLocks noGrp="1"/>
          </p:cNvGraphicFramePr>
          <p:nvPr>
            <p:extLst>
              <p:ext uri="{D42A27DB-BD31-4B8C-83A1-F6EECF244321}">
                <p14:modId xmlns:p14="http://schemas.microsoft.com/office/powerpoint/2010/main" val="114079834"/>
              </p:ext>
            </p:extLst>
          </p:nvPr>
        </p:nvGraphicFramePr>
        <p:xfrm>
          <a:off x="7223050" y="5003245"/>
          <a:ext cx="4320000" cy="1371600"/>
        </p:xfrm>
        <a:graphic>
          <a:graphicData uri="http://schemas.openxmlformats.org/drawingml/2006/table">
            <a:tbl>
              <a:tblPr firstRow="1" bandRow="1">
                <a:tableStyleId>{5C22544A-7EE6-4342-B048-85BDC9FD1C3A}</a:tableStyleId>
              </a:tblPr>
              <a:tblGrid>
                <a:gridCol w="1080000">
                  <a:extLst>
                    <a:ext uri="{9D8B030D-6E8A-4147-A177-3AD203B41FA5}">
                      <a16:colId xmlns:a16="http://schemas.microsoft.com/office/drawing/2014/main" val="3933990498"/>
                    </a:ext>
                  </a:extLst>
                </a:gridCol>
                <a:gridCol w="1080000">
                  <a:extLst>
                    <a:ext uri="{9D8B030D-6E8A-4147-A177-3AD203B41FA5}">
                      <a16:colId xmlns:a16="http://schemas.microsoft.com/office/drawing/2014/main" val="1351280420"/>
                    </a:ext>
                  </a:extLst>
                </a:gridCol>
                <a:gridCol w="1080000">
                  <a:extLst>
                    <a:ext uri="{9D8B030D-6E8A-4147-A177-3AD203B41FA5}">
                      <a16:colId xmlns:a16="http://schemas.microsoft.com/office/drawing/2014/main" val="3455671230"/>
                    </a:ext>
                  </a:extLst>
                </a:gridCol>
                <a:gridCol w="1080000">
                  <a:extLst>
                    <a:ext uri="{9D8B030D-6E8A-4147-A177-3AD203B41FA5}">
                      <a16:colId xmlns:a16="http://schemas.microsoft.com/office/drawing/2014/main" val="1109096941"/>
                    </a:ext>
                  </a:extLst>
                </a:gridCol>
              </a:tblGrid>
              <a:tr h="246793">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862114703"/>
                  </a:ext>
                </a:extLst>
              </a:tr>
              <a:tr h="246793">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No</a:t>
                      </a:r>
                      <a:endParaRPr lang="zh-TW" altLang="en-US" sz="1200"/>
                    </a:p>
                  </a:txBody>
                  <a:tcPr/>
                </a:tc>
                <a:tc>
                  <a:txBody>
                    <a:bodyPr/>
                    <a:lstStyle/>
                    <a:p>
                      <a:pPr algn="ctr"/>
                      <a:r>
                        <a:rPr lang="en-US" altLang="zh-TW" sz="1200"/>
                        <a:t>one_hot</a:t>
                      </a:r>
                      <a:endParaRPr lang="zh-TW" altLang="en-US" sz="1200"/>
                    </a:p>
                  </a:txBody>
                  <a:tcPr/>
                </a:tc>
                <a:extLst>
                  <a:ext uri="{0D108BD9-81ED-4DB2-BD59-A6C34878D82A}">
                    <a16:rowId xmlns:a16="http://schemas.microsoft.com/office/drawing/2014/main" val="1710131023"/>
                  </a:ext>
                </a:extLst>
              </a:tr>
              <a:tr h="246793">
                <a:tc>
                  <a:txBody>
                    <a:bodyPr/>
                    <a:lstStyle/>
                    <a:p>
                      <a:pPr algn="ctr"/>
                      <a:r>
                        <a:rPr lang="en-US" altLang="zh-TW" sz="1200"/>
                        <a:t>1</a:t>
                      </a:r>
                      <a:endParaRPr lang="zh-TW" altLang="en-US"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Int</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No</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tensorflow</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2274286063"/>
                  </a:ext>
                </a:extLst>
              </a:tr>
              <a:tr h="246793">
                <a:tc>
                  <a:txBody>
                    <a:bodyPr/>
                    <a:lstStyle/>
                    <a:p>
                      <a:pPr algn="ctr"/>
                      <a:r>
                        <a:rPr lang="en-US" altLang="zh-TW" sz="1200"/>
                        <a:t>1</a:t>
                      </a:r>
                      <a:endParaRPr lang="zh-TW" altLang="en-US"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Int</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Yes</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tensorflow</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1354591827"/>
                  </a:ext>
                </a:extLst>
              </a:tr>
              <a:tr h="246793">
                <a:tc>
                  <a:txBody>
                    <a:bodyPr/>
                    <a:lstStyle/>
                    <a:p>
                      <a:pPr algn="ctr"/>
                      <a:r>
                        <a:rPr lang="en-US" altLang="zh-TW" sz="1200"/>
                        <a:t>1</a:t>
                      </a:r>
                      <a:endParaRPr lang="zh-TW" altLang="en-US"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Int</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Yes</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GloVe</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2733311178"/>
                  </a:ext>
                </a:extLst>
              </a:tr>
            </a:tbl>
          </a:graphicData>
        </a:graphic>
      </p:graphicFrame>
      <p:sp>
        <p:nvSpPr>
          <p:cNvPr id="6" name="文字方塊 5">
            <a:extLst>
              <a:ext uri="{FF2B5EF4-FFF2-40B4-BE49-F238E27FC236}">
                <a16:creationId xmlns:a16="http://schemas.microsoft.com/office/drawing/2014/main" id="{366704AA-85D5-2EF9-4AE7-F605F1D50F29}"/>
              </a:ext>
            </a:extLst>
          </p:cNvPr>
          <p:cNvSpPr txBox="1"/>
          <p:nvPr/>
        </p:nvSpPr>
        <p:spPr>
          <a:xfrm>
            <a:off x="0" y="0"/>
            <a:ext cx="8335926"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Comparison of Validation Accuracy </a:t>
            </a:r>
            <a:r>
              <a:rPr lang="en-US" altLang="zh-TW" b="1">
                <a:solidFill>
                  <a:srgbClr val="0033CC"/>
                </a:solidFill>
                <a:latin typeface="標楷體" panose="03000509000000000000" pitchFamily="65" charset="-120"/>
                <a:ea typeface="標楷體" panose="03000509000000000000" pitchFamily="65" charset="-120"/>
              </a:rPr>
              <a:t>by</a:t>
            </a:r>
            <a:r>
              <a:rPr lang="en-US" altLang="zh-TW" b="1" i="0">
                <a:solidFill>
                  <a:srgbClr val="0033CC"/>
                </a:solidFill>
                <a:effectLst/>
                <a:latin typeface="標楷體" panose="03000509000000000000" pitchFamily="65" charset="-120"/>
                <a:ea typeface="標楷體" panose="03000509000000000000" pitchFamily="65" charset="-120"/>
              </a:rPr>
              <a:t> Different Embedding &amp; Mask or not</a:t>
            </a:r>
            <a:endParaRPr lang="zh-TW" altLang="en-US" sz="1400" b="1">
              <a:latin typeface="標楷體" panose="03000509000000000000" pitchFamily="65" charset="-120"/>
              <a:ea typeface="標楷體" panose="03000509000000000000" pitchFamily="65" charset="-120"/>
            </a:endParaRPr>
          </a:p>
        </p:txBody>
      </p:sp>
      <p:sp>
        <p:nvSpPr>
          <p:cNvPr id="14" name="文字方塊 13">
            <a:extLst>
              <a:ext uri="{FF2B5EF4-FFF2-40B4-BE49-F238E27FC236}">
                <a16:creationId xmlns:a16="http://schemas.microsoft.com/office/drawing/2014/main" id="{20A0F94C-4956-E6F8-1D19-F269523B46F2}"/>
              </a:ext>
            </a:extLst>
          </p:cNvPr>
          <p:cNvSpPr txBox="1"/>
          <p:nvPr/>
        </p:nvSpPr>
        <p:spPr>
          <a:xfrm>
            <a:off x="515679" y="751609"/>
            <a:ext cx="6120808" cy="4524315"/>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val_acc_int_one_hot_bidir_lstm = history_int_one_hot_bidir_lstm.history[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val_acc_int_embeddings_bidir_lstm = history_int_embeddings_bidir_lstm.history[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val_acc_int_embeddings_bidir_lstm_with_masking = history_int_embeddings_bidir_lstm_with_masking.history[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val_acc_int_glove_embeddings = history_int_glove_embeddings.history[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val_acc_int_one_hot_bidir_lstm, label=</a:t>
            </a:r>
            <a:r>
              <a:rPr lang="en-US" altLang="zh-TW" sz="1200" b="0">
                <a:solidFill>
                  <a:srgbClr val="A31515"/>
                </a:solidFill>
                <a:effectLst/>
                <a:latin typeface="標楷體" panose="03000509000000000000" pitchFamily="65" charset="-120"/>
                <a:ea typeface="標楷體" panose="03000509000000000000" pitchFamily="65" charset="-120"/>
              </a:rPr>
              <a:t>"one_hot_bidir_lstm"</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val_acc_int_embeddings_bidir_lstm, label=</a:t>
            </a:r>
            <a:r>
              <a:rPr lang="en-US" altLang="zh-TW" sz="1200" b="0">
                <a:solidFill>
                  <a:srgbClr val="A31515"/>
                </a:solidFill>
                <a:effectLst/>
                <a:latin typeface="標楷體" panose="03000509000000000000" pitchFamily="65" charset="-120"/>
                <a:ea typeface="標楷體" panose="03000509000000000000" pitchFamily="65" charset="-120"/>
              </a:rPr>
              <a:t>"embeddings_bidir_lstm"</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val_acc_int_embeddings_bidir_lstm_with_masking, label=</a:t>
            </a:r>
            <a:r>
              <a:rPr lang="en-US" altLang="zh-TW" sz="1200" b="0">
                <a:solidFill>
                  <a:srgbClr val="A31515"/>
                </a:solidFill>
                <a:effectLst/>
                <a:latin typeface="標楷體" panose="03000509000000000000" pitchFamily="65" charset="-120"/>
                <a:ea typeface="標楷體" panose="03000509000000000000" pitchFamily="65" charset="-120"/>
              </a:rPr>
              <a:t>"embeddings_bidir_lstm_with_masking"</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val_acc_int_glove_embeddings, label=</a:t>
            </a:r>
            <a:r>
              <a:rPr lang="en-US" altLang="zh-TW" sz="1200" b="0">
                <a:solidFill>
                  <a:srgbClr val="A31515"/>
                </a:solidFill>
                <a:effectLst/>
                <a:latin typeface="標楷體" panose="03000509000000000000" pitchFamily="65" charset="-120"/>
                <a:ea typeface="標楷體" panose="03000509000000000000" pitchFamily="65" charset="-120"/>
              </a:rPr>
              <a:t>"glove_embeddings"</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"Validation Accuracy by different TextVectorization"</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pic>
        <p:nvPicPr>
          <p:cNvPr id="3" name="圖片 2">
            <a:extLst>
              <a:ext uri="{FF2B5EF4-FFF2-40B4-BE49-F238E27FC236}">
                <a16:creationId xmlns:a16="http://schemas.microsoft.com/office/drawing/2014/main" id="{548DEEB9-B0EC-5858-CF7D-0877732AC121}"/>
              </a:ext>
            </a:extLst>
          </p:cNvPr>
          <p:cNvPicPr>
            <a:picLocks noChangeAspect="1"/>
          </p:cNvPicPr>
          <p:nvPr/>
        </p:nvPicPr>
        <p:blipFill>
          <a:blip r:embed="rId2"/>
          <a:stretch>
            <a:fillRect/>
          </a:stretch>
        </p:blipFill>
        <p:spPr>
          <a:xfrm>
            <a:off x="7223050" y="747944"/>
            <a:ext cx="4320000" cy="3364046"/>
          </a:xfrm>
          <a:prstGeom prst="rect">
            <a:avLst/>
          </a:prstGeom>
        </p:spPr>
      </p:pic>
      <p:pic>
        <p:nvPicPr>
          <p:cNvPr id="2" name="圖片 1">
            <a:extLst>
              <a:ext uri="{FF2B5EF4-FFF2-40B4-BE49-F238E27FC236}">
                <a16:creationId xmlns:a16="http://schemas.microsoft.com/office/drawing/2014/main" id="{131D2B1E-A55D-470C-1A71-A176256E70A6}"/>
              </a:ext>
            </a:extLst>
          </p:cNvPr>
          <p:cNvPicPr>
            <a:picLocks noChangeAspect="1"/>
          </p:cNvPicPr>
          <p:nvPr/>
        </p:nvPicPr>
        <p:blipFill>
          <a:blip r:embed="rId3"/>
          <a:stretch>
            <a:fillRect/>
          </a:stretch>
        </p:blipFill>
        <p:spPr>
          <a:xfrm>
            <a:off x="119647" y="764912"/>
            <a:ext cx="339321" cy="133229"/>
          </a:xfrm>
          <a:prstGeom prst="rect">
            <a:avLst/>
          </a:prstGeom>
          <a:noFill/>
        </p:spPr>
      </p:pic>
    </p:spTree>
    <p:extLst>
      <p:ext uri="{BB962C8B-B14F-4D97-AF65-F5344CB8AC3E}">
        <p14:creationId xmlns:p14="http://schemas.microsoft.com/office/powerpoint/2010/main" val="1120493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CCA56ED-05AD-F36C-8879-8B4E7B7B0EEC}"/>
              </a:ext>
            </a:extLst>
          </p:cNvPr>
          <p:cNvSpPr>
            <a:spLocks noGrp="1"/>
          </p:cNvSpPr>
          <p:nvPr>
            <p:ph type="sldNum" sz="quarter" idx="12"/>
          </p:nvPr>
        </p:nvSpPr>
        <p:spPr/>
        <p:txBody>
          <a:bodyPr/>
          <a:lstStyle/>
          <a:p>
            <a:fld id="{FCF3ABE6-1E2C-49E4-947A-D3493A2513D2}" type="slidenum">
              <a:rPr lang="zh-TW" altLang="en-US" smtClean="0"/>
              <a:t>36</a:t>
            </a:fld>
            <a:endParaRPr lang="zh-TW" altLang="en-US"/>
          </a:p>
        </p:txBody>
      </p:sp>
      <p:sp>
        <p:nvSpPr>
          <p:cNvPr id="8" name="文字方塊 7">
            <a:extLst>
              <a:ext uri="{FF2B5EF4-FFF2-40B4-BE49-F238E27FC236}">
                <a16:creationId xmlns:a16="http://schemas.microsoft.com/office/drawing/2014/main" id="{E1D11E64-F030-FCCD-5ED7-8FE2332F2882}"/>
              </a:ext>
            </a:extLst>
          </p:cNvPr>
          <p:cNvSpPr txBox="1"/>
          <p:nvPr/>
        </p:nvSpPr>
        <p:spPr>
          <a:xfrm>
            <a:off x="956931" y="671882"/>
            <a:ext cx="10278139" cy="1323439"/>
          </a:xfrm>
          <a:prstGeom prst="rect">
            <a:avLst/>
          </a:prstGeom>
          <a:noFill/>
        </p:spPr>
        <p:txBody>
          <a:bodyPr wrap="square">
            <a:spAutoFit/>
          </a:bodyPr>
          <a:lstStyle/>
          <a:p>
            <a:pPr algn="ctr"/>
            <a:r>
              <a:rPr lang="en-US" altLang="zh-TW" sz="4000" b="1" i="0">
                <a:solidFill>
                  <a:srgbClr val="444444"/>
                </a:solidFill>
                <a:effectLst/>
                <a:latin typeface="標楷體" panose="03000509000000000000" pitchFamily="65" charset="-120"/>
                <a:ea typeface="標楷體" panose="03000509000000000000" pitchFamily="65" charset="-120"/>
              </a:rPr>
              <a:t>Sentiment Analysis </a:t>
            </a:r>
          </a:p>
          <a:p>
            <a:pPr algn="ctr"/>
            <a:r>
              <a:rPr lang="en-US" altLang="zh-TW" sz="4000" b="1">
                <a:latin typeface="標楷體" panose="03000509000000000000" pitchFamily="65" charset="-120"/>
                <a:ea typeface="標楷體" panose="03000509000000000000" pitchFamily="65" charset="-120"/>
              </a:rPr>
              <a:t>by Word Embedding with Different Corpus</a:t>
            </a:r>
            <a:endParaRPr lang="zh-TW" altLang="en-US" sz="4000" b="1">
              <a:latin typeface="標楷體" panose="03000509000000000000" pitchFamily="65" charset="-120"/>
              <a:ea typeface="標楷體" panose="03000509000000000000" pitchFamily="65" charset="-120"/>
            </a:endParaRPr>
          </a:p>
        </p:txBody>
      </p:sp>
      <p:pic>
        <p:nvPicPr>
          <p:cNvPr id="10" name="圖片 9">
            <a:extLst>
              <a:ext uri="{FF2B5EF4-FFF2-40B4-BE49-F238E27FC236}">
                <a16:creationId xmlns:a16="http://schemas.microsoft.com/office/drawing/2014/main" id="{B089ACD3-BCBB-0DEC-1245-89CC3B36741A}"/>
              </a:ext>
            </a:extLst>
          </p:cNvPr>
          <p:cNvPicPr>
            <a:picLocks noChangeAspect="1"/>
          </p:cNvPicPr>
          <p:nvPr/>
        </p:nvPicPr>
        <p:blipFill>
          <a:blip r:embed="rId2"/>
          <a:stretch>
            <a:fillRect/>
          </a:stretch>
        </p:blipFill>
        <p:spPr>
          <a:xfrm>
            <a:off x="1594570" y="4366435"/>
            <a:ext cx="2798923" cy="1989913"/>
          </a:xfrm>
          <a:prstGeom prst="rect">
            <a:avLst/>
          </a:prstGeom>
        </p:spPr>
      </p:pic>
      <p:pic>
        <p:nvPicPr>
          <p:cNvPr id="21" name="圖片 20">
            <a:extLst>
              <a:ext uri="{FF2B5EF4-FFF2-40B4-BE49-F238E27FC236}">
                <a16:creationId xmlns:a16="http://schemas.microsoft.com/office/drawing/2014/main" id="{58EADB4C-C3EA-EDCE-3199-F8A2609E67B4}"/>
              </a:ext>
            </a:extLst>
          </p:cNvPr>
          <p:cNvPicPr>
            <a:picLocks noChangeAspect="1"/>
          </p:cNvPicPr>
          <p:nvPr/>
        </p:nvPicPr>
        <p:blipFill>
          <a:blip r:embed="rId3"/>
          <a:stretch>
            <a:fillRect/>
          </a:stretch>
        </p:blipFill>
        <p:spPr>
          <a:xfrm>
            <a:off x="1594571" y="2095754"/>
            <a:ext cx="2798922" cy="1989914"/>
          </a:xfrm>
          <a:prstGeom prst="rect">
            <a:avLst/>
          </a:prstGeom>
        </p:spPr>
      </p:pic>
      <p:pic>
        <p:nvPicPr>
          <p:cNvPr id="2" name="圖片 1">
            <a:extLst>
              <a:ext uri="{FF2B5EF4-FFF2-40B4-BE49-F238E27FC236}">
                <a16:creationId xmlns:a16="http://schemas.microsoft.com/office/drawing/2014/main" id="{2509FC38-AEEE-ED8A-96D9-7777C635495C}"/>
              </a:ext>
            </a:extLst>
          </p:cNvPr>
          <p:cNvPicPr>
            <a:picLocks noChangeAspect="1"/>
          </p:cNvPicPr>
          <p:nvPr/>
        </p:nvPicPr>
        <p:blipFill>
          <a:blip r:embed="rId4"/>
          <a:stretch>
            <a:fillRect/>
          </a:stretch>
        </p:blipFill>
        <p:spPr>
          <a:xfrm>
            <a:off x="6232317" y="3005668"/>
            <a:ext cx="3924335" cy="2160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箭號: 向上 2">
            <a:extLst>
              <a:ext uri="{FF2B5EF4-FFF2-40B4-BE49-F238E27FC236}">
                <a16:creationId xmlns:a16="http://schemas.microsoft.com/office/drawing/2014/main" id="{593833DF-0F72-B4E0-B958-513AAF4CF500}"/>
              </a:ext>
            </a:extLst>
          </p:cNvPr>
          <p:cNvSpPr/>
          <p:nvPr/>
        </p:nvSpPr>
        <p:spPr>
          <a:xfrm rot="6847935">
            <a:off x="5017794" y="2987713"/>
            <a:ext cx="590220" cy="971906"/>
          </a:xfrm>
          <a:prstGeom prst="upArrow">
            <a:avLst>
              <a:gd name="adj1" fmla="val 40600"/>
              <a:gd name="adj2" fmla="val 50000"/>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6" name="箭號: 向上 5">
            <a:extLst>
              <a:ext uri="{FF2B5EF4-FFF2-40B4-BE49-F238E27FC236}">
                <a16:creationId xmlns:a16="http://schemas.microsoft.com/office/drawing/2014/main" id="{4C7E1394-60A7-542E-2DFA-2514CD16610D}"/>
              </a:ext>
            </a:extLst>
          </p:cNvPr>
          <p:cNvSpPr/>
          <p:nvPr/>
        </p:nvSpPr>
        <p:spPr>
          <a:xfrm rot="3663400">
            <a:off x="5013858" y="4646392"/>
            <a:ext cx="590220" cy="971906"/>
          </a:xfrm>
          <a:prstGeom prst="upArrow">
            <a:avLst>
              <a:gd name="adj1" fmla="val 40600"/>
              <a:gd name="adj2" fmla="val 50000"/>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286601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E6A0062-23E0-C799-8A5A-C0951AFB35CB}"/>
              </a:ext>
            </a:extLst>
          </p:cNvPr>
          <p:cNvSpPr>
            <a:spLocks noGrp="1"/>
          </p:cNvSpPr>
          <p:nvPr>
            <p:ph type="sldNum" sz="quarter" idx="12"/>
          </p:nvPr>
        </p:nvSpPr>
        <p:spPr/>
        <p:txBody>
          <a:bodyPr/>
          <a:lstStyle/>
          <a:p>
            <a:fld id="{FCF3ABE6-1E2C-49E4-947A-D3493A2513D2}" type="slidenum">
              <a:rPr lang="zh-TW" altLang="en-US" smtClean="0"/>
              <a:t>37</a:t>
            </a:fld>
            <a:endParaRPr lang="zh-TW" altLang="en-US"/>
          </a:p>
        </p:txBody>
      </p:sp>
      <p:sp>
        <p:nvSpPr>
          <p:cNvPr id="5" name="文字方塊 4">
            <a:extLst>
              <a:ext uri="{FF2B5EF4-FFF2-40B4-BE49-F238E27FC236}">
                <a16:creationId xmlns:a16="http://schemas.microsoft.com/office/drawing/2014/main" id="{13277EB6-27CD-8973-583D-69AC995A54EA}"/>
              </a:ext>
            </a:extLst>
          </p:cNvPr>
          <p:cNvSpPr txBox="1"/>
          <p:nvPr/>
        </p:nvSpPr>
        <p:spPr>
          <a:xfrm>
            <a:off x="0" y="0"/>
            <a:ext cx="11150009" cy="369332"/>
          </a:xfrm>
          <a:prstGeom prst="rect">
            <a:avLst/>
          </a:prstGeom>
          <a:noFill/>
        </p:spPr>
        <p:txBody>
          <a:bodyPr wrap="square">
            <a:spAutoFit/>
          </a:bodyPr>
          <a:lstStyle/>
          <a:p>
            <a:r>
              <a:rPr lang="en-US" altLang="zh-TW" sz="1600" b="1" i="0">
                <a:solidFill>
                  <a:srgbClr val="0033CC"/>
                </a:solidFill>
                <a:effectLst/>
                <a:latin typeface="標楷體" panose="03000509000000000000" pitchFamily="65" charset="-120"/>
                <a:ea typeface="標楷體" panose="03000509000000000000" pitchFamily="65" charset="-120"/>
              </a:rPr>
              <a:t>Sentiment Analysis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by Word Embedding with Different Corpus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word2vec-google-news-300</a:t>
            </a:r>
            <a:r>
              <a:rPr lang="en-US" altLang="zh-TW" sz="1600" b="1" i="0">
                <a:solidFill>
                  <a:srgbClr val="0033CC"/>
                </a:solidFill>
                <a:effectLst/>
                <a:latin typeface="標楷體" panose="03000509000000000000" pitchFamily="65" charset="-120"/>
                <a:ea typeface="標楷體" panose="03000509000000000000" pitchFamily="65" charset="-120"/>
              </a:rPr>
              <a:t> </a:t>
            </a:r>
          </a:p>
        </p:txBody>
      </p:sp>
      <p:sp>
        <p:nvSpPr>
          <p:cNvPr id="6" name="文字方塊 5">
            <a:extLst>
              <a:ext uri="{FF2B5EF4-FFF2-40B4-BE49-F238E27FC236}">
                <a16:creationId xmlns:a16="http://schemas.microsoft.com/office/drawing/2014/main" id="{B599C876-3E18-C7B4-6A78-558A198B324C}"/>
              </a:ext>
            </a:extLst>
          </p:cNvPr>
          <p:cNvSpPr txBox="1"/>
          <p:nvPr/>
        </p:nvSpPr>
        <p:spPr>
          <a:xfrm>
            <a:off x="530919" y="685958"/>
            <a:ext cx="5443039" cy="415498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max_length = </a:t>
            </a:r>
            <a:r>
              <a:rPr lang="en-US" altLang="zh-TW" sz="1200" b="0">
                <a:solidFill>
                  <a:srgbClr val="116644"/>
                </a:solidFill>
                <a:effectLst/>
                <a:latin typeface="標楷體" panose="03000509000000000000" pitchFamily="65" charset="-120"/>
                <a:ea typeface="標楷體" panose="03000509000000000000" pitchFamily="65" charset="-120"/>
              </a:rPr>
              <a:t>600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max_tokens = </a:t>
            </a:r>
            <a:r>
              <a:rPr lang="en-US" altLang="zh-TW" sz="1200" b="0">
                <a:solidFill>
                  <a:srgbClr val="116644"/>
                </a:solidFill>
                <a:effectLst/>
                <a:latin typeface="標楷體" panose="03000509000000000000" pitchFamily="65" charset="-120"/>
                <a:ea typeface="標楷體" panose="03000509000000000000" pitchFamily="65" charset="-120"/>
              </a:rPr>
              <a:t>20000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text_vectorization = layers.TextVectorization(</a:t>
            </a:r>
          </a:p>
          <a:p>
            <a:r>
              <a:rPr lang="en-US" altLang="zh-TW" sz="1200" b="0">
                <a:solidFill>
                  <a:srgbClr val="000000"/>
                </a:solidFill>
                <a:effectLst/>
                <a:latin typeface="標楷體" panose="03000509000000000000" pitchFamily="65" charset="-120"/>
                <a:ea typeface="標楷體" panose="03000509000000000000" pitchFamily="65" charset="-120"/>
              </a:rPr>
              <a:t>    ngrams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max_tokens=max_tokens,</a:t>
            </a:r>
          </a:p>
          <a:p>
            <a:r>
              <a:rPr lang="en-US" altLang="zh-TW" sz="1200" b="0">
                <a:solidFill>
                  <a:srgbClr val="000000"/>
                </a:solidFill>
                <a:effectLst/>
                <a:latin typeface="標楷體" panose="03000509000000000000" pitchFamily="65" charset="-120"/>
                <a:ea typeface="標楷體" panose="03000509000000000000" pitchFamily="65" charset="-120"/>
              </a:rPr>
              <a:t>    output_mode=</a:t>
            </a:r>
            <a:r>
              <a:rPr lang="en-US" altLang="zh-TW" sz="1200" b="0">
                <a:solidFill>
                  <a:srgbClr val="A31515"/>
                </a:solidFill>
                <a:effectLst/>
                <a:latin typeface="標楷體" panose="03000509000000000000" pitchFamily="65" charset="-120"/>
                <a:ea typeface="標楷體" panose="03000509000000000000" pitchFamily="65" charset="-120"/>
              </a:rPr>
              <a:t>"int"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output_sequence_length=max_length,)</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text_only_train_ds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x)</a:t>
            </a:r>
          </a:p>
          <a:p>
            <a:r>
              <a:rPr lang="en-US" altLang="zh-TW" sz="1200" b="0">
                <a:solidFill>
                  <a:srgbClr val="000000"/>
                </a:solidFill>
                <a:effectLst/>
                <a:latin typeface="標楷體" panose="03000509000000000000" pitchFamily="65" charset="-120"/>
                <a:ea typeface="標楷體" panose="03000509000000000000" pitchFamily="65" charset="-120"/>
              </a:rPr>
              <a:t>text_vectorization.adapt(text_only_train_ds)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int_train_ds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int_val_ds = val_ds.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int_test_ds = test_ds.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7" name="文字方塊 6">
            <a:extLst>
              <a:ext uri="{FF2B5EF4-FFF2-40B4-BE49-F238E27FC236}">
                <a16:creationId xmlns:a16="http://schemas.microsoft.com/office/drawing/2014/main" id="{2723410F-4E1C-0908-8A48-A8AE1AB1CD5C}"/>
              </a:ext>
            </a:extLst>
          </p:cNvPr>
          <p:cNvSpPr txBox="1"/>
          <p:nvPr/>
        </p:nvSpPr>
        <p:spPr>
          <a:xfrm>
            <a:off x="530918" y="5075705"/>
            <a:ext cx="5443039"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為了控制輸入大小，我們只會擷取評論中的前</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個單字。這是一個很合理的做法，因為影評的平均長度為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233</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字，只有</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5%</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的評論會超過</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a:t>
            </a:r>
          </a:p>
        </p:txBody>
      </p:sp>
      <p:sp>
        <p:nvSpPr>
          <p:cNvPr id="8" name="文字方塊 7">
            <a:extLst>
              <a:ext uri="{FF2B5EF4-FFF2-40B4-BE49-F238E27FC236}">
                <a16:creationId xmlns:a16="http://schemas.microsoft.com/office/drawing/2014/main" id="{FF49CDA6-4B2A-F1EE-7F54-535FE121E557}"/>
              </a:ext>
            </a:extLst>
          </p:cNvPr>
          <p:cNvSpPr txBox="1"/>
          <p:nvPr/>
        </p:nvSpPr>
        <p:spPr>
          <a:xfrm>
            <a:off x="530919" y="383036"/>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使用</a:t>
            </a:r>
            <a:r>
              <a:rPr lang="en-US" altLang="zh-TW" sz="1400" b="1">
                <a:latin typeface="標楷體" panose="03000509000000000000" pitchFamily="65" charset="-120"/>
                <a:ea typeface="標楷體" panose="03000509000000000000" pitchFamily="65" charset="-120"/>
              </a:rPr>
              <a:t>TextVectorization</a:t>
            </a:r>
            <a:r>
              <a:rPr lang="zh-TW" altLang="en-US" sz="1400" b="1">
                <a:latin typeface="標楷體" panose="03000509000000000000" pitchFamily="65" charset="-120"/>
                <a:ea typeface="標楷體" panose="03000509000000000000" pitchFamily="65" charset="-120"/>
              </a:rPr>
              <a:t>層預先處理資料集</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14" name="文字方塊 13">
            <a:extLst>
              <a:ext uri="{FF2B5EF4-FFF2-40B4-BE49-F238E27FC236}">
                <a16:creationId xmlns:a16="http://schemas.microsoft.com/office/drawing/2014/main" id="{F81ED132-6164-9689-64A6-7A8492E06CA2}"/>
              </a:ext>
            </a:extLst>
          </p:cNvPr>
          <p:cNvSpPr txBox="1"/>
          <p:nvPr/>
        </p:nvSpPr>
        <p:spPr>
          <a:xfrm>
            <a:off x="6345625" y="388510"/>
            <a:ext cx="5258041" cy="307777"/>
          </a:xfrm>
          <a:prstGeom prst="rect">
            <a:avLst/>
          </a:prstGeom>
          <a:noFill/>
        </p:spPr>
        <p:txBody>
          <a:bodyPr wrap="square">
            <a:spAutoFit/>
          </a:bodyPr>
          <a:lstStyle>
            <a:defPPr>
              <a:defRPr lang="en-US"/>
            </a:defPPr>
            <a:lvl1pPr>
              <a:defRPr sz="1400" b="1">
                <a:latin typeface="標楷體" panose="03000509000000000000" pitchFamily="65" charset="-120"/>
                <a:ea typeface="標楷體" panose="03000509000000000000" pitchFamily="65" charset="-120"/>
              </a:defRPr>
            </a:lvl1pPr>
          </a:lstStyle>
          <a:p>
            <a:r>
              <a:rPr lang="en-US" altLang="zh-TW" sz="1400" b="1">
                <a:latin typeface="標楷體" panose="03000509000000000000" pitchFamily="65" charset="-120"/>
                <a:ea typeface="標楷體" panose="03000509000000000000" pitchFamily="65" charset="-120"/>
              </a:rPr>
              <a:t>Step 3.</a:t>
            </a:r>
            <a:r>
              <a:rPr lang="zh-TW" altLang="en-US"/>
              <a:t>到</a:t>
            </a:r>
            <a:r>
              <a:rPr lang="en-US" altLang="zh-TW"/>
              <a:t>word2vec-google-news-300</a:t>
            </a:r>
            <a:r>
              <a:rPr lang="zh-TW" altLang="en-US"/>
              <a:t>詞嵌入向量檔案進行解析</a:t>
            </a:r>
          </a:p>
        </p:txBody>
      </p:sp>
      <p:sp>
        <p:nvSpPr>
          <p:cNvPr id="17" name="文字方塊 16">
            <a:extLst>
              <a:ext uri="{FF2B5EF4-FFF2-40B4-BE49-F238E27FC236}">
                <a16:creationId xmlns:a16="http://schemas.microsoft.com/office/drawing/2014/main" id="{D6D41094-3C8B-BECA-C4B9-F7F83AF92E96}"/>
              </a:ext>
            </a:extLst>
          </p:cNvPr>
          <p:cNvSpPr txBox="1"/>
          <p:nvPr/>
        </p:nvSpPr>
        <p:spPr>
          <a:xfrm>
            <a:off x="6402334" y="693220"/>
            <a:ext cx="5201332" cy="646331"/>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gensim.downloader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api</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word2vec_model = api.load(</a:t>
            </a:r>
            <a:r>
              <a:rPr lang="en-US" altLang="zh-TW" sz="1200" b="0">
                <a:solidFill>
                  <a:srgbClr val="A31515"/>
                </a:solidFill>
                <a:effectLst/>
                <a:latin typeface="標楷體" panose="03000509000000000000" pitchFamily="65" charset="-120"/>
                <a:ea typeface="標楷體" panose="03000509000000000000" pitchFamily="65" charset="-120"/>
              </a:rPr>
              <a:t>"word2vec-google-news-300"</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9" name="文字方塊 18">
            <a:extLst>
              <a:ext uri="{FF2B5EF4-FFF2-40B4-BE49-F238E27FC236}">
                <a16:creationId xmlns:a16="http://schemas.microsoft.com/office/drawing/2014/main" id="{6552A8E9-9F6F-EDE9-5AB9-F03A8EB7A699}"/>
              </a:ext>
            </a:extLst>
          </p:cNvPr>
          <p:cNvSpPr txBox="1"/>
          <p:nvPr/>
        </p:nvSpPr>
        <p:spPr>
          <a:xfrm>
            <a:off x="6402330" y="3254639"/>
            <a:ext cx="5201331" cy="276999"/>
          </a:xfrm>
          <a:prstGeom prst="rect">
            <a:avLst/>
          </a:prstGeom>
          <a:noFill/>
          <a:ln>
            <a:solidFill>
              <a:srgbClr val="7030A0"/>
            </a:solidFill>
          </a:ln>
        </p:spPr>
        <p:txBody>
          <a:bodyPr wrap="square">
            <a:spAutoFit/>
          </a:bodyPr>
          <a:lstStyle>
            <a:defPPr>
              <a:defRPr lang="en-US"/>
            </a:defPPr>
            <a:lvl1pPr>
              <a:defRPr sz="1200" b="0">
                <a:solidFill>
                  <a:schemeClr val="accent1">
                    <a:lumMod val="75000"/>
                  </a:schemeClr>
                </a:solidFill>
                <a:effectLst/>
                <a:latin typeface="標楷體" panose="03000509000000000000" pitchFamily="65" charset="-120"/>
                <a:ea typeface="標楷體" panose="03000509000000000000" pitchFamily="65" charset="-120"/>
              </a:defRPr>
            </a:lvl1pPr>
          </a:lstStyle>
          <a:p>
            <a:r>
              <a:rPr lang="zh-TW" altLang="en-US"/>
              <a:t>下載</a:t>
            </a:r>
            <a:r>
              <a:rPr lang="en-US" altLang="zh-TW"/>
              <a:t>Word2Vec</a:t>
            </a:r>
            <a:r>
              <a:rPr lang="zh-TW" altLang="en-US"/>
              <a:t>模型</a:t>
            </a:r>
          </a:p>
        </p:txBody>
      </p:sp>
      <p:sp>
        <p:nvSpPr>
          <p:cNvPr id="24" name="文字方塊 23">
            <a:extLst>
              <a:ext uri="{FF2B5EF4-FFF2-40B4-BE49-F238E27FC236}">
                <a16:creationId xmlns:a16="http://schemas.microsoft.com/office/drawing/2014/main" id="{99D77262-6973-BB4A-D9DA-70F3F067841C}"/>
              </a:ext>
            </a:extLst>
          </p:cNvPr>
          <p:cNvSpPr txBox="1"/>
          <p:nvPr/>
        </p:nvSpPr>
        <p:spPr>
          <a:xfrm>
            <a:off x="6402333" y="1436029"/>
            <a:ext cx="5201332" cy="1384995"/>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vocab_for_google_news = word2vec_model.index_to_key</a:t>
            </a:r>
          </a:p>
          <a:p>
            <a:r>
              <a:rPr lang="en-US" altLang="zh-TW" sz="1200" b="0">
                <a:solidFill>
                  <a:srgbClr val="000000"/>
                </a:solidFill>
                <a:effectLst/>
                <a:latin typeface="標楷體" panose="03000509000000000000" pitchFamily="65" charset="-120"/>
                <a:ea typeface="標楷體" panose="03000509000000000000" pitchFamily="65" charset="-120"/>
              </a:rPr>
              <a:t>embeddings_index = {}</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word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vocab_for_google_news:</a:t>
            </a:r>
          </a:p>
          <a:p>
            <a:r>
              <a:rPr lang="en-US" altLang="zh-TW" sz="1200" b="0">
                <a:solidFill>
                  <a:srgbClr val="000000"/>
                </a:solidFill>
                <a:effectLst/>
                <a:latin typeface="標楷體" panose="03000509000000000000" pitchFamily="65" charset="-120"/>
                <a:ea typeface="標楷體" panose="03000509000000000000" pitchFamily="65" charset="-120"/>
              </a:rPr>
              <a:t>  embeddings_index[word] = word2vec_model[word]</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"Found </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(embeddings_index)}</a:t>
            </a:r>
            <a:r>
              <a:rPr lang="en-US" altLang="zh-TW" sz="1200" b="0">
                <a:solidFill>
                  <a:srgbClr val="A31515"/>
                </a:solidFill>
                <a:effectLst/>
                <a:latin typeface="標楷體" panose="03000509000000000000" pitchFamily="65" charset="-120"/>
                <a:ea typeface="標楷體" panose="03000509000000000000" pitchFamily="65" charset="-120"/>
              </a:rPr>
              <a:t> word vectors."</a:t>
            </a:r>
            <a:r>
              <a:rPr lang="en-US" altLang="zh-TW" sz="1200" b="0">
                <a:solidFill>
                  <a:srgbClr val="000000"/>
                </a:solidFill>
                <a:effectLst/>
                <a:latin typeface="標楷體" panose="03000509000000000000" pitchFamily="65" charset="-120"/>
                <a:ea typeface="標楷體" panose="03000509000000000000" pitchFamily="65" charset="-120"/>
              </a:rPr>
              <a:t>)</a:t>
            </a:r>
          </a:p>
        </p:txBody>
      </p:sp>
      <p:cxnSp>
        <p:nvCxnSpPr>
          <p:cNvPr id="25" name="接點: 肘形 24">
            <a:extLst>
              <a:ext uri="{FF2B5EF4-FFF2-40B4-BE49-F238E27FC236}">
                <a16:creationId xmlns:a16="http://schemas.microsoft.com/office/drawing/2014/main" id="{D76BCFC9-B26D-CFA8-AA3B-966EB5715CF6}"/>
              </a:ext>
            </a:extLst>
          </p:cNvPr>
          <p:cNvCxnSpPr>
            <a:cxnSpLocks/>
            <a:stCxn id="7" idx="3"/>
          </p:cNvCxnSpPr>
          <p:nvPr/>
        </p:nvCxnSpPr>
        <p:spPr>
          <a:xfrm flipH="1" flipV="1">
            <a:off x="1977652" y="1155404"/>
            <a:ext cx="3996305" cy="4151134"/>
          </a:xfrm>
          <a:prstGeom prst="bentConnector4">
            <a:avLst>
              <a:gd name="adj1" fmla="val -5720"/>
              <a:gd name="adj2" fmla="val 99909"/>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接點: 肘形 34">
            <a:extLst>
              <a:ext uri="{FF2B5EF4-FFF2-40B4-BE49-F238E27FC236}">
                <a16:creationId xmlns:a16="http://schemas.microsoft.com/office/drawing/2014/main" id="{E4CEB25E-47C7-EC5A-80B0-E21CA2EA6ACD}"/>
              </a:ext>
            </a:extLst>
          </p:cNvPr>
          <p:cNvCxnSpPr>
            <a:cxnSpLocks/>
            <a:stCxn id="17" idx="3"/>
            <a:endCxn id="19" idx="3"/>
          </p:cNvCxnSpPr>
          <p:nvPr/>
        </p:nvCxnSpPr>
        <p:spPr>
          <a:xfrm flipH="1">
            <a:off x="11603661" y="1016386"/>
            <a:ext cx="5" cy="2376753"/>
          </a:xfrm>
          <a:prstGeom prst="bentConnector3">
            <a:avLst>
              <a:gd name="adj1" fmla="val -457200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49CE85F8-96F3-FB68-8C3C-AEF93D120F30}"/>
              </a:ext>
            </a:extLst>
          </p:cNvPr>
          <p:cNvSpPr txBox="1"/>
          <p:nvPr/>
        </p:nvSpPr>
        <p:spPr>
          <a:xfrm>
            <a:off x="6402332" y="2828112"/>
            <a:ext cx="5201329" cy="276999"/>
          </a:xfrm>
          <a:prstGeom prst="rect">
            <a:avLst/>
          </a:prstGeom>
          <a:noFill/>
        </p:spPr>
        <p:txBody>
          <a:bodyPr wrap="square">
            <a:spAutoFit/>
          </a:bodyPr>
          <a:lstStyle/>
          <a:p>
            <a:r>
              <a:rPr lang="en-US" altLang="zh-TW" sz="1200" b="0" i="0">
                <a:solidFill>
                  <a:srgbClr val="212121"/>
                </a:solidFill>
                <a:effectLst/>
                <a:latin typeface="標楷體" panose="03000509000000000000" pitchFamily="65" charset="-120"/>
                <a:ea typeface="標楷體" panose="03000509000000000000" pitchFamily="65" charset="-120"/>
              </a:rPr>
              <a:t>Found 3000000 word vectors.</a:t>
            </a:r>
            <a:endParaRPr lang="zh-TW" altLang="en-US" sz="1200">
              <a:latin typeface="標楷體" panose="03000509000000000000" pitchFamily="65" charset="-120"/>
              <a:ea typeface="標楷體" panose="03000509000000000000" pitchFamily="65" charset="-120"/>
            </a:endParaRPr>
          </a:p>
        </p:txBody>
      </p:sp>
      <p:pic>
        <p:nvPicPr>
          <p:cNvPr id="2" name="圖片 1">
            <a:extLst>
              <a:ext uri="{FF2B5EF4-FFF2-40B4-BE49-F238E27FC236}">
                <a16:creationId xmlns:a16="http://schemas.microsoft.com/office/drawing/2014/main" id="{5DE8A164-F500-6CC1-04AB-C3F3C0FE8AF9}"/>
              </a:ext>
            </a:extLst>
          </p:cNvPr>
          <p:cNvPicPr>
            <a:picLocks noChangeAspect="1"/>
          </p:cNvPicPr>
          <p:nvPr/>
        </p:nvPicPr>
        <p:blipFill>
          <a:blip r:embed="rId2"/>
          <a:stretch>
            <a:fillRect/>
          </a:stretch>
        </p:blipFill>
        <p:spPr>
          <a:xfrm>
            <a:off x="140911" y="715299"/>
            <a:ext cx="339321" cy="133229"/>
          </a:xfrm>
          <a:prstGeom prst="rect">
            <a:avLst/>
          </a:prstGeom>
          <a:noFill/>
        </p:spPr>
      </p:pic>
    </p:spTree>
    <p:extLst>
      <p:ext uri="{BB962C8B-B14F-4D97-AF65-F5344CB8AC3E}">
        <p14:creationId xmlns:p14="http://schemas.microsoft.com/office/powerpoint/2010/main" val="697611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725EAD25-AE0B-0FCF-EC76-F52F3C86EDC2}"/>
              </a:ext>
            </a:extLst>
          </p:cNvPr>
          <p:cNvSpPr txBox="1"/>
          <p:nvPr/>
        </p:nvSpPr>
        <p:spPr>
          <a:xfrm>
            <a:off x="0" y="0"/>
            <a:ext cx="11150009" cy="369332"/>
          </a:xfrm>
          <a:prstGeom prst="rect">
            <a:avLst/>
          </a:prstGeom>
          <a:noFill/>
        </p:spPr>
        <p:txBody>
          <a:bodyPr wrap="square">
            <a:spAutoFit/>
          </a:bodyPr>
          <a:lstStyle/>
          <a:p>
            <a:r>
              <a:rPr lang="en-US" altLang="zh-TW" sz="1600" b="1" i="0">
                <a:solidFill>
                  <a:srgbClr val="0033CC"/>
                </a:solidFill>
                <a:effectLst/>
                <a:latin typeface="標楷體" panose="03000509000000000000" pitchFamily="65" charset="-120"/>
                <a:ea typeface="標楷體" panose="03000509000000000000" pitchFamily="65" charset="-120"/>
              </a:rPr>
              <a:t>Sentiment Analysis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by Word Embedding with Different Corpus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word2vec-google-news-300</a:t>
            </a:r>
            <a:r>
              <a:rPr lang="en-US" altLang="zh-TW" sz="1600" b="1" i="0">
                <a:solidFill>
                  <a:srgbClr val="0033CC"/>
                </a:solidFill>
                <a:effectLst/>
                <a:latin typeface="標楷體" panose="03000509000000000000" pitchFamily="65" charset="-120"/>
                <a:ea typeface="標楷體" panose="03000509000000000000" pitchFamily="65" charset="-120"/>
              </a:rPr>
              <a:t> </a:t>
            </a:r>
          </a:p>
        </p:txBody>
      </p:sp>
      <p:sp>
        <p:nvSpPr>
          <p:cNvPr id="8" name="文字方塊 7">
            <a:extLst>
              <a:ext uri="{FF2B5EF4-FFF2-40B4-BE49-F238E27FC236}">
                <a16:creationId xmlns:a16="http://schemas.microsoft.com/office/drawing/2014/main" id="{4DBE042C-8C11-C582-475D-7B34C07DBE40}"/>
              </a:ext>
            </a:extLst>
          </p:cNvPr>
          <p:cNvSpPr txBox="1"/>
          <p:nvPr/>
        </p:nvSpPr>
        <p:spPr>
          <a:xfrm>
            <a:off x="530919" y="694658"/>
            <a:ext cx="5777724" cy="2862322"/>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numpy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np</a:t>
            </a:r>
          </a:p>
          <a:p>
            <a:r>
              <a:rPr lang="en-US" altLang="zh-TW" sz="1200" b="0">
                <a:solidFill>
                  <a:srgbClr val="000000"/>
                </a:solidFill>
                <a:effectLst/>
                <a:latin typeface="標楷體" panose="03000509000000000000" pitchFamily="65" charset="-120"/>
                <a:ea typeface="標楷體" panose="03000509000000000000" pitchFamily="65" charset="-120"/>
              </a:rPr>
              <a:t>embedding_dim = </a:t>
            </a:r>
            <a:r>
              <a:rPr lang="en-US" altLang="zh-TW" sz="1200" b="0">
                <a:solidFill>
                  <a:srgbClr val="116644"/>
                </a:solidFill>
                <a:effectLst/>
                <a:latin typeface="標楷體" panose="03000509000000000000" pitchFamily="65" charset="-120"/>
                <a:ea typeface="標楷體" panose="03000509000000000000" pitchFamily="65" charset="-120"/>
              </a:rPr>
              <a:t>300</a:t>
            </a:r>
            <a:endParaRPr lang="en-US" altLang="zh-TW" sz="1200" b="0">
              <a:solidFill>
                <a:srgbClr val="000000"/>
              </a:solidFill>
              <a:effectLst/>
              <a:latin typeface="標楷體" panose="03000509000000000000" pitchFamily="65" charset="-120"/>
              <a:ea typeface="標楷體" panose="03000509000000000000" pitchFamily="65" charset="-120"/>
            </a:endParaRP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vocabulary = text_vectorization.get_vocabulary()  </a:t>
            </a:r>
          </a:p>
          <a:p>
            <a:r>
              <a:rPr lang="en-US" altLang="zh-TW" sz="1200" b="0">
                <a:solidFill>
                  <a:srgbClr val="000000"/>
                </a:solidFill>
                <a:effectLst/>
                <a:latin typeface="標楷體" panose="03000509000000000000" pitchFamily="65" charset="-120"/>
                <a:ea typeface="標楷體" panose="03000509000000000000" pitchFamily="65" charset="-120"/>
              </a:rPr>
              <a:t>word_index = </a:t>
            </a:r>
            <a:r>
              <a:rPr lang="en-US" altLang="zh-TW" sz="1200" b="0">
                <a:solidFill>
                  <a:srgbClr val="257693"/>
                </a:solidFill>
                <a:effectLst/>
                <a:latin typeface="標楷體" panose="03000509000000000000" pitchFamily="65" charset="-120"/>
                <a:ea typeface="標楷體" panose="03000509000000000000" pitchFamily="65" charset="-120"/>
              </a:rPr>
              <a:t>dict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zip</a:t>
            </a:r>
            <a:r>
              <a:rPr lang="en-US" altLang="zh-TW" sz="1200" b="0">
                <a:solidFill>
                  <a:srgbClr val="000000"/>
                </a:solidFill>
                <a:effectLst/>
                <a:latin typeface="標楷體" panose="03000509000000000000" pitchFamily="65" charset="-120"/>
                <a:ea typeface="標楷體" panose="03000509000000000000" pitchFamily="65" charset="-120"/>
              </a:rPr>
              <a:t>(vocabulary,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(vocabulary))))  </a:t>
            </a:r>
          </a:p>
          <a:p>
            <a:r>
              <a:rPr lang="en-US" altLang="zh-TW" sz="1200" b="0">
                <a:solidFill>
                  <a:srgbClr val="000000"/>
                </a:solidFill>
                <a:effectLst/>
                <a:latin typeface="標楷體" panose="03000509000000000000" pitchFamily="65" charset="-120"/>
                <a:ea typeface="標楷體" panose="03000509000000000000" pitchFamily="65" charset="-120"/>
              </a:rPr>
              <a:t>     </a:t>
            </a:r>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embedding_matrix = np.zeros((max_tokens, embedding_dim))</a:t>
            </a:r>
          </a:p>
          <a:p>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word, i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word_index.items():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i &lt; max_tokens:  </a:t>
            </a:r>
          </a:p>
          <a:p>
            <a:r>
              <a:rPr lang="en-US" altLang="zh-TW" sz="1200" b="0">
                <a:solidFill>
                  <a:srgbClr val="000000"/>
                </a:solidFill>
                <a:effectLst/>
                <a:latin typeface="標楷體" panose="03000509000000000000" pitchFamily="65" charset="-120"/>
                <a:ea typeface="標楷體" panose="03000509000000000000" pitchFamily="65" charset="-120"/>
              </a:rPr>
              <a:t>        embedding_vector = embeddings_index.get(word)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embedding_vector </a:t>
            </a:r>
            <a:r>
              <a:rPr lang="en-US" altLang="zh-TW" sz="1200" b="0">
                <a:solidFill>
                  <a:srgbClr val="0000FF"/>
                </a:solidFill>
                <a:effectLst/>
                <a:latin typeface="標楷體" panose="03000509000000000000" pitchFamily="65" charset="-120"/>
                <a:ea typeface="標楷體" panose="03000509000000000000" pitchFamily="65" charset="-120"/>
              </a:rPr>
              <a:t>is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embedding_matrix[i] = embedding_vector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endParaRPr lang="zh-TW" altLang="en-US" sz="1200" b="0">
              <a:solidFill>
                <a:srgbClr val="000000"/>
              </a:solidFill>
              <a:effectLst/>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DE4A14CB-8D88-1E92-946F-AFEFA3379CB9}"/>
              </a:ext>
            </a:extLst>
          </p:cNvPr>
          <p:cNvSpPr txBox="1"/>
          <p:nvPr/>
        </p:nvSpPr>
        <p:spPr>
          <a:xfrm>
            <a:off x="6854272" y="690813"/>
            <a:ext cx="504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取得之前使用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TextVectorization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層建立好的詞彙表，即取得來自</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IMDB</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影評資料的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vocabulary</a:t>
            </a:r>
            <a:endParaRPr lang="zh-TW" altLang="en-US" sz="1200">
              <a:solidFill>
                <a:schemeClr val="accent1">
                  <a:lumMod val="75000"/>
                </a:schemeClr>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D4E498FC-89C0-9BAB-C9F5-BB2B3ADEA842}"/>
              </a:ext>
            </a:extLst>
          </p:cNvPr>
          <p:cNvSpPr txBox="1"/>
          <p:nvPr/>
        </p:nvSpPr>
        <p:spPr>
          <a:xfrm>
            <a:off x="6854272" y="1217364"/>
            <a:ext cx="5040000"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建立將單字對應到詞彙表中的索引的字典，即將</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IMDB</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影評資料的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vocabulary</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轉為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dict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，亦可使用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dict(enumerate(vocabulary))</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來創建字典</a:t>
            </a:r>
          </a:p>
        </p:txBody>
      </p:sp>
      <p:sp>
        <p:nvSpPr>
          <p:cNvPr id="11" name="文字方塊 10">
            <a:extLst>
              <a:ext uri="{FF2B5EF4-FFF2-40B4-BE49-F238E27FC236}">
                <a16:creationId xmlns:a16="http://schemas.microsoft.com/office/drawing/2014/main" id="{1CBC5334-4B48-F7F8-340D-4AAD16B7CC8E}"/>
              </a:ext>
            </a:extLst>
          </p:cNvPr>
          <p:cNvSpPr txBox="1"/>
          <p:nvPr/>
        </p:nvSpPr>
        <p:spPr>
          <a:xfrm>
            <a:off x="6854272" y="1939404"/>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準備一個空矩陣，用來存放每個單字的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word2vec</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a:t>
            </a:r>
          </a:p>
        </p:txBody>
      </p:sp>
      <p:sp>
        <p:nvSpPr>
          <p:cNvPr id="12" name="文字方塊 11">
            <a:extLst>
              <a:ext uri="{FF2B5EF4-FFF2-40B4-BE49-F238E27FC236}">
                <a16:creationId xmlns:a16="http://schemas.microsoft.com/office/drawing/2014/main" id="{974DC447-5177-9FDF-2AA6-14944D3F8CA3}"/>
              </a:ext>
            </a:extLst>
          </p:cNvPr>
          <p:cNvSpPr txBox="1"/>
          <p:nvPr/>
        </p:nvSpPr>
        <p:spPr>
          <a:xfrm>
            <a:off x="6854272" y="2248121"/>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走訪每一個單字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(word)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及其在詞彙表中的索引</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a:t>
            </a:r>
            <a:endParaRPr lang="zh-TW" altLang="en-US" sz="1200">
              <a:solidFill>
                <a:schemeClr val="accent1">
                  <a:lumMod val="75000"/>
                </a:schemeClr>
              </a:solidFill>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1DB546DA-1B2C-D381-FF39-7461428C8E4A}"/>
              </a:ext>
            </a:extLst>
          </p:cNvPr>
          <p:cNvSpPr txBox="1"/>
          <p:nvPr/>
        </p:nvSpPr>
        <p:spPr>
          <a:xfrm>
            <a:off x="6854272" y="2556204"/>
            <a:ext cx="5040000"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word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對應到的</a:t>
            </a:r>
            <a:r>
              <a:rPr lang="en-US" altLang="zh-TW" sz="1200">
                <a:solidFill>
                  <a:schemeClr val="accent1">
                    <a:lumMod val="75000"/>
                  </a:schemeClr>
                </a:solidFill>
                <a:latin typeface="標楷體" panose="03000509000000000000" pitchFamily="65" charset="-120"/>
                <a:ea typeface="標楷體" panose="03000509000000000000" pitchFamily="65" charset="-120"/>
              </a:rPr>
              <a:t>word2vec</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若沒有對應到的</a:t>
            </a:r>
            <a:r>
              <a:rPr lang="en-US" altLang="zh-TW" sz="1200">
                <a:solidFill>
                  <a:schemeClr val="accent1">
                    <a:lumMod val="75000"/>
                  </a:schemeClr>
                </a:solidFill>
                <a:latin typeface="標楷體" panose="03000509000000000000" pitchFamily="65" charset="-120"/>
                <a:ea typeface="標楷體" panose="03000509000000000000" pitchFamily="65" charset="-120"/>
              </a:rPr>
              <a:t>word2vec</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向量則傳回</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None)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，即以</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get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指令，找出在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text_vectorization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與</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embeddings_index</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同時出現的單字，並給予詞向量</a:t>
            </a:r>
          </a:p>
        </p:txBody>
      </p:sp>
      <p:sp>
        <p:nvSpPr>
          <p:cNvPr id="14" name="文字方塊 13">
            <a:extLst>
              <a:ext uri="{FF2B5EF4-FFF2-40B4-BE49-F238E27FC236}">
                <a16:creationId xmlns:a16="http://schemas.microsoft.com/office/drawing/2014/main" id="{CA1CB265-F854-246C-D684-C04620F44F47}"/>
              </a:ext>
            </a:extLst>
          </p:cNvPr>
          <p:cNvSpPr txBox="1"/>
          <p:nvPr/>
        </p:nvSpPr>
        <p:spPr>
          <a:xfrm>
            <a:off x="6854272" y="3278244"/>
            <a:ext cx="504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將單字的</a:t>
            </a:r>
            <a:r>
              <a:rPr lang="en-US" altLang="zh-TW" sz="1200">
                <a:solidFill>
                  <a:schemeClr val="accent1">
                    <a:lumMod val="75000"/>
                  </a:schemeClr>
                </a:solidFill>
                <a:latin typeface="標楷體" panose="03000509000000000000" pitchFamily="65" charset="-120"/>
                <a:ea typeface="標楷體" panose="03000509000000000000" pitchFamily="65" charset="-120"/>
              </a:rPr>
              <a:t>word2vec</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向量存到嵌入矩陣中索引</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的位置</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若單字沒有對應</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GloVe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向量則會略過，其值將為預設的全零向量</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endParaRPr lang="zh-TW" altLang="en-US" sz="1200">
              <a:solidFill>
                <a:schemeClr val="accent1">
                  <a:lumMod val="75000"/>
                </a:schemeClr>
              </a:solidFill>
              <a:latin typeface="標楷體" panose="03000509000000000000" pitchFamily="65" charset="-120"/>
              <a:ea typeface="標楷體" panose="03000509000000000000" pitchFamily="65" charset="-120"/>
            </a:endParaRPr>
          </a:p>
        </p:txBody>
      </p:sp>
      <p:cxnSp>
        <p:nvCxnSpPr>
          <p:cNvPr id="15" name="接點: 肘形 14">
            <a:extLst>
              <a:ext uri="{FF2B5EF4-FFF2-40B4-BE49-F238E27FC236}">
                <a16:creationId xmlns:a16="http://schemas.microsoft.com/office/drawing/2014/main" id="{F6A9A176-8B1D-D724-C768-C601829EA0CE}"/>
              </a:ext>
            </a:extLst>
          </p:cNvPr>
          <p:cNvCxnSpPr>
            <a:cxnSpLocks/>
            <a:endCxn id="9" idx="1"/>
          </p:cNvCxnSpPr>
          <p:nvPr/>
        </p:nvCxnSpPr>
        <p:spPr>
          <a:xfrm flipV="1">
            <a:off x="4366430" y="921646"/>
            <a:ext cx="2487842" cy="461665"/>
          </a:xfrm>
          <a:prstGeom prst="bentConnector3">
            <a:avLst>
              <a:gd name="adj1" fmla="val 79632"/>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接點: 肘形 16">
            <a:extLst>
              <a:ext uri="{FF2B5EF4-FFF2-40B4-BE49-F238E27FC236}">
                <a16:creationId xmlns:a16="http://schemas.microsoft.com/office/drawing/2014/main" id="{DD7D2DA6-9068-85B3-8F19-0114F492375E}"/>
              </a:ext>
            </a:extLst>
          </p:cNvPr>
          <p:cNvCxnSpPr>
            <a:cxnSpLocks/>
            <a:endCxn id="11" idx="1"/>
          </p:cNvCxnSpPr>
          <p:nvPr/>
        </p:nvCxnSpPr>
        <p:spPr>
          <a:xfrm>
            <a:off x="4961853" y="1939404"/>
            <a:ext cx="1892419" cy="138500"/>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783F39A1-7538-F386-F8AA-37628AB8BEE5}"/>
              </a:ext>
            </a:extLst>
          </p:cNvPr>
          <p:cNvCxnSpPr>
            <a:cxnSpLocks/>
            <a:endCxn id="12" idx="1"/>
          </p:cNvCxnSpPr>
          <p:nvPr/>
        </p:nvCxnSpPr>
        <p:spPr>
          <a:xfrm>
            <a:off x="3331527" y="2307272"/>
            <a:ext cx="3522745" cy="79349"/>
          </a:xfrm>
          <a:prstGeom prst="bentConnector3">
            <a:avLst>
              <a:gd name="adj1" fmla="val 58049"/>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id="{AC482A54-AEC6-18A1-1A33-6F97733A55CF}"/>
              </a:ext>
            </a:extLst>
          </p:cNvPr>
          <p:cNvCxnSpPr>
            <a:cxnSpLocks/>
            <a:endCxn id="13" idx="1"/>
          </p:cNvCxnSpPr>
          <p:nvPr/>
        </p:nvCxnSpPr>
        <p:spPr>
          <a:xfrm>
            <a:off x="4706671" y="2668779"/>
            <a:ext cx="2147601" cy="210591"/>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F313661A-F810-C006-D900-6AAB75327A22}"/>
              </a:ext>
            </a:extLst>
          </p:cNvPr>
          <p:cNvCxnSpPr>
            <a:cxnSpLocks/>
            <a:endCxn id="14" idx="1"/>
          </p:cNvCxnSpPr>
          <p:nvPr/>
        </p:nvCxnSpPr>
        <p:spPr>
          <a:xfrm>
            <a:off x="4238839" y="3047412"/>
            <a:ext cx="2615433" cy="461665"/>
          </a:xfrm>
          <a:prstGeom prst="bentConnector3">
            <a:avLst>
              <a:gd name="adj1" fmla="val 54065"/>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460EC94D-2A18-08A2-D908-F5F5187F85A5}"/>
              </a:ext>
            </a:extLst>
          </p:cNvPr>
          <p:cNvCxnSpPr>
            <a:cxnSpLocks/>
            <a:endCxn id="10" idx="1"/>
          </p:cNvCxnSpPr>
          <p:nvPr/>
        </p:nvCxnSpPr>
        <p:spPr>
          <a:xfrm>
            <a:off x="5096532" y="1540530"/>
            <a:ext cx="1757740"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投影片編號版面配置區 3">
            <a:extLst>
              <a:ext uri="{FF2B5EF4-FFF2-40B4-BE49-F238E27FC236}">
                <a16:creationId xmlns:a16="http://schemas.microsoft.com/office/drawing/2014/main" id="{28485386-C94C-5AC7-07D8-59CA351AAA47}"/>
              </a:ext>
            </a:extLst>
          </p:cNvPr>
          <p:cNvSpPr>
            <a:spLocks noGrp="1"/>
          </p:cNvSpPr>
          <p:nvPr>
            <p:ph type="sldNum" sz="quarter" idx="12"/>
          </p:nvPr>
        </p:nvSpPr>
        <p:spPr>
          <a:xfrm>
            <a:off x="8610600" y="6356350"/>
            <a:ext cx="2743200" cy="365125"/>
          </a:xfrm>
        </p:spPr>
        <p:txBody>
          <a:bodyPr/>
          <a:lstStyle/>
          <a:p>
            <a:fld id="{FCF3ABE6-1E2C-49E4-947A-D3493A2513D2}" type="slidenum">
              <a:rPr lang="zh-TW" altLang="en-US" smtClean="0"/>
              <a:t>38</a:t>
            </a:fld>
            <a:endParaRPr lang="zh-TW" altLang="en-US"/>
          </a:p>
        </p:txBody>
      </p:sp>
      <p:sp>
        <p:nvSpPr>
          <p:cNvPr id="34" name="文字方塊 33">
            <a:extLst>
              <a:ext uri="{FF2B5EF4-FFF2-40B4-BE49-F238E27FC236}">
                <a16:creationId xmlns:a16="http://schemas.microsoft.com/office/drawing/2014/main" id="{A2EED51B-7EA4-646E-1AFE-03DFC85A8BF3}"/>
              </a:ext>
            </a:extLst>
          </p:cNvPr>
          <p:cNvSpPr txBox="1"/>
          <p:nvPr/>
        </p:nvSpPr>
        <p:spPr>
          <a:xfrm>
            <a:off x="530919" y="3609042"/>
            <a:ext cx="584860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建立</a:t>
            </a:r>
            <a:r>
              <a:rPr lang="en-US" altLang="zh-TW" sz="1400" b="1">
                <a:solidFill>
                  <a:srgbClr val="000000"/>
                </a:solidFill>
                <a:effectLst/>
                <a:latin typeface="標楷體" panose="03000509000000000000" pitchFamily="65" charset="-120"/>
                <a:ea typeface="標楷體" panose="03000509000000000000" pitchFamily="65" charset="-120"/>
              </a:rPr>
              <a:t>embedding_layer</a:t>
            </a:r>
            <a:endParaRPr lang="zh-TW" altLang="en-US" sz="1400" b="1">
              <a:latin typeface="標楷體" panose="03000509000000000000" pitchFamily="65" charset="-120"/>
              <a:ea typeface="標楷體" panose="03000509000000000000" pitchFamily="65" charset="-120"/>
            </a:endParaRPr>
          </a:p>
        </p:txBody>
      </p:sp>
      <p:sp>
        <p:nvSpPr>
          <p:cNvPr id="35" name="文字方塊 34">
            <a:extLst>
              <a:ext uri="{FF2B5EF4-FFF2-40B4-BE49-F238E27FC236}">
                <a16:creationId xmlns:a16="http://schemas.microsoft.com/office/drawing/2014/main" id="{052E0BE5-2DE4-33E2-EF6D-4A02B72E2685}"/>
              </a:ext>
            </a:extLst>
          </p:cNvPr>
          <p:cNvSpPr txBox="1"/>
          <p:nvPr/>
        </p:nvSpPr>
        <p:spPr>
          <a:xfrm>
            <a:off x="6854272" y="3907763"/>
            <a:ext cx="5040000"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6.</a:t>
            </a:r>
            <a:r>
              <a:rPr lang="zh-TW" altLang="en-US" sz="1400" b="1">
                <a:latin typeface="標楷體" panose="03000509000000000000" pitchFamily="65" charset="-120"/>
                <a:ea typeface="標楷體" panose="03000509000000000000" pitchFamily="65" charset="-120"/>
              </a:rPr>
              <a:t>建立</a:t>
            </a:r>
            <a:r>
              <a:rPr lang="zh-TW" altLang="en-US" sz="1400" b="1">
                <a:solidFill>
                  <a:srgbClr val="000000"/>
                </a:solidFill>
                <a:latin typeface="標楷體" panose="03000509000000000000" pitchFamily="65" charset="-120"/>
                <a:ea typeface="標楷體" panose="03000509000000000000" pitchFamily="65" charset="-120"/>
              </a:rPr>
              <a:t>模型並設定</a:t>
            </a:r>
            <a:r>
              <a:rPr lang="en-US" altLang="zh-TW" sz="1400" b="1">
                <a:solidFill>
                  <a:srgbClr val="000000"/>
                </a:solidFill>
                <a:latin typeface="標楷體" panose="03000509000000000000" pitchFamily="65" charset="-120"/>
                <a:ea typeface="標楷體" panose="03000509000000000000" pitchFamily="65" charset="-120"/>
              </a:rPr>
              <a:t>compile</a:t>
            </a:r>
            <a:endParaRPr lang="zh-TW" altLang="en-US" sz="1400" b="1">
              <a:latin typeface="標楷體" panose="03000509000000000000" pitchFamily="65" charset="-120"/>
              <a:ea typeface="標楷體" panose="03000509000000000000" pitchFamily="65" charset="-120"/>
            </a:endParaRPr>
          </a:p>
        </p:txBody>
      </p:sp>
      <p:sp>
        <p:nvSpPr>
          <p:cNvPr id="38" name="文字方塊 37">
            <a:extLst>
              <a:ext uri="{FF2B5EF4-FFF2-40B4-BE49-F238E27FC236}">
                <a16:creationId xmlns:a16="http://schemas.microsoft.com/office/drawing/2014/main" id="{0C98C6F7-0C81-E5F6-48C7-DD2EE838AE63}"/>
              </a:ext>
            </a:extLst>
          </p:cNvPr>
          <p:cNvSpPr txBox="1"/>
          <p:nvPr/>
        </p:nvSpPr>
        <p:spPr>
          <a:xfrm>
            <a:off x="550061" y="3916819"/>
            <a:ext cx="5758582" cy="1384995"/>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embedding_layer = layers.Embedding(</a:t>
            </a:r>
          </a:p>
          <a:p>
            <a:r>
              <a:rPr lang="en-US" altLang="zh-TW" sz="1200" b="0">
                <a:solidFill>
                  <a:srgbClr val="000000"/>
                </a:solidFill>
                <a:effectLst/>
                <a:latin typeface="標楷體" panose="03000509000000000000" pitchFamily="65" charset="-120"/>
                <a:ea typeface="標楷體" panose="03000509000000000000" pitchFamily="65" charset="-120"/>
              </a:rPr>
              <a:t>    max_tokens,</a:t>
            </a:r>
          </a:p>
          <a:p>
            <a:r>
              <a:rPr lang="en-US" altLang="zh-TW" sz="1200" b="0">
                <a:solidFill>
                  <a:srgbClr val="000000"/>
                </a:solidFill>
                <a:effectLst/>
                <a:latin typeface="標楷體" panose="03000509000000000000" pitchFamily="65" charset="-120"/>
                <a:ea typeface="標楷體" panose="03000509000000000000" pitchFamily="65" charset="-120"/>
              </a:rPr>
              <a:t>    embedding_dim,</a:t>
            </a:r>
          </a:p>
          <a:p>
            <a:r>
              <a:rPr lang="en-US" altLang="zh-TW" sz="1200" b="0">
                <a:solidFill>
                  <a:srgbClr val="000000"/>
                </a:solidFill>
                <a:effectLst/>
                <a:latin typeface="標楷體" panose="03000509000000000000" pitchFamily="65" charset="-120"/>
                <a:ea typeface="標楷體" panose="03000509000000000000" pitchFamily="65" charset="-120"/>
              </a:rPr>
              <a:t>    embeddings_initializer=keras.initializers.Constant(embedding_matrix),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trainable=</a:t>
            </a:r>
            <a:r>
              <a:rPr lang="en-US" altLang="zh-TW" sz="1200" b="0">
                <a:solidFill>
                  <a:srgbClr val="0000FF"/>
                </a:solidFill>
                <a:effectLst/>
                <a:latin typeface="標楷體" panose="03000509000000000000" pitchFamily="65" charset="-120"/>
                <a:ea typeface="標楷體" panose="03000509000000000000" pitchFamily="65" charset="-120"/>
              </a:rPr>
              <a:t>False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mask_zero=</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49" name="文字方塊 48">
            <a:extLst>
              <a:ext uri="{FF2B5EF4-FFF2-40B4-BE49-F238E27FC236}">
                <a16:creationId xmlns:a16="http://schemas.microsoft.com/office/drawing/2014/main" id="{E2F2568B-38A4-4C01-8823-4137EF51FBC4}"/>
              </a:ext>
            </a:extLst>
          </p:cNvPr>
          <p:cNvSpPr txBox="1"/>
          <p:nvPr/>
        </p:nvSpPr>
        <p:spPr>
          <a:xfrm>
            <a:off x="6854272" y="4229353"/>
            <a:ext cx="5040000" cy="1754326"/>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inputs = keras.Input(shape=(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dtype=</a:t>
            </a:r>
            <a:r>
              <a:rPr lang="en-US" altLang="zh-TW" sz="1200" b="0">
                <a:solidFill>
                  <a:srgbClr val="A31515"/>
                </a:solidFill>
                <a:effectLst/>
                <a:latin typeface="標楷體" panose="03000509000000000000" pitchFamily="65" charset="-120"/>
                <a:ea typeface="標楷體" panose="03000509000000000000" pitchFamily="65" charset="-120"/>
              </a:rPr>
              <a:t>"int64"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embedded = embedding_layer(inputs)</a:t>
            </a:r>
          </a:p>
          <a:p>
            <a:r>
              <a:rPr lang="en-US" altLang="zh-TW" sz="1200" b="0">
                <a:solidFill>
                  <a:srgbClr val="000000"/>
                </a:solidFill>
                <a:effectLst/>
                <a:latin typeface="標楷體" panose="03000509000000000000" pitchFamily="65" charset="-120"/>
                <a:ea typeface="標楷體" panose="03000509000000000000" pitchFamily="65" charset="-120"/>
              </a:rPr>
              <a:t>x = layers.Bidirectional(layers.LSTM(</a:t>
            </a:r>
            <a:r>
              <a:rPr lang="en-US" altLang="zh-TW" sz="1200" b="0">
                <a:solidFill>
                  <a:srgbClr val="116644"/>
                </a:solidFill>
                <a:effectLst/>
                <a:latin typeface="標楷體" panose="03000509000000000000" pitchFamily="65" charset="-120"/>
                <a:ea typeface="標楷體" panose="03000509000000000000" pitchFamily="65" charset="-120"/>
              </a:rPr>
              <a:t>32</a:t>
            </a:r>
            <a:r>
              <a:rPr lang="en-US" altLang="zh-TW" sz="1200" b="0">
                <a:solidFill>
                  <a:srgbClr val="000000"/>
                </a:solidFill>
                <a:effectLst/>
                <a:latin typeface="標楷體" panose="03000509000000000000" pitchFamily="65" charset="-120"/>
                <a:ea typeface="標楷體" panose="03000509000000000000" pitchFamily="65" charset="-120"/>
              </a:rPr>
              <a:t>))(embedded)</a:t>
            </a:r>
          </a:p>
          <a:p>
            <a:r>
              <a:rPr lang="en-US" altLang="zh-TW" sz="1200" b="0">
                <a:solidFill>
                  <a:srgbClr val="000000"/>
                </a:solidFill>
                <a:effectLst/>
                <a:latin typeface="標楷體" panose="03000509000000000000" pitchFamily="65" charset="-120"/>
                <a:ea typeface="標楷體" panose="03000509000000000000" pitchFamily="65" charset="-120"/>
              </a:rPr>
              <a:t>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outputs = layers.Dense(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activation=</a:t>
            </a:r>
            <a:r>
              <a:rPr lang="en-US" altLang="zh-TW" sz="1200" b="0">
                <a:solidFill>
                  <a:srgbClr val="A31515"/>
                </a:solidFill>
                <a:effectLst/>
                <a:latin typeface="標楷體" panose="03000509000000000000" pitchFamily="65" charset="-120"/>
                <a:ea typeface="標楷體" panose="03000509000000000000" pitchFamily="65" charset="-120"/>
              </a:rPr>
              <a:t>"sigmoid"</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model = keras.Model(inputs, outputs)</a:t>
            </a:r>
          </a:p>
          <a:p>
            <a:r>
              <a:rPr lang="en-US" altLang="zh-TW" sz="1200" b="0">
                <a:solidFill>
                  <a:srgbClr val="000000"/>
                </a:solidFill>
                <a:effectLst/>
                <a:latin typeface="標楷體" panose="03000509000000000000" pitchFamily="65" charset="-120"/>
                <a:ea typeface="標楷體" panose="03000509000000000000" pitchFamily="65" charset="-120"/>
              </a:rPr>
              <a:t>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"binary_crossentropy"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2" name="文字方塊 1">
            <a:extLst>
              <a:ext uri="{FF2B5EF4-FFF2-40B4-BE49-F238E27FC236}">
                <a16:creationId xmlns:a16="http://schemas.microsoft.com/office/drawing/2014/main" id="{0DAF1E0C-2B3F-FCA4-9E3E-EB046484D6E0}"/>
              </a:ext>
            </a:extLst>
          </p:cNvPr>
          <p:cNvSpPr txBox="1"/>
          <p:nvPr/>
        </p:nvSpPr>
        <p:spPr>
          <a:xfrm>
            <a:off x="530919" y="383036"/>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準備</a:t>
            </a:r>
            <a:r>
              <a:rPr lang="en-US" altLang="zh-TW" sz="1400" b="1">
                <a:latin typeface="標楷體" panose="03000509000000000000" pitchFamily="65" charset="-120"/>
                <a:ea typeface="標楷體" panose="03000509000000000000" pitchFamily="65" charset="-120"/>
              </a:rPr>
              <a:t>word2vec-google-news-300</a:t>
            </a:r>
            <a:r>
              <a:rPr lang="zh-TW" altLang="en-US" sz="1400" b="1">
                <a:latin typeface="標楷體" panose="03000509000000000000" pitchFamily="65" charset="-120"/>
                <a:ea typeface="標楷體" panose="03000509000000000000" pitchFamily="65" charset="-120"/>
              </a:rPr>
              <a:t>詞嵌入矩陣</a:t>
            </a:r>
          </a:p>
        </p:txBody>
      </p:sp>
      <p:pic>
        <p:nvPicPr>
          <p:cNvPr id="3" name="圖片 2">
            <a:extLst>
              <a:ext uri="{FF2B5EF4-FFF2-40B4-BE49-F238E27FC236}">
                <a16:creationId xmlns:a16="http://schemas.microsoft.com/office/drawing/2014/main" id="{475C6656-0761-70E9-F323-EBAA230BB16C}"/>
              </a:ext>
            </a:extLst>
          </p:cNvPr>
          <p:cNvPicPr>
            <a:picLocks noChangeAspect="1"/>
          </p:cNvPicPr>
          <p:nvPr/>
        </p:nvPicPr>
        <p:blipFill>
          <a:blip r:embed="rId2"/>
          <a:stretch>
            <a:fillRect/>
          </a:stretch>
        </p:blipFill>
        <p:spPr>
          <a:xfrm>
            <a:off x="126735" y="701122"/>
            <a:ext cx="339321" cy="133229"/>
          </a:xfrm>
          <a:prstGeom prst="rect">
            <a:avLst/>
          </a:prstGeom>
          <a:noFill/>
        </p:spPr>
      </p:pic>
    </p:spTree>
    <p:extLst>
      <p:ext uri="{BB962C8B-B14F-4D97-AF65-F5344CB8AC3E}">
        <p14:creationId xmlns:p14="http://schemas.microsoft.com/office/powerpoint/2010/main" val="1235276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9B87123E-40A0-98C2-AF9C-C8DD5CD41674}"/>
              </a:ext>
            </a:extLst>
          </p:cNvPr>
          <p:cNvSpPr txBox="1"/>
          <p:nvPr/>
        </p:nvSpPr>
        <p:spPr>
          <a:xfrm>
            <a:off x="538720" y="745254"/>
            <a:ext cx="5760000" cy="646331"/>
          </a:xfrm>
          <a:prstGeom prst="rect">
            <a:avLst/>
          </a:prstGeom>
          <a:noFill/>
          <a:ln>
            <a:solidFill>
              <a:schemeClr val="accent1"/>
            </a:solidFill>
          </a:ln>
        </p:spPr>
        <p:txBody>
          <a:bodyPr wrap="square" rtlCol="0">
            <a:spAutoFit/>
          </a:bodyPr>
          <a:lstStyle>
            <a:defPPr>
              <a:defRPr lang="zh-TW"/>
            </a:defPPr>
            <a:lvl1pPr>
              <a:defRPr/>
            </a:lvl1pPr>
          </a:lstStyle>
          <a:p>
            <a:r>
              <a:rPr lang="fr-FR" altLang="zh-TW" sz="1200">
                <a:solidFill>
                  <a:srgbClr val="0000FF"/>
                </a:solidFill>
                <a:latin typeface="標楷體" panose="03000509000000000000" pitchFamily="65" charset="-120"/>
                <a:ea typeface="標楷體" panose="03000509000000000000" pitchFamily="65" charset="-120"/>
              </a:rPr>
              <a:t>! </a:t>
            </a:r>
            <a:r>
              <a:rPr lang="en-US" altLang="zh-TW" sz="1200">
                <a:latin typeface="標楷體" panose="03000509000000000000" pitchFamily="65" charset="-120"/>
                <a:ea typeface="標楷體" panose="03000509000000000000" pitchFamily="65" charset="-120"/>
              </a:rPr>
              <a:t>curl -O https://ai.stanford.edu/~amaas/data/sentiment/aclImdb_v1.tar.gz</a:t>
            </a:r>
          </a:p>
          <a:p>
            <a:r>
              <a:rPr lang="fr-FR" altLang="zh-TW" sz="1200">
                <a:solidFill>
                  <a:srgbClr val="0000FF"/>
                </a:solidFill>
                <a:latin typeface="標楷體" panose="03000509000000000000" pitchFamily="65" charset="-120"/>
                <a:ea typeface="標楷體" panose="03000509000000000000" pitchFamily="65" charset="-120"/>
              </a:rPr>
              <a:t>! </a:t>
            </a:r>
            <a:r>
              <a:rPr lang="en-US" altLang="zh-TW" sz="1200">
                <a:latin typeface="標楷體" panose="03000509000000000000" pitchFamily="65" charset="-120"/>
                <a:ea typeface="標楷體" panose="03000509000000000000" pitchFamily="65" charset="-120"/>
              </a:rPr>
              <a:t>tar -xf aclImdb_v1.tar.gz</a:t>
            </a:r>
          </a:p>
          <a:p>
            <a:r>
              <a:rPr lang="fr-FR" altLang="zh-TW" sz="1200">
                <a:solidFill>
                  <a:srgbClr val="0000FF"/>
                </a:solidFill>
                <a:latin typeface="標楷體" panose="03000509000000000000" pitchFamily="65" charset="-120"/>
                <a:ea typeface="標楷體" panose="03000509000000000000" pitchFamily="65" charset="-120"/>
              </a:rPr>
              <a:t>!</a:t>
            </a:r>
            <a:r>
              <a:rPr lang="en-US" altLang="zh-TW" sz="1200">
                <a:latin typeface="標楷體" panose="03000509000000000000" pitchFamily="65" charset="-120"/>
                <a:ea typeface="標楷體" panose="03000509000000000000" pitchFamily="65" charset="-120"/>
              </a:rPr>
              <a:t> </a:t>
            </a:r>
            <a:r>
              <a:rPr lang="fr-FR" altLang="zh-TW" sz="1200">
                <a:latin typeface="標楷體" panose="03000509000000000000" pitchFamily="65" charset="-120"/>
                <a:ea typeface="標楷體" panose="03000509000000000000" pitchFamily="65" charset="-120"/>
              </a:rPr>
              <a:t>rm -r aclImdb/train/unsup</a:t>
            </a:r>
          </a:p>
        </p:txBody>
      </p:sp>
      <p:sp>
        <p:nvSpPr>
          <p:cNvPr id="15" name="文字方塊 14">
            <a:extLst>
              <a:ext uri="{FF2B5EF4-FFF2-40B4-BE49-F238E27FC236}">
                <a16:creationId xmlns:a16="http://schemas.microsoft.com/office/drawing/2014/main" id="{D8F20472-3C4E-14F0-9AD2-A3A2E6716722}"/>
              </a:ext>
            </a:extLst>
          </p:cNvPr>
          <p:cNvSpPr txBox="1"/>
          <p:nvPr/>
        </p:nvSpPr>
        <p:spPr>
          <a:xfrm>
            <a:off x="538718" y="1523528"/>
            <a:ext cx="5760000" cy="276999"/>
          </a:xfrm>
          <a:prstGeom prst="rect">
            <a:avLst/>
          </a:prstGeom>
          <a:noFill/>
          <a:ln>
            <a:solidFill>
              <a:schemeClr val="accent1"/>
            </a:solidFill>
          </a:ln>
        </p:spPr>
        <p:txBody>
          <a:bodyPr wrap="square">
            <a:spAutoFit/>
          </a:bodyPr>
          <a:lstStyle/>
          <a:p>
            <a:r>
              <a:rPr lang="fr-FR" altLang="zh-TW" sz="1200">
                <a:solidFill>
                  <a:srgbClr val="0000FF"/>
                </a:solidFill>
                <a:latin typeface="標楷體" panose="03000509000000000000" pitchFamily="65" charset="-120"/>
                <a:ea typeface="標楷體" panose="03000509000000000000" pitchFamily="65" charset="-120"/>
              </a:rPr>
              <a:t>!</a:t>
            </a:r>
            <a:r>
              <a:rPr lang="fr-FR" altLang="zh-TW" sz="1200">
                <a:solidFill>
                  <a:srgbClr val="000000"/>
                </a:solidFill>
                <a:latin typeface="標楷體" panose="03000509000000000000" pitchFamily="65" charset="-120"/>
                <a:ea typeface="標楷體" panose="03000509000000000000" pitchFamily="65" charset="-120"/>
              </a:rPr>
              <a:t>cat aclImdb/train</a:t>
            </a:r>
            <a:r>
              <a:rPr lang="fr-FR" altLang="zh-TW" sz="1200">
                <a:latin typeface="標楷體" panose="03000509000000000000" pitchFamily="65" charset="-120"/>
                <a:ea typeface="標楷體" panose="03000509000000000000" pitchFamily="65" charset="-120"/>
              </a:rPr>
              <a:t>/pos/10000_8</a:t>
            </a:r>
            <a:r>
              <a:rPr lang="fr-FR" altLang="zh-TW" sz="1200">
                <a:solidFill>
                  <a:srgbClr val="000000"/>
                </a:solidFill>
                <a:latin typeface="標楷體" panose="03000509000000000000" pitchFamily="65" charset="-120"/>
                <a:ea typeface="標楷體" panose="03000509000000000000" pitchFamily="65" charset="-120"/>
              </a:rPr>
              <a:t>.txt</a:t>
            </a:r>
          </a:p>
        </p:txBody>
      </p:sp>
      <p:sp>
        <p:nvSpPr>
          <p:cNvPr id="18" name="文字方塊 17">
            <a:extLst>
              <a:ext uri="{FF2B5EF4-FFF2-40B4-BE49-F238E27FC236}">
                <a16:creationId xmlns:a16="http://schemas.microsoft.com/office/drawing/2014/main" id="{E7F1AE8B-1C07-11B3-EF31-0DC21216230A}"/>
              </a:ext>
            </a:extLst>
          </p:cNvPr>
          <p:cNvSpPr txBox="1"/>
          <p:nvPr/>
        </p:nvSpPr>
        <p:spPr>
          <a:xfrm>
            <a:off x="538719" y="1828352"/>
            <a:ext cx="5760000" cy="1384995"/>
          </a:xfrm>
          <a:prstGeom prst="rect">
            <a:avLst/>
          </a:prstGeom>
          <a:noFill/>
        </p:spPr>
        <p:txBody>
          <a:bodyPr wrap="square">
            <a:spAutoFit/>
          </a:bodyPr>
          <a:lstStyle/>
          <a:p>
            <a:r>
              <a:rPr lang="en-US" altLang="zh-TW" sz="1200">
                <a:latin typeface="標楷體" panose="03000509000000000000" pitchFamily="65" charset="-120"/>
                <a:ea typeface="標楷體" panose="03000509000000000000" pitchFamily="65" charset="-120"/>
              </a:rPr>
              <a:t>I liked the film. Some of the action scenes were very interesting, tense and well done. I especially liked the opening scene which had a semi truck in it. A very tense action scene that seemed well done.&lt;</a:t>
            </a:r>
            <a:r>
              <a:rPr lang="en-US" altLang="zh-TW" sz="1200" err="1">
                <a:latin typeface="標楷體" panose="03000509000000000000" pitchFamily="65" charset="-120"/>
                <a:ea typeface="標楷體" panose="03000509000000000000" pitchFamily="65" charset="-120"/>
              </a:rPr>
              <a:t>br</a:t>
            </a:r>
            <a:r>
              <a:rPr lang="en-US" altLang="zh-TW" sz="1200">
                <a:latin typeface="標楷體" panose="03000509000000000000" pitchFamily="65" charset="-120"/>
                <a:ea typeface="標楷體" panose="03000509000000000000" pitchFamily="65" charset="-120"/>
              </a:rPr>
              <a:t> /&gt;&lt;</a:t>
            </a:r>
            <a:r>
              <a:rPr lang="en-US" altLang="zh-TW" sz="1200" err="1">
                <a:latin typeface="標楷體" panose="03000509000000000000" pitchFamily="65" charset="-120"/>
                <a:ea typeface="標楷體" panose="03000509000000000000" pitchFamily="65" charset="-120"/>
              </a:rPr>
              <a:t>br</a:t>
            </a:r>
            <a:r>
              <a:rPr lang="en-US" altLang="zh-TW" sz="1200">
                <a:latin typeface="標楷體" panose="03000509000000000000" pitchFamily="65" charset="-120"/>
                <a:ea typeface="標楷體" panose="03000509000000000000" pitchFamily="65" charset="-120"/>
              </a:rPr>
              <a:t> /&gt;Some of the transitional scenes were filmed in interesting ways such as time lapse photography, unusual colors, or interesting angles. Also the film is funny is several parts. I also liked how the evil guy was portrayed too. I'd give the film an 8 out of 10.</a:t>
            </a:r>
            <a:endParaRPr lang="zh-TW" altLang="en-US" sz="1200">
              <a:latin typeface="標楷體" panose="03000509000000000000" pitchFamily="65" charset="-120"/>
              <a:ea typeface="標楷體" panose="03000509000000000000" pitchFamily="65" charset="-120"/>
            </a:endParaRPr>
          </a:p>
        </p:txBody>
      </p:sp>
      <p:sp>
        <p:nvSpPr>
          <p:cNvPr id="20" name="文字方塊 19">
            <a:extLst>
              <a:ext uri="{FF2B5EF4-FFF2-40B4-BE49-F238E27FC236}">
                <a16:creationId xmlns:a16="http://schemas.microsoft.com/office/drawing/2014/main" id="{6374C646-80AD-05DC-83E5-BA169E60CBE8}"/>
              </a:ext>
            </a:extLst>
          </p:cNvPr>
          <p:cNvSpPr txBox="1"/>
          <p:nvPr/>
        </p:nvSpPr>
        <p:spPr>
          <a:xfrm>
            <a:off x="538718" y="3425466"/>
            <a:ext cx="5760000" cy="1754326"/>
          </a:xfrm>
          <a:prstGeom prst="rect">
            <a:avLst/>
          </a:prstGeom>
          <a:noFill/>
          <a:ln>
            <a:solidFill>
              <a:schemeClr val="accent1"/>
            </a:solidFill>
          </a:ln>
        </p:spPr>
        <p:txBody>
          <a:bodyPr wrap="square">
            <a:spAutoFit/>
          </a:bodyPr>
          <a:lstStyle/>
          <a:p>
            <a:r>
              <a:rPr lang="en-US" altLang="zh-TW" sz="1200">
                <a:solidFill>
                  <a:srgbClr val="AF00DB"/>
                </a:solidFill>
                <a:latin typeface="標楷體" panose="03000509000000000000" pitchFamily="65" charset="-120"/>
                <a:ea typeface="標楷體" panose="03000509000000000000" pitchFamily="65" charset="-120"/>
              </a:rPr>
              <a:t>import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os</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pathlib</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shutil</a:t>
            </a:r>
            <a:r>
              <a:rPr lang="en-US" altLang="zh-TW" sz="1200">
                <a:solidFill>
                  <a:srgbClr val="000000"/>
                </a:solidFill>
                <a:latin typeface="標楷體" panose="03000509000000000000" pitchFamily="65" charset="-120"/>
                <a:ea typeface="標楷體" panose="03000509000000000000" pitchFamily="65" charset="-120"/>
              </a:rPr>
              <a:t>, random</a:t>
            </a: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err="1">
                <a:solidFill>
                  <a:srgbClr val="000000"/>
                </a:solidFill>
                <a:latin typeface="標楷體" panose="03000509000000000000" pitchFamily="65" charset="-120"/>
                <a:ea typeface="標楷體" panose="03000509000000000000" pitchFamily="65" charset="-120"/>
              </a:rPr>
              <a:t>base_dir</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pathlib.Path</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aclImdb</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err="1">
                <a:solidFill>
                  <a:srgbClr val="000000"/>
                </a:solidFill>
                <a:latin typeface="標楷體" panose="03000509000000000000" pitchFamily="65" charset="-120"/>
                <a:ea typeface="標楷體" panose="03000509000000000000" pitchFamily="65" charset="-120"/>
              </a:rPr>
              <a:t>val_dir</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base_dir</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val</a:t>
            </a:r>
            <a:r>
              <a:rPr lang="en-US" altLang="zh-TW" sz="1200">
                <a:solidFill>
                  <a:srgbClr val="A31515"/>
                </a:solidFill>
                <a:latin typeface="標楷體" panose="03000509000000000000" pitchFamily="65" charset="-120"/>
                <a:ea typeface="標楷體" panose="03000509000000000000" pitchFamily="65" charset="-120"/>
              </a:rPr>
              <a:t>"</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err="1">
                <a:solidFill>
                  <a:srgbClr val="000000"/>
                </a:solidFill>
                <a:latin typeface="標楷體" panose="03000509000000000000" pitchFamily="65" charset="-120"/>
                <a:ea typeface="標楷體" panose="03000509000000000000" pitchFamily="65" charset="-120"/>
              </a:rPr>
              <a:t>train_dir</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base_dir</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A31515"/>
                </a:solidFill>
                <a:latin typeface="標楷體" panose="03000509000000000000" pitchFamily="65" charset="-120"/>
                <a:ea typeface="標楷體" panose="03000509000000000000" pitchFamily="65" charset="-120"/>
              </a:rPr>
              <a:t>"train"</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a:solidFill>
                  <a:srgbClr val="AF00DB"/>
                </a:solidFill>
                <a:latin typeface="標楷體" panose="03000509000000000000" pitchFamily="65" charset="-120"/>
                <a:ea typeface="標楷體" panose="03000509000000000000" pitchFamily="65" charset="-120"/>
              </a:rPr>
              <a:t>for</a:t>
            </a:r>
            <a:r>
              <a:rPr lang="en-US" altLang="zh-TW" sz="1200">
                <a:solidFill>
                  <a:srgbClr val="000000"/>
                </a:solidFill>
                <a:latin typeface="標楷體" panose="03000509000000000000" pitchFamily="65" charset="-120"/>
                <a:ea typeface="標楷體" panose="03000509000000000000" pitchFamily="65" charset="-120"/>
              </a:rPr>
              <a:t> category </a:t>
            </a:r>
            <a:r>
              <a:rPr lang="en-US" altLang="zh-TW" sz="1200">
                <a:solidFill>
                  <a:srgbClr val="0000FF"/>
                </a:solidFill>
                <a:latin typeface="標楷體" panose="03000509000000000000" pitchFamily="65" charset="-120"/>
                <a:ea typeface="標楷體" panose="03000509000000000000" pitchFamily="65" charset="-120"/>
              </a:rPr>
              <a:t>in</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"neg"</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"pos"</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files = </a:t>
            </a:r>
            <a:r>
              <a:rPr lang="en-US" altLang="zh-TW" sz="1200" err="1">
                <a:solidFill>
                  <a:srgbClr val="000000"/>
                </a:solidFill>
                <a:latin typeface="標楷體" panose="03000509000000000000" pitchFamily="65" charset="-120"/>
                <a:ea typeface="標楷體" panose="03000509000000000000" pitchFamily="65" charset="-120"/>
              </a:rPr>
              <a:t>os.listdir</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train_dir</a:t>
            </a:r>
            <a:r>
              <a:rPr lang="en-US" altLang="zh-TW" sz="1200">
                <a:solidFill>
                  <a:srgbClr val="000000"/>
                </a:solidFill>
                <a:latin typeface="標楷體" panose="03000509000000000000" pitchFamily="65" charset="-120"/>
                <a:ea typeface="標楷體" panose="03000509000000000000" pitchFamily="65" charset="-120"/>
              </a:rPr>
              <a:t> / category)</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795E26"/>
                </a:solidFill>
                <a:latin typeface="標楷體" panose="03000509000000000000" pitchFamily="65" charset="-120"/>
                <a:ea typeface="標楷體" panose="03000509000000000000" pitchFamily="65" charset="-120"/>
              </a:rPr>
              <a:t>print</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0000FF"/>
                </a:solidFill>
                <a:latin typeface="標楷體" panose="03000509000000000000" pitchFamily="65" charset="-120"/>
                <a:ea typeface="標楷體" panose="03000509000000000000" pitchFamily="65" charset="-120"/>
              </a:rPr>
              <a:t>f</a:t>
            </a:r>
            <a:r>
              <a:rPr lang="en-US" altLang="zh-TW" sz="1200">
                <a:solidFill>
                  <a:srgbClr val="A31515"/>
                </a:solidFill>
                <a:latin typeface="標楷體" panose="03000509000000000000" pitchFamily="65" charset="-120"/>
                <a:ea typeface="標楷體" panose="03000509000000000000" pitchFamily="65" charset="-120"/>
              </a:rPr>
              <a:t>"</a:t>
            </a:r>
            <a:r>
              <a:rPr lang="zh-TW" altLang="en-US" sz="1200">
                <a:solidFill>
                  <a:srgbClr val="A31515"/>
                </a:solidFill>
                <a:latin typeface="標楷體" panose="03000509000000000000" pitchFamily="65" charset="-120"/>
                <a:ea typeface="標楷體" panose="03000509000000000000" pitchFamily="65" charset="-120"/>
              </a:rPr>
              <a:t>檔案移動前，</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train_dir</a:t>
            </a:r>
            <a:r>
              <a:rPr lang="en-US" altLang="zh-TW" sz="1200">
                <a:solidFill>
                  <a:srgbClr val="000000"/>
                </a:solidFill>
                <a:latin typeface="標楷體" panose="03000509000000000000" pitchFamily="65" charset="-120"/>
                <a:ea typeface="標楷體" panose="03000509000000000000" pitchFamily="65" charset="-120"/>
              </a:rPr>
              <a:t> / category}</a:t>
            </a:r>
            <a:r>
              <a:rPr lang="zh-TW" altLang="en-US" sz="1200">
                <a:solidFill>
                  <a:srgbClr val="A31515"/>
                </a:solidFill>
                <a:latin typeface="標楷體" panose="03000509000000000000" pitchFamily="65" charset="-120"/>
                <a:ea typeface="標楷體" panose="03000509000000000000" pitchFamily="65" charset="-120"/>
              </a:rPr>
              <a:t>的資料夾裡有</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795E26"/>
                </a:solidFill>
                <a:latin typeface="標楷體" panose="03000509000000000000" pitchFamily="65" charset="-120"/>
                <a:ea typeface="標楷體" panose="03000509000000000000" pitchFamily="65" charset="-120"/>
              </a:rPr>
              <a:t>len</a:t>
            </a:r>
            <a:r>
              <a:rPr lang="en-US" altLang="zh-TW" sz="1200">
                <a:solidFill>
                  <a:srgbClr val="000000"/>
                </a:solidFill>
                <a:latin typeface="標楷體" panose="03000509000000000000" pitchFamily="65" charset="-120"/>
                <a:ea typeface="標楷體" panose="03000509000000000000" pitchFamily="65" charset="-120"/>
              </a:rPr>
              <a:t>(files)}</a:t>
            </a:r>
            <a:r>
              <a:rPr lang="zh-TW" altLang="en-US" sz="1200">
                <a:solidFill>
                  <a:srgbClr val="A31515"/>
                </a:solidFill>
                <a:latin typeface="標楷體" panose="03000509000000000000" pitchFamily="65" charset="-120"/>
                <a:ea typeface="標楷體" panose="03000509000000000000" pitchFamily="65" charset="-120"/>
              </a:rPr>
              <a:t>個</a:t>
            </a:r>
            <a:endParaRPr lang="en-US" altLang="zh-TW" sz="1200">
              <a:solidFill>
                <a:srgbClr val="A31515"/>
              </a:solidFill>
              <a:latin typeface="標楷體" panose="03000509000000000000" pitchFamily="65" charset="-120"/>
              <a:ea typeface="標楷體" panose="03000509000000000000" pitchFamily="65" charset="-120"/>
            </a:endParaRPr>
          </a:p>
          <a:p>
            <a:r>
              <a:rPr lang="en-US" altLang="zh-TW" sz="1200">
                <a:solidFill>
                  <a:srgbClr val="A31515"/>
                </a:solidFill>
                <a:latin typeface="標楷體" panose="03000509000000000000" pitchFamily="65" charset="-120"/>
                <a:ea typeface="標楷體" panose="03000509000000000000" pitchFamily="65" charset="-120"/>
              </a:rPr>
              <a:t>    </a:t>
            </a:r>
            <a:r>
              <a:rPr lang="zh-TW" altLang="en-US" sz="1200">
                <a:solidFill>
                  <a:srgbClr val="A31515"/>
                </a:solidFill>
                <a:latin typeface="標楷體" panose="03000509000000000000" pitchFamily="65" charset="-120"/>
                <a:ea typeface="標楷體" panose="03000509000000000000" pitchFamily="65" charset="-120"/>
              </a:rPr>
              <a:t>檔案</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a:solidFill>
                  <a:srgbClr val="000000"/>
                </a:solidFill>
                <a:latin typeface="標楷體" panose="03000509000000000000" pitchFamily="65" charset="-120"/>
                <a:ea typeface="標楷體" panose="03000509000000000000" pitchFamily="65" charset="-120"/>
              </a:rPr>
              <a:t>)</a:t>
            </a:r>
          </a:p>
        </p:txBody>
      </p:sp>
      <p:sp>
        <p:nvSpPr>
          <p:cNvPr id="24" name="文字方塊 23">
            <a:extLst>
              <a:ext uri="{FF2B5EF4-FFF2-40B4-BE49-F238E27FC236}">
                <a16:creationId xmlns:a16="http://schemas.microsoft.com/office/drawing/2014/main" id="{C26D009F-0AEB-4C7C-982F-3284F5BADB40}"/>
              </a:ext>
            </a:extLst>
          </p:cNvPr>
          <p:cNvSpPr txBox="1"/>
          <p:nvPr/>
        </p:nvSpPr>
        <p:spPr>
          <a:xfrm>
            <a:off x="538718" y="5224146"/>
            <a:ext cx="5760000" cy="461665"/>
          </a:xfrm>
          <a:prstGeom prst="rect">
            <a:avLst/>
          </a:prstGeom>
          <a:noFill/>
        </p:spPr>
        <p:txBody>
          <a:bodyPr wrap="square">
            <a:spAutoFit/>
          </a:bodyPr>
          <a:lstStyle/>
          <a:p>
            <a:r>
              <a:rPr lang="zh-TW" altLang="en-US" sz="1200">
                <a:solidFill>
                  <a:srgbClr val="212121"/>
                </a:solidFill>
                <a:latin typeface="標楷體" panose="03000509000000000000" pitchFamily="65" charset="-120"/>
                <a:ea typeface="標楷體" panose="03000509000000000000" pitchFamily="65" charset="-120"/>
              </a:rPr>
              <a:t>檔案移動前，</a:t>
            </a:r>
            <a:r>
              <a:rPr lang="en-US" altLang="zh-TW" sz="1200" err="1">
                <a:solidFill>
                  <a:srgbClr val="212121"/>
                </a:solidFill>
                <a:latin typeface="標楷體" panose="03000509000000000000" pitchFamily="65" charset="-120"/>
                <a:ea typeface="標楷體" panose="03000509000000000000" pitchFamily="65" charset="-120"/>
              </a:rPr>
              <a:t>aclImdb</a:t>
            </a:r>
            <a:r>
              <a:rPr lang="en-US" altLang="zh-TW" sz="1200">
                <a:solidFill>
                  <a:srgbClr val="212121"/>
                </a:solidFill>
                <a:latin typeface="標楷體" panose="03000509000000000000" pitchFamily="65" charset="-120"/>
                <a:ea typeface="標楷體" panose="03000509000000000000" pitchFamily="65" charset="-120"/>
              </a:rPr>
              <a:t>/train/neg</a:t>
            </a:r>
            <a:r>
              <a:rPr lang="zh-TW" altLang="en-US" sz="1200">
                <a:solidFill>
                  <a:srgbClr val="212121"/>
                </a:solidFill>
                <a:latin typeface="標楷體" panose="03000509000000000000" pitchFamily="65" charset="-120"/>
                <a:ea typeface="標楷體" panose="03000509000000000000" pitchFamily="65" charset="-120"/>
              </a:rPr>
              <a:t>的資料夾裡有</a:t>
            </a:r>
            <a:r>
              <a:rPr lang="en-US" altLang="zh-TW" sz="1200">
                <a:solidFill>
                  <a:srgbClr val="212121"/>
                </a:solidFill>
                <a:latin typeface="標楷體" panose="03000509000000000000" pitchFamily="65" charset="-120"/>
                <a:ea typeface="標楷體" panose="03000509000000000000" pitchFamily="65" charset="-120"/>
              </a:rPr>
              <a:t>12500</a:t>
            </a:r>
            <a:r>
              <a:rPr lang="zh-TW" altLang="en-US" sz="1200">
                <a:solidFill>
                  <a:srgbClr val="212121"/>
                </a:solidFill>
                <a:latin typeface="標楷體" panose="03000509000000000000" pitchFamily="65" charset="-120"/>
                <a:ea typeface="標楷體" panose="03000509000000000000" pitchFamily="65" charset="-120"/>
              </a:rPr>
              <a:t>個檔案</a:t>
            </a:r>
            <a:endParaRPr lang="en-US" altLang="zh-TW" sz="1200">
              <a:solidFill>
                <a:srgbClr val="212121"/>
              </a:solidFill>
              <a:latin typeface="標楷體" panose="03000509000000000000" pitchFamily="65" charset="-120"/>
              <a:ea typeface="標楷體" panose="03000509000000000000" pitchFamily="65" charset="-120"/>
            </a:endParaRPr>
          </a:p>
          <a:p>
            <a:r>
              <a:rPr lang="zh-TW" altLang="en-US" sz="1200">
                <a:solidFill>
                  <a:srgbClr val="212121"/>
                </a:solidFill>
                <a:latin typeface="標楷體" panose="03000509000000000000" pitchFamily="65" charset="-120"/>
                <a:ea typeface="標楷體" panose="03000509000000000000" pitchFamily="65" charset="-120"/>
              </a:rPr>
              <a:t>檔案移動前，</a:t>
            </a:r>
            <a:r>
              <a:rPr lang="en-US" altLang="zh-TW" sz="1200" err="1">
                <a:solidFill>
                  <a:srgbClr val="212121"/>
                </a:solidFill>
                <a:latin typeface="標楷體" panose="03000509000000000000" pitchFamily="65" charset="-120"/>
                <a:ea typeface="標楷體" panose="03000509000000000000" pitchFamily="65" charset="-120"/>
              </a:rPr>
              <a:t>aclImdb</a:t>
            </a:r>
            <a:r>
              <a:rPr lang="en-US" altLang="zh-TW" sz="1200">
                <a:solidFill>
                  <a:srgbClr val="212121"/>
                </a:solidFill>
                <a:latin typeface="標楷體" panose="03000509000000000000" pitchFamily="65" charset="-120"/>
                <a:ea typeface="標楷體" panose="03000509000000000000" pitchFamily="65" charset="-120"/>
              </a:rPr>
              <a:t>/train/pos</a:t>
            </a:r>
            <a:r>
              <a:rPr lang="zh-TW" altLang="en-US" sz="1200">
                <a:solidFill>
                  <a:srgbClr val="212121"/>
                </a:solidFill>
                <a:latin typeface="標楷體" panose="03000509000000000000" pitchFamily="65" charset="-120"/>
                <a:ea typeface="標楷體" panose="03000509000000000000" pitchFamily="65" charset="-120"/>
              </a:rPr>
              <a:t>的資料夾裡有</a:t>
            </a:r>
            <a:r>
              <a:rPr lang="en-US" altLang="zh-TW" sz="1200">
                <a:solidFill>
                  <a:srgbClr val="212121"/>
                </a:solidFill>
                <a:latin typeface="標楷體" panose="03000509000000000000" pitchFamily="65" charset="-120"/>
                <a:ea typeface="標楷體" panose="03000509000000000000" pitchFamily="65" charset="-120"/>
              </a:rPr>
              <a:t>12500</a:t>
            </a:r>
            <a:r>
              <a:rPr lang="zh-TW" altLang="en-US" sz="1200">
                <a:solidFill>
                  <a:srgbClr val="212121"/>
                </a:solidFill>
                <a:latin typeface="標楷體" panose="03000509000000000000" pitchFamily="65" charset="-120"/>
                <a:ea typeface="標楷體" panose="03000509000000000000" pitchFamily="65" charset="-120"/>
              </a:rPr>
              <a:t>個檔案</a:t>
            </a:r>
            <a:endParaRPr lang="zh-TW" altLang="en-US" sz="120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3B62580C-A405-9123-5725-32554706A55A}"/>
              </a:ext>
            </a:extLst>
          </p:cNvPr>
          <p:cNvSpPr>
            <a:spLocks noGrp="1"/>
          </p:cNvSpPr>
          <p:nvPr>
            <p:ph type="sldNum" sz="quarter" idx="12"/>
          </p:nvPr>
        </p:nvSpPr>
        <p:spPr/>
        <p:txBody>
          <a:bodyPr/>
          <a:lstStyle/>
          <a:p>
            <a:fld id="{FCF3ABE6-1E2C-49E4-947A-D3493A2513D2}" type="slidenum">
              <a:rPr lang="zh-TW" altLang="en-US" smtClean="0"/>
              <a:t>3</a:t>
            </a:fld>
            <a:endParaRPr lang="zh-TW" altLang="en-US"/>
          </a:p>
        </p:txBody>
      </p:sp>
      <p:pic>
        <p:nvPicPr>
          <p:cNvPr id="3" name="圖片 2">
            <a:extLst>
              <a:ext uri="{FF2B5EF4-FFF2-40B4-BE49-F238E27FC236}">
                <a16:creationId xmlns:a16="http://schemas.microsoft.com/office/drawing/2014/main" id="{3C6411B3-F26E-27C2-C38A-C0ADF20BF1B8}"/>
              </a:ext>
            </a:extLst>
          </p:cNvPr>
          <p:cNvPicPr>
            <a:picLocks noChangeAspect="1"/>
          </p:cNvPicPr>
          <p:nvPr/>
        </p:nvPicPr>
        <p:blipFill>
          <a:blip r:embed="rId2"/>
          <a:stretch>
            <a:fillRect/>
          </a:stretch>
        </p:blipFill>
        <p:spPr>
          <a:xfrm>
            <a:off x="199397" y="742473"/>
            <a:ext cx="339321" cy="133229"/>
          </a:xfrm>
          <a:prstGeom prst="rect">
            <a:avLst/>
          </a:prstGeom>
          <a:noFill/>
        </p:spPr>
      </p:pic>
      <p:sp>
        <p:nvSpPr>
          <p:cNvPr id="8" name="文字方塊 7">
            <a:extLst>
              <a:ext uri="{FF2B5EF4-FFF2-40B4-BE49-F238E27FC236}">
                <a16:creationId xmlns:a16="http://schemas.microsoft.com/office/drawing/2014/main" id="{978C8B94-D000-D759-3A65-246C002CAF76}"/>
              </a:ext>
            </a:extLst>
          </p:cNvPr>
          <p:cNvSpPr txBox="1"/>
          <p:nvPr/>
        </p:nvSpPr>
        <p:spPr>
          <a:xfrm>
            <a:off x="-1" y="7282"/>
            <a:ext cx="7400261"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a:t>
            </a:r>
            <a:endParaRPr lang="zh-TW" altLang="en-US" sz="1800" b="1">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21C056F4-727E-5CFB-50DC-7AA259410374}"/>
              </a:ext>
            </a:extLst>
          </p:cNvPr>
          <p:cNvSpPr txBox="1"/>
          <p:nvPr/>
        </p:nvSpPr>
        <p:spPr>
          <a:xfrm>
            <a:off x="6967874" y="1523527"/>
            <a:ext cx="4373526"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查看文字檔</a:t>
            </a:r>
            <a:r>
              <a:rPr lang="en-US" altLang="zh-TW" sz="1200">
                <a:solidFill>
                  <a:schemeClr val="accent1">
                    <a:lumMod val="75000"/>
                  </a:schemeClr>
                </a:solidFill>
                <a:highlight>
                  <a:srgbClr val="F7F7F7"/>
                </a:highlight>
                <a:latin typeface="標楷體" panose="03000509000000000000" pitchFamily="65" charset="-120"/>
                <a:ea typeface="標楷體" panose="03000509000000000000" pitchFamily="65" charset="-120"/>
              </a:rPr>
              <a:t>10000_8</a:t>
            </a:r>
            <a:r>
              <a:rPr lang="en-US" altLang="zh-TW"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.txt</a:t>
            </a:r>
            <a:r>
              <a:rPr lang="zh-TW" altLang="en-US"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的內容</a:t>
            </a:r>
          </a:p>
        </p:txBody>
      </p:sp>
      <p:cxnSp>
        <p:nvCxnSpPr>
          <p:cNvPr id="13" name="直線單箭頭接點 12">
            <a:extLst>
              <a:ext uri="{FF2B5EF4-FFF2-40B4-BE49-F238E27FC236}">
                <a16:creationId xmlns:a16="http://schemas.microsoft.com/office/drawing/2014/main" id="{C98E6606-1B4B-C25C-7889-B5547F049D5B}"/>
              </a:ext>
            </a:extLst>
          </p:cNvPr>
          <p:cNvCxnSpPr>
            <a:cxnSpLocks/>
            <a:endCxn id="11" idx="1"/>
          </p:cNvCxnSpPr>
          <p:nvPr/>
        </p:nvCxnSpPr>
        <p:spPr>
          <a:xfrm>
            <a:off x="3352804" y="1662027"/>
            <a:ext cx="3615070"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圖片 16">
            <a:extLst>
              <a:ext uri="{FF2B5EF4-FFF2-40B4-BE49-F238E27FC236}">
                <a16:creationId xmlns:a16="http://schemas.microsoft.com/office/drawing/2014/main" id="{3B73F10C-AB93-53FD-A421-C0EB62EC7726}"/>
              </a:ext>
            </a:extLst>
          </p:cNvPr>
          <p:cNvPicPr>
            <a:picLocks noChangeAspect="1"/>
          </p:cNvPicPr>
          <p:nvPr/>
        </p:nvPicPr>
        <p:blipFill>
          <a:blip r:embed="rId3"/>
          <a:stretch>
            <a:fillRect/>
          </a:stretch>
        </p:blipFill>
        <p:spPr>
          <a:xfrm>
            <a:off x="7719241" y="2139028"/>
            <a:ext cx="2870791" cy="1253311"/>
          </a:xfrm>
          <a:prstGeom prst="rect">
            <a:avLst/>
          </a:prstGeom>
        </p:spPr>
      </p:pic>
      <p:sp>
        <p:nvSpPr>
          <p:cNvPr id="2" name="文字方塊 1">
            <a:extLst>
              <a:ext uri="{FF2B5EF4-FFF2-40B4-BE49-F238E27FC236}">
                <a16:creationId xmlns:a16="http://schemas.microsoft.com/office/drawing/2014/main" id="{B4D58C1B-9B8B-009F-72D7-BD841AE8D21A}"/>
              </a:ext>
            </a:extLst>
          </p:cNvPr>
          <p:cNvSpPr txBox="1"/>
          <p:nvPr/>
        </p:nvSpPr>
        <p:spPr>
          <a:xfrm>
            <a:off x="538717" y="437145"/>
            <a:ext cx="5760001"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1.</a:t>
            </a:r>
            <a:r>
              <a:rPr lang="zh-TW" altLang="en-US" sz="1400" b="1">
                <a:latin typeface="標楷體" panose="03000509000000000000" pitchFamily="65" charset="-120"/>
                <a:ea typeface="標楷體" panose="03000509000000000000" pitchFamily="65" charset="-120"/>
              </a:rPr>
              <a:t>準備</a:t>
            </a:r>
            <a:r>
              <a:rPr lang="en-US" altLang="zh-TW" sz="1400" b="1">
                <a:latin typeface="標楷體" panose="03000509000000000000" pitchFamily="65" charset="-120"/>
                <a:ea typeface="標楷體" panose="03000509000000000000" pitchFamily="65" charset="-120"/>
              </a:rPr>
              <a:t>IMDB</a:t>
            </a:r>
            <a:r>
              <a:rPr lang="zh-TW" altLang="en-US" sz="1400" b="1">
                <a:latin typeface="標楷體" panose="03000509000000000000" pitchFamily="65" charset="-120"/>
                <a:ea typeface="標楷體" panose="03000509000000000000" pitchFamily="65" charset="-120"/>
              </a:rPr>
              <a:t>影評資料</a:t>
            </a:r>
            <a:endParaRPr lang="zh-TW" altLang="en-US" sz="1400"/>
          </a:p>
        </p:txBody>
      </p:sp>
    </p:spTree>
    <p:extLst>
      <p:ext uri="{BB962C8B-B14F-4D97-AF65-F5344CB8AC3E}">
        <p14:creationId xmlns:p14="http://schemas.microsoft.com/office/powerpoint/2010/main" val="4129174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14DBA59-A195-FDD1-A5A3-5D7042461CE0}"/>
              </a:ext>
            </a:extLst>
          </p:cNvPr>
          <p:cNvSpPr>
            <a:spLocks noGrp="1"/>
          </p:cNvSpPr>
          <p:nvPr>
            <p:ph type="sldNum" sz="quarter" idx="12"/>
          </p:nvPr>
        </p:nvSpPr>
        <p:spPr/>
        <p:txBody>
          <a:bodyPr/>
          <a:lstStyle/>
          <a:p>
            <a:fld id="{FCF3ABE6-1E2C-49E4-947A-D3493A2513D2}" type="slidenum">
              <a:rPr lang="zh-TW" altLang="en-US" smtClean="0"/>
              <a:t>39</a:t>
            </a:fld>
            <a:endParaRPr lang="zh-TW" altLang="en-US"/>
          </a:p>
        </p:txBody>
      </p:sp>
      <p:sp>
        <p:nvSpPr>
          <p:cNvPr id="5" name="文字方塊 4">
            <a:extLst>
              <a:ext uri="{FF2B5EF4-FFF2-40B4-BE49-F238E27FC236}">
                <a16:creationId xmlns:a16="http://schemas.microsoft.com/office/drawing/2014/main" id="{85422C86-8550-7117-8692-D895F38FBB32}"/>
              </a:ext>
            </a:extLst>
          </p:cNvPr>
          <p:cNvSpPr txBox="1"/>
          <p:nvPr/>
        </p:nvSpPr>
        <p:spPr>
          <a:xfrm>
            <a:off x="0" y="0"/>
            <a:ext cx="11150009" cy="369332"/>
          </a:xfrm>
          <a:prstGeom prst="rect">
            <a:avLst/>
          </a:prstGeom>
          <a:noFill/>
        </p:spPr>
        <p:txBody>
          <a:bodyPr wrap="square">
            <a:spAutoFit/>
          </a:bodyPr>
          <a:lstStyle/>
          <a:p>
            <a:r>
              <a:rPr lang="en-US" altLang="zh-TW" sz="1600" b="1" i="0">
                <a:solidFill>
                  <a:srgbClr val="0033CC"/>
                </a:solidFill>
                <a:effectLst/>
                <a:latin typeface="標楷體" panose="03000509000000000000" pitchFamily="65" charset="-120"/>
                <a:ea typeface="標楷體" panose="03000509000000000000" pitchFamily="65" charset="-120"/>
              </a:rPr>
              <a:t>Sentiment Analysis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by Word Embedding with Different Corpus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word2vec-google-news-300</a:t>
            </a:r>
            <a:r>
              <a:rPr lang="en-US" altLang="zh-TW" sz="1600" b="1" i="0">
                <a:solidFill>
                  <a:srgbClr val="0033CC"/>
                </a:solidFill>
                <a:effectLst/>
                <a:latin typeface="標楷體" panose="03000509000000000000" pitchFamily="65" charset="-120"/>
                <a:ea typeface="標楷體" panose="03000509000000000000" pitchFamily="65" charset="-120"/>
              </a:rPr>
              <a:t> </a:t>
            </a:r>
          </a:p>
        </p:txBody>
      </p:sp>
      <p:sp>
        <p:nvSpPr>
          <p:cNvPr id="7" name="文字方塊 6">
            <a:extLst>
              <a:ext uri="{FF2B5EF4-FFF2-40B4-BE49-F238E27FC236}">
                <a16:creationId xmlns:a16="http://schemas.microsoft.com/office/drawing/2014/main" id="{8782F43E-6389-F8AC-852A-4D48B7F82C4F}"/>
              </a:ext>
            </a:extLst>
          </p:cNvPr>
          <p:cNvSpPr txBox="1"/>
          <p:nvPr/>
        </p:nvSpPr>
        <p:spPr>
          <a:xfrm>
            <a:off x="546015" y="2684454"/>
            <a:ext cx="6477000"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8.</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sp>
        <p:nvSpPr>
          <p:cNvPr id="9" name="文字方塊 8">
            <a:extLst>
              <a:ext uri="{FF2B5EF4-FFF2-40B4-BE49-F238E27FC236}">
                <a16:creationId xmlns:a16="http://schemas.microsoft.com/office/drawing/2014/main" id="{5A2E070A-00EA-CCD1-E88D-0BB0F6FAC539}"/>
              </a:ext>
            </a:extLst>
          </p:cNvPr>
          <p:cNvSpPr txBox="1"/>
          <p:nvPr/>
        </p:nvSpPr>
        <p:spPr>
          <a:xfrm>
            <a:off x="546015" y="690813"/>
            <a:ext cx="6477000" cy="1938992"/>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callbacks = [</a:t>
            </a:r>
          </a:p>
          <a:p>
            <a:r>
              <a:rPr lang="en-US" altLang="zh-TW" sz="1200" b="0">
                <a:solidFill>
                  <a:srgbClr val="000000"/>
                </a:solidFill>
                <a:effectLst/>
                <a:latin typeface="標楷體" panose="03000509000000000000" pitchFamily="65" charset="-120"/>
                <a:ea typeface="標楷體" panose="03000509000000000000" pitchFamily="65" charset="-120"/>
              </a:rPr>
              <a:t>    keras.callbacks.ModelCheckpoint(</a:t>
            </a:r>
            <a:r>
              <a:rPr lang="en-US" altLang="zh-TW" sz="1200" b="0">
                <a:solidFill>
                  <a:srgbClr val="A31515"/>
                </a:solidFill>
                <a:effectLst/>
                <a:latin typeface="標楷體" panose="03000509000000000000" pitchFamily="65" charset="-120"/>
                <a:ea typeface="標楷體" panose="03000509000000000000" pitchFamily="65" charset="-120"/>
              </a:rPr>
              <a:t>"word2vec_embeddings_google_news"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save_best_only=</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history_int_word2vec_google_news = model.fit(int_train_ds, validation_data=int_val_ds,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 callbacks=callbacks) </a:t>
            </a:r>
          </a:p>
          <a:p>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model = keras.models.load_model(</a:t>
            </a:r>
            <a:r>
              <a:rPr lang="en-US" altLang="zh-TW" sz="1200" b="0">
                <a:solidFill>
                  <a:srgbClr val="A31515"/>
                </a:solidFill>
                <a:effectLst/>
                <a:latin typeface="標楷體" panose="03000509000000000000" pitchFamily="65" charset="-120"/>
                <a:ea typeface="標楷體" panose="03000509000000000000" pitchFamily="65" charset="-120"/>
              </a:rPr>
              <a:t>"word2vec_embeddings_google_news"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"Test acc: </a:t>
            </a:r>
            <a:r>
              <a:rPr lang="en-US" altLang="zh-TW" sz="1200" b="0">
                <a:solidFill>
                  <a:srgbClr val="000000"/>
                </a:solidFill>
                <a:effectLst/>
                <a:latin typeface="標楷體" panose="03000509000000000000" pitchFamily="65" charset="-120"/>
                <a:ea typeface="標楷體" panose="03000509000000000000" pitchFamily="65" charset="-120"/>
              </a:rPr>
              <a:t>{model.evaluate(int_test_ds)[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:.3f</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1" name="文字方塊 10">
            <a:extLst>
              <a:ext uri="{FF2B5EF4-FFF2-40B4-BE49-F238E27FC236}">
                <a16:creationId xmlns:a16="http://schemas.microsoft.com/office/drawing/2014/main" id="{A1BB0482-098C-0D53-C3F2-4916C530222D}"/>
              </a:ext>
            </a:extLst>
          </p:cNvPr>
          <p:cNvSpPr txBox="1"/>
          <p:nvPr/>
        </p:nvSpPr>
        <p:spPr>
          <a:xfrm>
            <a:off x="546014" y="2992231"/>
            <a:ext cx="6477001"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history_int_word2vec_google_news.history[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history_int_word2vec_google_news.history[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plt.gcf().set_facecolor(</a:t>
            </a:r>
            <a:r>
              <a:rPr lang="en-US" altLang="zh-TW" sz="1200" b="0">
                <a:solidFill>
                  <a:srgbClr val="A31515"/>
                </a:solidFill>
                <a:effectLst/>
                <a:latin typeface="標楷體" panose="03000509000000000000" pitchFamily="65" charset="-120"/>
                <a:ea typeface="標楷體" panose="03000509000000000000" pitchFamily="65" charset="-120"/>
              </a:rPr>
              <a:t>'silver'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accuracy:int &amp; word2vec_embeddings_google_news"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pic>
        <p:nvPicPr>
          <p:cNvPr id="3" name="圖片 2">
            <a:extLst>
              <a:ext uri="{FF2B5EF4-FFF2-40B4-BE49-F238E27FC236}">
                <a16:creationId xmlns:a16="http://schemas.microsoft.com/office/drawing/2014/main" id="{D63780C7-8936-A8E9-BFA4-D0AD0CA28691}"/>
              </a:ext>
            </a:extLst>
          </p:cNvPr>
          <p:cNvPicPr>
            <a:picLocks noChangeAspect="1"/>
          </p:cNvPicPr>
          <p:nvPr/>
        </p:nvPicPr>
        <p:blipFill>
          <a:blip r:embed="rId2"/>
          <a:stretch>
            <a:fillRect/>
          </a:stretch>
        </p:blipFill>
        <p:spPr>
          <a:xfrm>
            <a:off x="7341081" y="2992231"/>
            <a:ext cx="4320000" cy="3028918"/>
          </a:xfrm>
          <a:prstGeom prst="rect">
            <a:avLst/>
          </a:prstGeom>
        </p:spPr>
      </p:pic>
      <p:sp>
        <p:nvSpPr>
          <p:cNvPr id="2" name="文字方塊 1">
            <a:extLst>
              <a:ext uri="{FF2B5EF4-FFF2-40B4-BE49-F238E27FC236}">
                <a16:creationId xmlns:a16="http://schemas.microsoft.com/office/drawing/2014/main" id="{BE125028-9E44-1BD3-2BF8-AC85F11F7568}"/>
              </a:ext>
            </a:extLst>
          </p:cNvPr>
          <p:cNvSpPr txBox="1"/>
          <p:nvPr/>
        </p:nvSpPr>
        <p:spPr>
          <a:xfrm>
            <a:off x="530919" y="383036"/>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7.</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callbacks</a:t>
            </a:r>
            <a:r>
              <a:rPr lang="zh-TW" altLang="en-US" sz="1400" b="1">
                <a:latin typeface="標楷體" panose="03000509000000000000" pitchFamily="65" charset="-120"/>
                <a:ea typeface="標楷體" panose="03000509000000000000" pitchFamily="65" charset="-120"/>
              </a:rPr>
              <a:t>並訓練模型</a:t>
            </a:r>
            <a:endParaRPr lang="en-US" altLang="zh-TW" sz="1400">
              <a:solidFill>
                <a:srgbClr val="C00000"/>
              </a:solidFill>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171F6985-665D-23DB-4A26-551674E28F8E}"/>
              </a:ext>
            </a:extLst>
          </p:cNvPr>
          <p:cNvPicPr>
            <a:picLocks noChangeAspect="1"/>
          </p:cNvPicPr>
          <p:nvPr/>
        </p:nvPicPr>
        <p:blipFill>
          <a:blip r:embed="rId3"/>
          <a:stretch>
            <a:fillRect/>
          </a:stretch>
        </p:blipFill>
        <p:spPr>
          <a:xfrm>
            <a:off x="126735" y="722384"/>
            <a:ext cx="339321" cy="133229"/>
          </a:xfrm>
          <a:prstGeom prst="rect">
            <a:avLst/>
          </a:prstGeom>
          <a:noFill/>
        </p:spPr>
      </p:pic>
    </p:spTree>
    <p:extLst>
      <p:ext uri="{BB962C8B-B14F-4D97-AF65-F5344CB8AC3E}">
        <p14:creationId xmlns:p14="http://schemas.microsoft.com/office/powerpoint/2010/main" val="291402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6A55C28-AD78-AD3F-0AC5-9E389CD8A7CA}"/>
              </a:ext>
            </a:extLst>
          </p:cNvPr>
          <p:cNvSpPr>
            <a:spLocks noGrp="1"/>
          </p:cNvSpPr>
          <p:nvPr>
            <p:ph type="sldNum" sz="quarter" idx="12"/>
          </p:nvPr>
        </p:nvSpPr>
        <p:spPr/>
        <p:txBody>
          <a:bodyPr/>
          <a:lstStyle/>
          <a:p>
            <a:fld id="{FCF3ABE6-1E2C-49E4-947A-D3493A2513D2}" type="slidenum">
              <a:rPr lang="zh-TW" altLang="en-US" smtClean="0"/>
              <a:t>40</a:t>
            </a:fld>
            <a:endParaRPr lang="zh-TW" altLang="en-US"/>
          </a:p>
        </p:txBody>
      </p:sp>
      <p:sp>
        <p:nvSpPr>
          <p:cNvPr id="5" name="文字方塊 4">
            <a:extLst>
              <a:ext uri="{FF2B5EF4-FFF2-40B4-BE49-F238E27FC236}">
                <a16:creationId xmlns:a16="http://schemas.microsoft.com/office/drawing/2014/main" id="{313626EB-BC91-6D35-2D69-C3C42318A7A3}"/>
              </a:ext>
            </a:extLst>
          </p:cNvPr>
          <p:cNvSpPr txBox="1"/>
          <p:nvPr/>
        </p:nvSpPr>
        <p:spPr>
          <a:xfrm>
            <a:off x="519305" y="693581"/>
            <a:ext cx="5156217" cy="415498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max_length = </a:t>
            </a:r>
            <a:r>
              <a:rPr lang="en-US" altLang="zh-TW" sz="1200" b="0">
                <a:solidFill>
                  <a:srgbClr val="116644"/>
                </a:solidFill>
                <a:effectLst/>
                <a:latin typeface="標楷體" panose="03000509000000000000" pitchFamily="65" charset="-120"/>
                <a:ea typeface="標楷體" panose="03000509000000000000" pitchFamily="65" charset="-120"/>
              </a:rPr>
              <a:t>600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max_tokens = </a:t>
            </a:r>
            <a:r>
              <a:rPr lang="en-US" altLang="zh-TW" sz="1200" b="0">
                <a:solidFill>
                  <a:srgbClr val="116644"/>
                </a:solidFill>
                <a:effectLst/>
                <a:latin typeface="標楷體" panose="03000509000000000000" pitchFamily="65" charset="-120"/>
                <a:ea typeface="標楷體" panose="03000509000000000000" pitchFamily="65" charset="-120"/>
              </a:rPr>
              <a:t>20000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text_vectorization = layers.TextVectorization(</a:t>
            </a:r>
          </a:p>
          <a:p>
            <a:r>
              <a:rPr lang="en-US" altLang="zh-TW" sz="1200" b="0">
                <a:solidFill>
                  <a:srgbClr val="000000"/>
                </a:solidFill>
                <a:effectLst/>
                <a:latin typeface="標楷體" panose="03000509000000000000" pitchFamily="65" charset="-120"/>
                <a:ea typeface="標楷體" panose="03000509000000000000" pitchFamily="65" charset="-120"/>
              </a:rPr>
              <a:t>    ngrams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max_tokens=max_tokens,</a:t>
            </a:r>
          </a:p>
          <a:p>
            <a:r>
              <a:rPr lang="en-US" altLang="zh-TW" sz="1200" b="0">
                <a:solidFill>
                  <a:srgbClr val="000000"/>
                </a:solidFill>
                <a:effectLst/>
                <a:latin typeface="標楷體" panose="03000509000000000000" pitchFamily="65" charset="-120"/>
                <a:ea typeface="標楷體" panose="03000509000000000000" pitchFamily="65" charset="-120"/>
              </a:rPr>
              <a:t>    output_mode=</a:t>
            </a:r>
            <a:r>
              <a:rPr lang="en-US" altLang="zh-TW" sz="1200" b="0">
                <a:solidFill>
                  <a:srgbClr val="A31515"/>
                </a:solidFill>
                <a:effectLst/>
                <a:latin typeface="標楷體" panose="03000509000000000000" pitchFamily="65" charset="-120"/>
                <a:ea typeface="標楷體" panose="03000509000000000000" pitchFamily="65" charset="-120"/>
              </a:rPr>
              <a:t>"int"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output_sequence_length=max_length,)</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text_only_train_ds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x)</a:t>
            </a:r>
          </a:p>
          <a:p>
            <a:r>
              <a:rPr lang="en-US" altLang="zh-TW" sz="1200" b="0">
                <a:solidFill>
                  <a:srgbClr val="000000"/>
                </a:solidFill>
                <a:effectLst/>
                <a:latin typeface="標楷體" panose="03000509000000000000" pitchFamily="65" charset="-120"/>
                <a:ea typeface="標楷體" panose="03000509000000000000" pitchFamily="65" charset="-120"/>
              </a:rPr>
              <a:t>text_vectorization.adapt(text_only_train_ds)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int_train_ds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int_val_ds = val_ds.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int_test_ds = test_ds.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6" name="文字方塊 5">
            <a:extLst>
              <a:ext uri="{FF2B5EF4-FFF2-40B4-BE49-F238E27FC236}">
                <a16:creationId xmlns:a16="http://schemas.microsoft.com/office/drawing/2014/main" id="{0D2FE36D-5EEB-114D-EC13-B43D2939F15A}"/>
              </a:ext>
            </a:extLst>
          </p:cNvPr>
          <p:cNvSpPr txBox="1"/>
          <p:nvPr/>
        </p:nvSpPr>
        <p:spPr>
          <a:xfrm>
            <a:off x="498702" y="5066856"/>
            <a:ext cx="5156217"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為了控制輸入大小，我們只會擷取評論中的前</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個單字。這是一個很合理的做法，因為影評的平均長度為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233</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字，只有</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5%</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的評論會超過</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a:t>
            </a:r>
          </a:p>
        </p:txBody>
      </p:sp>
      <p:sp>
        <p:nvSpPr>
          <p:cNvPr id="8" name="文字方塊 7">
            <a:extLst>
              <a:ext uri="{FF2B5EF4-FFF2-40B4-BE49-F238E27FC236}">
                <a16:creationId xmlns:a16="http://schemas.microsoft.com/office/drawing/2014/main" id="{697C7AA7-10B3-5F54-189B-AF24FD7F36FA}"/>
              </a:ext>
            </a:extLst>
          </p:cNvPr>
          <p:cNvSpPr txBox="1"/>
          <p:nvPr/>
        </p:nvSpPr>
        <p:spPr>
          <a:xfrm>
            <a:off x="0" y="0"/>
            <a:ext cx="11150009" cy="369332"/>
          </a:xfrm>
          <a:prstGeom prst="rect">
            <a:avLst/>
          </a:prstGeom>
          <a:noFill/>
        </p:spPr>
        <p:txBody>
          <a:bodyPr wrap="square">
            <a:spAutoFit/>
          </a:bodyPr>
          <a:lstStyle/>
          <a:p>
            <a:r>
              <a:rPr lang="en-US" altLang="zh-TW" sz="1600" b="1" i="0">
                <a:solidFill>
                  <a:srgbClr val="0033CC"/>
                </a:solidFill>
                <a:effectLst/>
                <a:latin typeface="標楷體" panose="03000509000000000000" pitchFamily="65" charset="-120"/>
                <a:ea typeface="標楷體" panose="03000509000000000000" pitchFamily="65" charset="-120"/>
              </a:rPr>
              <a:t>Sentiment Analysis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by Word Embedding with Different Corpus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IMDB</a:t>
            </a:r>
            <a:r>
              <a:rPr lang="en-US" altLang="zh-TW" sz="1600" b="1" i="0">
                <a:solidFill>
                  <a:srgbClr val="0033CC"/>
                </a:solidFill>
                <a:effectLst/>
                <a:latin typeface="標楷體" panose="03000509000000000000" pitchFamily="65" charset="-120"/>
                <a:ea typeface="標楷體" panose="03000509000000000000" pitchFamily="65" charset="-120"/>
              </a:rPr>
              <a:t> </a:t>
            </a:r>
          </a:p>
        </p:txBody>
      </p:sp>
      <p:sp>
        <p:nvSpPr>
          <p:cNvPr id="9" name="文字方塊 8">
            <a:extLst>
              <a:ext uri="{FF2B5EF4-FFF2-40B4-BE49-F238E27FC236}">
                <a16:creationId xmlns:a16="http://schemas.microsoft.com/office/drawing/2014/main" id="{8A2FDA19-E393-48A7-2E33-D5FF2AFA43FA}"/>
              </a:ext>
            </a:extLst>
          </p:cNvPr>
          <p:cNvSpPr txBox="1"/>
          <p:nvPr/>
        </p:nvSpPr>
        <p:spPr>
          <a:xfrm>
            <a:off x="6345628" y="369332"/>
            <a:ext cx="5258041" cy="307777"/>
          </a:xfrm>
          <a:prstGeom prst="rect">
            <a:avLst/>
          </a:prstGeom>
          <a:noFill/>
        </p:spPr>
        <p:txBody>
          <a:bodyPr wrap="square">
            <a:spAutoFit/>
          </a:bodyPr>
          <a:lstStyle>
            <a:defPPr>
              <a:defRPr lang="en-US"/>
            </a:defPPr>
            <a:lvl1pPr>
              <a:defRPr sz="1400" b="1">
                <a:latin typeface="標楷體" panose="03000509000000000000" pitchFamily="65" charset="-120"/>
                <a:ea typeface="標楷體" panose="03000509000000000000" pitchFamily="65" charset="-120"/>
              </a:defRPr>
            </a:lvl1pPr>
          </a:lstStyle>
          <a:p>
            <a:r>
              <a:rPr lang="en-US" altLang="zh-TW" sz="1400" b="1">
                <a:latin typeface="標楷體" panose="03000509000000000000" pitchFamily="65" charset="-120"/>
                <a:ea typeface="標楷體" panose="03000509000000000000" pitchFamily="65" charset="-120"/>
              </a:rPr>
              <a:t>Step 3.</a:t>
            </a:r>
            <a:r>
              <a:rPr lang="zh-TW" altLang="en-US"/>
              <a:t>下載</a:t>
            </a:r>
            <a:r>
              <a:rPr lang="en-US" altLang="zh-TW"/>
              <a:t>IMDB</a:t>
            </a:r>
            <a:r>
              <a:rPr lang="zh-TW" altLang="en-US"/>
              <a:t>影評資料集</a:t>
            </a:r>
          </a:p>
        </p:txBody>
      </p:sp>
      <p:sp>
        <p:nvSpPr>
          <p:cNvPr id="11" name="文字方塊 10">
            <a:extLst>
              <a:ext uri="{FF2B5EF4-FFF2-40B4-BE49-F238E27FC236}">
                <a16:creationId xmlns:a16="http://schemas.microsoft.com/office/drawing/2014/main" id="{F8BE0436-3743-F791-6490-654F7EBC4613}"/>
              </a:ext>
            </a:extLst>
          </p:cNvPr>
          <p:cNvSpPr txBox="1"/>
          <p:nvPr/>
        </p:nvSpPr>
        <p:spPr>
          <a:xfrm>
            <a:off x="6232450" y="697970"/>
            <a:ext cx="5616000" cy="341632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tensorflow.keras.preprocessing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sequence</a:t>
            </a:r>
          </a:p>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keras.datasets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imdb</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(train_data, train_labels), (test_data, test_labels) = imdb.load_data(num_words=</a:t>
            </a:r>
            <a:r>
              <a:rPr lang="en-US" altLang="zh-TW" sz="1200" b="0">
                <a:solidFill>
                  <a:srgbClr val="116644"/>
                </a:solidFill>
                <a:effectLst/>
                <a:latin typeface="標楷體" panose="03000509000000000000" pitchFamily="65" charset="-120"/>
                <a:ea typeface="標楷體" panose="03000509000000000000" pitchFamily="65" charset="-120"/>
              </a:rPr>
              <a:t>20000</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word_index = imdb.get_word_index()</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reverse_word_index = </a:t>
            </a:r>
            <a:r>
              <a:rPr lang="en-US" altLang="zh-TW" sz="1200" b="0">
                <a:solidFill>
                  <a:srgbClr val="257693"/>
                </a:solidFill>
                <a:effectLst/>
                <a:latin typeface="標楷體" panose="03000509000000000000" pitchFamily="65" charset="-120"/>
                <a:ea typeface="標楷體" panose="03000509000000000000" pitchFamily="65" charset="-120"/>
              </a:rPr>
              <a:t>dict</a:t>
            </a:r>
            <a:r>
              <a:rPr lang="en-US" altLang="zh-TW" sz="1200" b="0">
                <a:solidFill>
                  <a:srgbClr val="000000"/>
                </a:solidFill>
                <a:effectLst/>
                <a:latin typeface="標楷體" panose="03000509000000000000" pitchFamily="65" charset="-120"/>
                <a:ea typeface="標楷體" panose="03000509000000000000" pitchFamily="65" charset="-120"/>
              </a:rPr>
              <a:t>([(value, key)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(key, value)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word_index.items()])</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decode_review</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review</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.join([reverse_word_index.get(i - </a:t>
            </a:r>
            <a:r>
              <a:rPr lang="en-US" altLang="zh-TW" sz="1200" b="0">
                <a:solidFill>
                  <a:srgbClr val="116644"/>
                </a:solidFill>
                <a:effectLst/>
                <a:latin typeface="標楷體" panose="03000509000000000000" pitchFamily="65" charset="-120"/>
                <a:ea typeface="標楷體" panose="03000509000000000000" pitchFamily="65" charset="-120"/>
              </a:rPr>
              <a:t>3</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i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review])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decoded_train_data = [decode_review(review)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review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train_data]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zh-TW" altLang="en-US" sz="1200" b="0">
                <a:solidFill>
                  <a:srgbClr val="A31515"/>
                </a:solidFill>
                <a:effectLst/>
                <a:latin typeface="標楷體" panose="03000509000000000000" pitchFamily="65" charset="-120"/>
                <a:ea typeface="標楷體" panose="03000509000000000000" pitchFamily="65" charset="-120"/>
              </a:rPr>
              <a:t>解碼的訓練影評示例：</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 decoded_train_data[</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p:txBody>
      </p:sp>
      <p:sp>
        <p:nvSpPr>
          <p:cNvPr id="15" name="文字方塊 14">
            <a:extLst>
              <a:ext uri="{FF2B5EF4-FFF2-40B4-BE49-F238E27FC236}">
                <a16:creationId xmlns:a16="http://schemas.microsoft.com/office/drawing/2014/main" id="{0C6FF39F-326C-8A20-5432-A215FEA8F225}"/>
              </a:ext>
            </a:extLst>
          </p:cNvPr>
          <p:cNvSpPr txBox="1"/>
          <p:nvPr/>
        </p:nvSpPr>
        <p:spPr>
          <a:xfrm>
            <a:off x="6232451" y="4238040"/>
            <a:ext cx="5616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載入 </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IMDB </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影評資料集，限制單字數量</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20000</a:t>
            </a:r>
            <a:endParaRPr lang="zh-TW" altLang="en-US" sz="1200">
              <a:solidFill>
                <a:schemeClr val="accent1">
                  <a:lumMod val="75000"/>
                </a:schemeClr>
              </a:solidFill>
            </a:endParaRPr>
          </a:p>
        </p:txBody>
      </p:sp>
      <p:sp>
        <p:nvSpPr>
          <p:cNvPr id="17" name="文字方塊 16">
            <a:extLst>
              <a:ext uri="{FF2B5EF4-FFF2-40B4-BE49-F238E27FC236}">
                <a16:creationId xmlns:a16="http://schemas.microsoft.com/office/drawing/2014/main" id="{190A84AE-2934-977B-6EAB-0FC611DB2236}"/>
              </a:ext>
            </a:extLst>
          </p:cNvPr>
          <p:cNvSpPr txBox="1"/>
          <p:nvPr/>
        </p:nvSpPr>
        <p:spPr>
          <a:xfrm>
            <a:off x="6232451" y="4556038"/>
            <a:ext cx="5616000" cy="276999"/>
          </a:xfrm>
          <a:prstGeom prst="rect">
            <a:avLst/>
          </a:prstGeom>
          <a:noFill/>
          <a:ln>
            <a:solidFill>
              <a:srgbClr val="7030A0"/>
            </a:solidFill>
          </a:ln>
        </p:spPr>
        <p:txBody>
          <a:bodyPr wrap="square">
            <a:spAutoFit/>
          </a:bodyPr>
          <a:lstStyle/>
          <a:p>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 </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下載詞彙字典</a:t>
            </a:r>
            <a:endParaRPr lang="zh-TW" altLang="en-US" sz="1200">
              <a:solidFill>
                <a:schemeClr val="accent1">
                  <a:lumMod val="75000"/>
                </a:schemeClr>
              </a:solidFill>
            </a:endParaRPr>
          </a:p>
        </p:txBody>
      </p:sp>
      <p:sp>
        <p:nvSpPr>
          <p:cNvPr id="19" name="文字方塊 18">
            <a:extLst>
              <a:ext uri="{FF2B5EF4-FFF2-40B4-BE49-F238E27FC236}">
                <a16:creationId xmlns:a16="http://schemas.microsoft.com/office/drawing/2014/main" id="{5C8C1EA7-FAFA-7021-5940-1984D9B3711E}"/>
              </a:ext>
            </a:extLst>
          </p:cNvPr>
          <p:cNvSpPr txBox="1"/>
          <p:nvPr/>
        </p:nvSpPr>
        <p:spPr>
          <a:xfrm>
            <a:off x="6232450" y="4895846"/>
            <a:ext cx="5616000" cy="276999"/>
          </a:xfrm>
          <a:prstGeom prst="rect">
            <a:avLst/>
          </a:prstGeom>
          <a:noFill/>
          <a:ln>
            <a:solidFill>
              <a:srgbClr val="7030A0"/>
            </a:solidFill>
          </a:ln>
        </p:spPr>
        <p:txBody>
          <a:bodyPr wrap="square">
            <a:spAutoFit/>
          </a:bodyPr>
          <a:lstStyle/>
          <a:p>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 </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將單字索引與單字對應</a:t>
            </a:r>
            <a:endParaRPr lang="zh-TW" altLang="en-US" sz="1200">
              <a:solidFill>
                <a:schemeClr val="accent1">
                  <a:lumMod val="75000"/>
                </a:schemeClr>
              </a:solidFill>
            </a:endParaRPr>
          </a:p>
        </p:txBody>
      </p:sp>
      <p:sp>
        <p:nvSpPr>
          <p:cNvPr id="21" name="文字方塊 20">
            <a:extLst>
              <a:ext uri="{FF2B5EF4-FFF2-40B4-BE49-F238E27FC236}">
                <a16:creationId xmlns:a16="http://schemas.microsoft.com/office/drawing/2014/main" id="{5AC50659-A54D-CD27-407D-B37E75678526}"/>
              </a:ext>
            </a:extLst>
          </p:cNvPr>
          <p:cNvSpPr txBox="1"/>
          <p:nvPr/>
        </p:nvSpPr>
        <p:spPr>
          <a:xfrm>
            <a:off x="6232450" y="5243592"/>
            <a:ext cx="5616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解碼影評文本</a:t>
            </a:r>
            <a:endParaRPr lang="zh-TW" altLang="en-US" sz="1200">
              <a:solidFill>
                <a:schemeClr val="accent1">
                  <a:lumMod val="75000"/>
                </a:schemeClr>
              </a:solidFill>
            </a:endParaRPr>
          </a:p>
        </p:txBody>
      </p:sp>
      <p:sp>
        <p:nvSpPr>
          <p:cNvPr id="23" name="文字方塊 22">
            <a:extLst>
              <a:ext uri="{FF2B5EF4-FFF2-40B4-BE49-F238E27FC236}">
                <a16:creationId xmlns:a16="http://schemas.microsoft.com/office/drawing/2014/main" id="{B11FB3D2-4288-C37D-B6AB-5A40B4F5BBE9}"/>
              </a:ext>
            </a:extLst>
          </p:cNvPr>
          <p:cNvSpPr txBox="1"/>
          <p:nvPr/>
        </p:nvSpPr>
        <p:spPr>
          <a:xfrm>
            <a:off x="6232451" y="5576156"/>
            <a:ext cx="5616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解碼訓練資料中的影評文本</a:t>
            </a:r>
            <a:endParaRPr lang="zh-TW" altLang="en-US" sz="1200">
              <a:solidFill>
                <a:schemeClr val="accent1">
                  <a:lumMod val="75000"/>
                </a:schemeClr>
              </a:solidFill>
            </a:endParaRPr>
          </a:p>
        </p:txBody>
      </p:sp>
      <p:cxnSp>
        <p:nvCxnSpPr>
          <p:cNvPr id="26" name="接點: 肘形 25">
            <a:extLst>
              <a:ext uri="{FF2B5EF4-FFF2-40B4-BE49-F238E27FC236}">
                <a16:creationId xmlns:a16="http://schemas.microsoft.com/office/drawing/2014/main" id="{1263A580-0CF1-ECB7-1D8A-97035FAA2A69}"/>
              </a:ext>
            </a:extLst>
          </p:cNvPr>
          <p:cNvCxnSpPr>
            <a:cxnSpLocks/>
            <a:stCxn id="6" idx="1"/>
            <a:endCxn id="5" idx="1"/>
          </p:cNvCxnSpPr>
          <p:nvPr/>
        </p:nvCxnSpPr>
        <p:spPr>
          <a:xfrm rot="10800000" flipH="1">
            <a:off x="498701" y="2771073"/>
            <a:ext cx="20603" cy="2526616"/>
          </a:xfrm>
          <a:prstGeom prst="bentConnector3">
            <a:avLst>
              <a:gd name="adj1" fmla="val -1109547"/>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接點: 肘形 111">
            <a:extLst>
              <a:ext uri="{FF2B5EF4-FFF2-40B4-BE49-F238E27FC236}">
                <a16:creationId xmlns:a16="http://schemas.microsoft.com/office/drawing/2014/main" id="{72B6FEAB-8B62-501C-5D4B-A600FF3E7609}"/>
              </a:ext>
            </a:extLst>
          </p:cNvPr>
          <p:cNvCxnSpPr>
            <a:cxnSpLocks/>
          </p:cNvCxnSpPr>
          <p:nvPr/>
        </p:nvCxnSpPr>
        <p:spPr>
          <a:xfrm rot="10800000" flipV="1">
            <a:off x="6203998" y="1485635"/>
            <a:ext cx="36000" cy="2880000"/>
          </a:xfrm>
          <a:prstGeom prst="bentConnector4">
            <a:avLst>
              <a:gd name="adj1" fmla="val 499381"/>
              <a:gd name="adj2" fmla="val 100135"/>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接點: 肘形 115">
            <a:extLst>
              <a:ext uri="{FF2B5EF4-FFF2-40B4-BE49-F238E27FC236}">
                <a16:creationId xmlns:a16="http://schemas.microsoft.com/office/drawing/2014/main" id="{F4C05F21-94EB-9BC6-5CF8-7554ADD77D90}"/>
              </a:ext>
            </a:extLst>
          </p:cNvPr>
          <p:cNvCxnSpPr>
            <a:cxnSpLocks/>
          </p:cNvCxnSpPr>
          <p:nvPr/>
        </p:nvCxnSpPr>
        <p:spPr>
          <a:xfrm rot="10800000" flipV="1">
            <a:off x="6200224" y="1962154"/>
            <a:ext cx="36000" cy="2736000"/>
          </a:xfrm>
          <a:prstGeom prst="bentConnector4">
            <a:avLst>
              <a:gd name="adj1" fmla="val 794731"/>
              <a:gd name="adj2" fmla="val 100135"/>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接點: 肘形 118">
            <a:extLst>
              <a:ext uri="{FF2B5EF4-FFF2-40B4-BE49-F238E27FC236}">
                <a16:creationId xmlns:a16="http://schemas.microsoft.com/office/drawing/2014/main" id="{6758A8B7-9FBF-C263-9023-D5FC229D9256}"/>
              </a:ext>
            </a:extLst>
          </p:cNvPr>
          <p:cNvCxnSpPr>
            <a:cxnSpLocks/>
          </p:cNvCxnSpPr>
          <p:nvPr/>
        </p:nvCxnSpPr>
        <p:spPr>
          <a:xfrm rot="10800000" flipV="1">
            <a:off x="6179623" y="2369131"/>
            <a:ext cx="72000" cy="2664000"/>
          </a:xfrm>
          <a:prstGeom prst="bentConnector4">
            <a:avLst>
              <a:gd name="adj1" fmla="val 548607"/>
              <a:gd name="adj2" fmla="val 100135"/>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接點: 肘形 121">
            <a:extLst>
              <a:ext uri="{FF2B5EF4-FFF2-40B4-BE49-F238E27FC236}">
                <a16:creationId xmlns:a16="http://schemas.microsoft.com/office/drawing/2014/main" id="{39C6D5D0-B446-16F3-C405-305D050CEB01}"/>
              </a:ext>
            </a:extLst>
          </p:cNvPr>
          <p:cNvCxnSpPr>
            <a:cxnSpLocks/>
          </p:cNvCxnSpPr>
          <p:nvPr/>
        </p:nvCxnSpPr>
        <p:spPr>
          <a:xfrm rot="10800000" flipV="1">
            <a:off x="7301024" y="3013267"/>
            <a:ext cx="3957783" cy="2368824"/>
          </a:xfrm>
          <a:prstGeom prst="bentConnector3">
            <a:avLst>
              <a:gd name="adj1" fmla="val -20565"/>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7" name="接點: 肘形 126">
            <a:extLst>
              <a:ext uri="{FF2B5EF4-FFF2-40B4-BE49-F238E27FC236}">
                <a16:creationId xmlns:a16="http://schemas.microsoft.com/office/drawing/2014/main" id="{382AA72B-8298-1F0D-279F-381BDC453600}"/>
              </a:ext>
            </a:extLst>
          </p:cNvPr>
          <p:cNvCxnSpPr>
            <a:cxnSpLocks/>
          </p:cNvCxnSpPr>
          <p:nvPr/>
        </p:nvCxnSpPr>
        <p:spPr>
          <a:xfrm rot="10800000" flipV="1">
            <a:off x="8194160" y="3582147"/>
            <a:ext cx="3481328" cy="2132020"/>
          </a:xfrm>
          <a:prstGeom prst="bentConnector3">
            <a:avLst>
              <a:gd name="adj1" fmla="val -7214"/>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03B20BD0-3CD4-2C9A-1978-B946D6F22D09}"/>
              </a:ext>
            </a:extLst>
          </p:cNvPr>
          <p:cNvSpPr txBox="1"/>
          <p:nvPr/>
        </p:nvSpPr>
        <p:spPr>
          <a:xfrm>
            <a:off x="530919" y="383036"/>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使用</a:t>
            </a:r>
            <a:r>
              <a:rPr lang="en-US" altLang="zh-TW" sz="1400" b="1">
                <a:latin typeface="標楷體" panose="03000509000000000000" pitchFamily="65" charset="-120"/>
                <a:ea typeface="標楷體" panose="03000509000000000000" pitchFamily="65" charset="-120"/>
              </a:rPr>
              <a:t>TextVectorization</a:t>
            </a:r>
            <a:r>
              <a:rPr lang="zh-TW" altLang="en-US" sz="1400" b="1">
                <a:latin typeface="標楷體" panose="03000509000000000000" pitchFamily="65" charset="-120"/>
                <a:ea typeface="標楷體" panose="03000509000000000000" pitchFamily="65" charset="-120"/>
              </a:rPr>
              <a:t>層預先處理資料集</a:t>
            </a:r>
            <a:endParaRPr lang="en-US" altLang="zh-TW" sz="1400">
              <a:solidFill>
                <a:srgbClr val="C00000"/>
              </a:solidFill>
              <a:latin typeface="標楷體" panose="03000509000000000000" pitchFamily="65" charset="-120"/>
              <a:ea typeface="標楷體" panose="03000509000000000000" pitchFamily="65" charset="-120"/>
            </a:endParaRPr>
          </a:p>
        </p:txBody>
      </p:sp>
      <p:pic>
        <p:nvPicPr>
          <p:cNvPr id="10" name="圖片 9">
            <a:extLst>
              <a:ext uri="{FF2B5EF4-FFF2-40B4-BE49-F238E27FC236}">
                <a16:creationId xmlns:a16="http://schemas.microsoft.com/office/drawing/2014/main" id="{7180AC8F-EF2F-2FAD-45E3-5D7FC18D425F}"/>
              </a:ext>
            </a:extLst>
          </p:cNvPr>
          <p:cNvPicPr>
            <a:picLocks noChangeAspect="1"/>
          </p:cNvPicPr>
          <p:nvPr/>
        </p:nvPicPr>
        <p:blipFill>
          <a:blip r:embed="rId2"/>
          <a:stretch>
            <a:fillRect/>
          </a:stretch>
        </p:blipFill>
        <p:spPr>
          <a:xfrm>
            <a:off x="119647" y="694033"/>
            <a:ext cx="339321" cy="133229"/>
          </a:xfrm>
          <a:prstGeom prst="rect">
            <a:avLst/>
          </a:prstGeom>
          <a:noFill/>
        </p:spPr>
      </p:pic>
    </p:spTree>
    <p:extLst>
      <p:ext uri="{BB962C8B-B14F-4D97-AF65-F5344CB8AC3E}">
        <p14:creationId xmlns:p14="http://schemas.microsoft.com/office/powerpoint/2010/main" val="2432084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A6FB023-1A6B-EC20-EBE5-6BC1AA699A67}"/>
              </a:ext>
            </a:extLst>
          </p:cNvPr>
          <p:cNvSpPr>
            <a:spLocks noGrp="1"/>
          </p:cNvSpPr>
          <p:nvPr>
            <p:ph type="sldNum" sz="quarter" idx="12"/>
          </p:nvPr>
        </p:nvSpPr>
        <p:spPr/>
        <p:txBody>
          <a:bodyPr/>
          <a:lstStyle/>
          <a:p>
            <a:fld id="{FCF3ABE6-1E2C-49E4-947A-D3493A2513D2}" type="slidenum">
              <a:rPr lang="zh-TW" altLang="en-US" smtClean="0"/>
              <a:t>41</a:t>
            </a:fld>
            <a:endParaRPr lang="zh-TW" altLang="en-US"/>
          </a:p>
        </p:txBody>
      </p:sp>
      <p:sp>
        <p:nvSpPr>
          <p:cNvPr id="5" name="文字方塊 4">
            <a:extLst>
              <a:ext uri="{FF2B5EF4-FFF2-40B4-BE49-F238E27FC236}">
                <a16:creationId xmlns:a16="http://schemas.microsoft.com/office/drawing/2014/main" id="{AC5DCA9E-3F64-4824-309A-9210BEBA5BA3}"/>
              </a:ext>
            </a:extLst>
          </p:cNvPr>
          <p:cNvSpPr txBox="1"/>
          <p:nvPr/>
        </p:nvSpPr>
        <p:spPr>
          <a:xfrm>
            <a:off x="0" y="0"/>
            <a:ext cx="11150009" cy="369332"/>
          </a:xfrm>
          <a:prstGeom prst="rect">
            <a:avLst/>
          </a:prstGeom>
          <a:noFill/>
        </p:spPr>
        <p:txBody>
          <a:bodyPr wrap="square">
            <a:spAutoFit/>
          </a:bodyPr>
          <a:lstStyle/>
          <a:p>
            <a:r>
              <a:rPr lang="en-US" altLang="zh-TW" sz="1600" b="1" i="0">
                <a:solidFill>
                  <a:srgbClr val="0033CC"/>
                </a:solidFill>
                <a:effectLst/>
                <a:latin typeface="標楷體" panose="03000509000000000000" pitchFamily="65" charset="-120"/>
                <a:ea typeface="標楷體" panose="03000509000000000000" pitchFamily="65" charset="-120"/>
              </a:rPr>
              <a:t>Sentiment Analysis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by Word Embedding with Different Corpus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IMDB</a:t>
            </a:r>
            <a:r>
              <a:rPr lang="en-US" altLang="zh-TW" sz="1600" b="1" i="0">
                <a:solidFill>
                  <a:srgbClr val="0033CC"/>
                </a:solidFill>
                <a:effectLst/>
                <a:latin typeface="標楷體" panose="03000509000000000000" pitchFamily="65" charset="-120"/>
                <a:ea typeface="標楷體" panose="03000509000000000000" pitchFamily="65" charset="-120"/>
              </a:rPr>
              <a:t> </a:t>
            </a:r>
          </a:p>
        </p:txBody>
      </p:sp>
      <p:sp>
        <p:nvSpPr>
          <p:cNvPr id="8" name="文字方塊 7">
            <a:extLst>
              <a:ext uri="{FF2B5EF4-FFF2-40B4-BE49-F238E27FC236}">
                <a16:creationId xmlns:a16="http://schemas.microsoft.com/office/drawing/2014/main" id="{1C53174A-B621-05C2-AA49-E8DD39DB50DD}"/>
              </a:ext>
            </a:extLst>
          </p:cNvPr>
          <p:cNvSpPr txBox="1"/>
          <p:nvPr/>
        </p:nvSpPr>
        <p:spPr>
          <a:xfrm>
            <a:off x="530920" y="690813"/>
            <a:ext cx="5475232" cy="1015663"/>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gensim.utils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simple_preprocess</a:t>
            </a:r>
          </a:p>
          <a:p>
            <a:r>
              <a:rPr lang="en-US" altLang="zh-TW" sz="1200" b="0">
                <a:solidFill>
                  <a:srgbClr val="000000"/>
                </a:solidFill>
                <a:effectLst/>
                <a:latin typeface="標楷體" panose="03000509000000000000" pitchFamily="65" charset="-120"/>
                <a:ea typeface="標楷體" panose="03000509000000000000" pitchFamily="65" charset="-120"/>
              </a:rPr>
              <a:t>processed_data = []</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sentences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decoded_train_data:</a:t>
            </a:r>
          </a:p>
          <a:p>
            <a:r>
              <a:rPr lang="en-US" altLang="zh-TW" sz="1200" b="0">
                <a:solidFill>
                  <a:srgbClr val="000000"/>
                </a:solidFill>
                <a:effectLst/>
                <a:latin typeface="標楷體" panose="03000509000000000000" pitchFamily="65" charset="-120"/>
                <a:ea typeface="標楷體" panose="03000509000000000000" pitchFamily="65" charset="-120"/>
              </a:rPr>
              <a:t>  processed_data.append(simple_preprocess(sentences))</a:t>
            </a:r>
          </a:p>
        </p:txBody>
      </p:sp>
      <p:sp>
        <p:nvSpPr>
          <p:cNvPr id="12" name="文字方塊 11">
            <a:extLst>
              <a:ext uri="{FF2B5EF4-FFF2-40B4-BE49-F238E27FC236}">
                <a16:creationId xmlns:a16="http://schemas.microsoft.com/office/drawing/2014/main" id="{507CE84D-BB39-621A-C66F-28DBD1D9225C}"/>
              </a:ext>
            </a:extLst>
          </p:cNvPr>
          <p:cNvSpPr txBox="1"/>
          <p:nvPr/>
        </p:nvSpPr>
        <p:spPr>
          <a:xfrm>
            <a:off x="530920" y="1787897"/>
            <a:ext cx="4537259" cy="307777"/>
          </a:xfrm>
          <a:prstGeom prst="rect">
            <a:avLst/>
          </a:prstGeom>
          <a:noFill/>
        </p:spPr>
        <p:txBody>
          <a:bodyPr wrap="square">
            <a:spAutoFit/>
          </a:bodyPr>
          <a:lstStyle>
            <a:defPPr>
              <a:defRPr lang="en-US"/>
            </a:defPPr>
            <a:lvl1pPr>
              <a:defRPr sz="1400" b="1">
                <a:latin typeface="標楷體" panose="03000509000000000000" pitchFamily="65" charset="-120"/>
                <a:ea typeface="標楷體" panose="03000509000000000000" pitchFamily="65" charset="-120"/>
              </a:defRPr>
            </a:lvl1pPr>
          </a:lstStyle>
          <a:p>
            <a:r>
              <a:rPr lang="en-US" altLang="zh-TW"/>
              <a:t>Step 5.</a:t>
            </a:r>
            <a:r>
              <a:rPr lang="zh-TW" altLang="en-US"/>
              <a:t>以</a:t>
            </a:r>
            <a:r>
              <a:rPr lang="en-US" altLang="zh-TW"/>
              <a:t>IMDB</a:t>
            </a:r>
            <a:r>
              <a:rPr lang="zh-TW" altLang="en-US"/>
              <a:t>資料庫來訓練</a:t>
            </a:r>
            <a:r>
              <a:rPr lang="en-US" altLang="zh-TW"/>
              <a:t>Word2Vec</a:t>
            </a:r>
            <a:r>
              <a:rPr lang="zh-TW" altLang="en-US"/>
              <a:t>模型</a:t>
            </a:r>
          </a:p>
        </p:txBody>
      </p:sp>
      <p:sp>
        <p:nvSpPr>
          <p:cNvPr id="14" name="文字方塊 13">
            <a:extLst>
              <a:ext uri="{FF2B5EF4-FFF2-40B4-BE49-F238E27FC236}">
                <a16:creationId xmlns:a16="http://schemas.microsoft.com/office/drawing/2014/main" id="{5677ABB2-EDD8-B23C-7F8E-181227B64FA3}"/>
              </a:ext>
            </a:extLst>
          </p:cNvPr>
          <p:cNvSpPr txBox="1"/>
          <p:nvPr/>
        </p:nvSpPr>
        <p:spPr>
          <a:xfrm>
            <a:off x="530919" y="2095674"/>
            <a:ext cx="5475233" cy="2123658"/>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gensim.models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Word2Vec</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 = Word2Vec(sentences=processed_data, vector_size=</a:t>
            </a:r>
            <a:r>
              <a:rPr lang="en-US" altLang="zh-TW" sz="1200" b="0">
                <a:solidFill>
                  <a:srgbClr val="116644"/>
                </a:solidFill>
                <a:effectLst/>
                <a:latin typeface="標楷體" panose="03000509000000000000" pitchFamily="65" charset="-120"/>
                <a:ea typeface="標楷體" panose="03000509000000000000" pitchFamily="65" charset="-120"/>
              </a:rPr>
              <a:t>300</a:t>
            </a:r>
            <a:r>
              <a:rPr lang="en-US" altLang="zh-TW" sz="1200" b="0">
                <a:solidFill>
                  <a:srgbClr val="000000"/>
                </a:solidFill>
                <a:effectLst/>
                <a:latin typeface="標楷體" panose="03000509000000000000" pitchFamily="65" charset="-120"/>
                <a:ea typeface="標楷體" panose="03000509000000000000" pitchFamily="65" charset="-120"/>
              </a:rPr>
              <a:t>, window=</a:t>
            </a:r>
            <a:r>
              <a:rPr lang="en-US" altLang="zh-TW" sz="1200" b="0">
                <a:solidFill>
                  <a:srgbClr val="116644"/>
                </a:solidFill>
                <a:effectLst/>
                <a:latin typeface="標楷體" panose="03000509000000000000" pitchFamily="65" charset="-120"/>
                <a:ea typeface="標楷體" panose="03000509000000000000" pitchFamily="65" charset="-120"/>
              </a:rPr>
              <a:t>5</a:t>
            </a:r>
            <a:r>
              <a:rPr lang="en-US" altLang="zh-TW" sz="1200" b="0">
                <a:solidFill>
                  <a:srgbClr val="000000"/>
                </a:solidFill>
                <a:effectLst/>
                <a:latin typeface="標楷體" panose="03000509000000000000" pitchFamily="65" charset="-120"/>
                <a:ea typeface="標楷體" panose="03000509000000000000" pitchFamily="65" charset="-120"/>
              </a:rPr>
              <a:t>, min_count=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workers=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word_vectors = model.wv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vocab = </a:t>
            </a:r>
            <a:r>
              <a:rPr lang="en-US" altLang="zh-TW" sz="1200" b="0">
                <a:solidFill>
                  <a:srgbClr val="257693"/>
                </a:solidFill>
                <a:effectLst/>
                <a:latin typeface="標楷體" panose="03000509000000000000" pitchFamily="65" charset="-120"/>
                <a:ea typeface="標楷體" panose="03000509000000000000" pitchFamily="65" charset="-120"/>
              </a:rPr>
              <a:t>list</a:t>
            </a:r>
            <a:r>
              <a:rPr lang="en-US" altLang="zh-TW" sz="1200" b="0">
                <a:solidFill>
                  <a:srgbClr val="000000"/>
                </a:solidFill>
                <a:effectLst/>
                <a:latin typeface="標楷體" panose="03000509000000000000" pitchFamily="65" charset="-120"/>
                <a:ea typeface="標楷體" panose="03000509000000000000" pitchFamily="65" charset="-120"/>
              </a:rPr>
              <a:t>(word_vectors.index_to_key)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zh-TW" altLang="en-US" sz="1200" b="0">
                <a:solidFill>
                  <a:srgbClr val="A31515"/>
                </a:solidFill>
                <a:effectLst/>
                <a:latin typeface="標楷體" panose="03000509000000000000" pitchFamily="65" charset="-120"/>
                <a:ea typeface="標楷體" panose="03000509000000000000" pitchFamily="65" charset="-120"/>
              </a:rPr>
              <a:t>詞彙表</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 vocab[:</a:t>
            </a:r>
            <a:r>
              <a:rPr lang="en-US" altLang="zh-TW" sz="1200" b="0">
                <a:solidFill>
                  <a:srgbClr val="116644"/>
                </a:solidFill>
                <a:effectLst/>
                <a:latin typeface="標楷體" panose="03000509000000000000" pitchFamily="65" charset="-120"/>
                <a:ea typeface="標楷體" panose="03000509000000000000" pitchFamily="65" charset="-120"/>
              </a:rPr>
              <a:t>10</a:t>
            </a:r>
            <a:r>
              <a:rPr lang="en-US" altLang="zh-TW" sz="1200" b="0">
                <a:solidFill>
                  <a:srgbClr val="000000"/>
                </a:solidFill>
                <a:effectLst/>
                <a:latin typeface="標楷體" panose="03000509000000000000" pitchFamily="65" charset="-120"/>
                <a:ea typeface="標楷體" panose="03000509000000000000" pitchFamily="65" charset="-120"/>
              </a:rPr>
              <a:t>])  </a:t>
            </a:r>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vector = word_vectors[</a:t>
            </a:r>
            <a:r>
              <a:rPr lang="en-US" altLang="zh-TW" sz="1200" b="0">
                <a:solidFill>
                  <a:srgbClr val="A31515"/>
                </a:solidFill>
                <a:effectLst/>
                <a:latin typeface="標楷體" panose="03000509000000000000" pitchFamily="65" charset="-120"/>
                <a:ea typeface="標楷體" panose="03000509000000000000" pitchFamily="65" charset="-120"/>
              </a:rPr>
              <a:t>"good"</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"good</a:t>
            </a:r>
            <a:r>
              <a:rPr lang="zh-TW" altLang="en-US" sz="1200" b="0">
                <a:solidFill>
                  <a:srgbClr val="A31515"/>
                </a:solidFill>
                <a:effectLst/>
                <a:latin typeface="標楷體" panose="03000509000000000000" pitchFamily="65" charset="-120"/>
                <a:ea typeface="標楷體" panose="03000509000000000000" pitchFamily="65" charset="-120"/>
              </a:rPr>
              <a:t>的向量表示</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 vector)</a:t>
            </a:r>
          </a:p>
        </p:txBody>
      </p:sp>
      <p:sp>
        <p:nvSpPr>
          <p:cNvPr id="16" name="文字方塊 15">
            <a:extLst>
              <a:ext uri="{FF2B5EF4-FFF2-40B4-BE49-F238E27FC236}">
                <a16:creationId xmlns:a16="http://schemas.microsoft.com/office/drawing/2014/main" id="{7DF0A366-6C1F-F8C8-EBAD-5FFA9210AE8F}"/>
              </a:ext>
            </a:extLst>
          </p:cNvPr>
          <p:cNvSpPr txBox="1"/>
          <p:nvPr/>
        </p:nvSpPr>
        <p:spPr>
          <a:xfrm>
            <a:off x="6902829" y="2062460"/>
            <a:ext cx="4758252"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初始化</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word2vec</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模型並進行訓練</a:t>
            </a:r>
            <a:endParaRPr lang="zh-TW" altLang="en-US" sz="1200">
              <a:solidFill>
                <a:schemeClr val="accent1">
                  <a:lumMod val="75000"/>
                </a:schemeClr>
              </a:solidFill>
            </a:endParaRPr>
          </a:p>
        </p:txBody>
      </p:sp>
      <p:sp>
        <p:nvSpPr>
          <p:cNvPr id="18" name="文字方塊 17">
            <a:extLst>
              <a:ext uri="{FF2B5EF4-FFF2-40B4-BE49-F238E27FC236}">
                <a16:creationId xmlns:a16="http://schemas.microsoft.com/office/drawing/2014/main" id="{2A81656B-748C-8242-1D7D-1BFFE438A9B3}"/>
              </a:ext>
            </a:extLst>
          </p:cNvPr>
          <p:cNvSpPr txBox="1"/>
          <p:nvPr/>
        </p:nvSpPr>
        <p:spPr>
          <a:xfrm>
            <a:off x="6902829" y="2403850"/>
            <a:ext cx="4758252"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獲取詞向量</a:t>
            </a:r>
            <a:endParaRPr lang="zh-TW" altLang="en-US" sz="1200">
              <a:solidFill>
                <a:schemeClr val="accent1">
                  <a:lumMod val="75000"/>
                </a:schemeClr>
              </a:solidFill>
            </a:endParaRPr>
          </a:p>
        </p:txBody>
      </p:sp>
      <p:sp>
        <p:nvSpPr>
          <p:cNvPr id="20" name="文字方塊 19">
            <a:extLst>
              <a:ext uri="{FF2B5EF4-FFF2-40B4-BE49-F238E27FC236}">
                <a16:creationId xmlns:a16="http://schemas.microsoft.com/office/drawing/2014/main" id="{6EC4A14A-F052-BB57-23E3-C46DC8649529}"/>
              </a:ext>
            </a:extLst>
          </p:cNvPr>
          <p:cNvSpPr txBox="1"/>
          <p:nvPr/>
        </p:nvSpPr>
        <p:spPr>
          <a:xfrm>
            <a:off x="6902829" y="2743200"/>
            <a:ext cx="4758252"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獲取詞彙表</a:t>
            </a:r>
            <a:endParaRPr lang="zh-TW" altLang="en-US" sz="1200">
              <a:solidFill>
                <a:schemeClr val="accent1">
                  <a:lumMod val="75000"/>
                </a:schemeClr>
              </a:solidFill>
            </a:endParaRPr>
          </a:p>
        </p:txBody>
      </p:sp>
      <p:sp>
        <p:nvSpPr>
          <p:cNvPr id="22" name="文字方塊 21">
            <a:extLst>
              <a:ext uri="{FF2B5EF4-FFF2-40B4-BE49-F238E27FC236}">
                <a16:creationId xmlns:a16="http://schemas.microsoft.com/office/drawing/2014/main" id="{B15AC93A-04C1-157B-9220-8AA3D0836663}"/>
              </a:ext>
            </a:extLst>
          </p:cNvPr>
          <p:cNvSpPr txBox="1"/>
          <p:nvPr/>
        </p:nvSpPr>
        <p:spPr>
          <a:xfrm>
            <a:off x="6902829" y="3094381"/>
            <a:ext cx="4758252"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輸出詞彙表中的前</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10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個詞</a:t>
            </a:r>
          </a:p>
        </p:txBody>
      </p:sp>
      <p:sp>
        <p:nvSpPr>
          <p:cNvPr id="24" name="文字方塊 23">
            <a:extLst>
              <a:ext uri="{FF2B5EF4-FFF2-40B4-BE49-F238E27FC236}">
                <a16:creationId xmlns:a16="http://schemas.microsoft.com/office/drawing/2014/main" id="{141D1F8E-193E-A422-832D-8E7FF0B08E05}"/>
              </a:ext>
            </a:extLst>
          </p:cNvPr>
          <p:cNvSpPr txBox="1"/>
          <p:nvPr/>
        </p:nvSpPr>
        <p:spPr>
          <a:xfrm>
            <a:off x="6902829" y="3445562"/>
            <a:ext cx="4758252"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獲取某個詞的向量表示</a:t>
            </a:r>
            <a:endParaRPr lang="zh-TW" altLang="en-US" sz="1200">
              <a:solidFill>
                <a:schemeClr val="accent1">
                  <a:lumMod val="75000"/>
                </a:schemeClr>
              </a:solidFill>
            </a:endParaRPr>
          </a:p>
        </p:txBody>
      </p:sp>
      <p:cxnSp>
        <p:nvCxnSpPr>
          <p:cNvPr id="25" name="接點: 肘形 24">
            <a:extLst>
              <a:ext uri="{FF2B5EF4-FFF2-40B4-BE49-F238E27FC236}">
                <a16:creationId xmlns:a16="http://schemas.microsoft.com/office/drawing/2014/main" id="{E6A6E3B7-FC1B-62CE-7BFD-D8F5B200190E}"/>
              </a:ext>
            </a:extLst>
          </p:cNvPr>
          <p:cNvCxnSpPr>
            <a:cxnSpLocks/>
            <a:endCxn id="16" idx="1"/>
          </p:cNvCxnSpPr>
          <p:nvPr/>
        </p:nvCxnSpPr>
        <p:spPr>
          <a:xfrm flipV="1">
            <a:off x="5911696" y="2200960"/>
            <a:ext cx="991133" cy="402546"/>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接點: 肘形 27">
            <a:extLst>
              <a:ext uri="{FF2B5EF4-FFF2-40B4-BE49-F238E27FC236}">
                <a16:creationId xmlns:a16="http://schemas.microsoft.com/office/drawing/2014/main" id="{FB80A3A6-EC9E-6EAC-2AE9-B2501EACDD58}"/>
              </a:ext>
            </a:extLst>
          </p:cNvPr>
          <p:cNvCxnSpPr>
            <a:cxnSpLocks/>
            <a:endCxn id="18" idx="1"/>
          </p:cNvCxnSpPr>
          <p:nvPr/>
        </p:nvCxnSpPr>
        <p:spPr>
          <a:xfrm flipV="1">
            <a:off x="2466747" y="2542350"/>
            <a:ext cx="4436082" cy="615153"/>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接點: 肘形 31">
            <a:extLst>
              <a:ext uri="{FF2B5EF4-FFF2-40B4-BE49-F238E27FC236}">
                <a16:creationId xmlns:a16="http://schemas.microsoft.com/office/drawing/2014/main" id="{FDF05D2D-E56B-4942-EB97-C9090C3A31E9}"/>
              </a:ext>
            </a:extLst>
          </p:cNvPr>
          <p:cNvCxnSpPr>
            <a:cxnSpLocks/>
            <a:endCxn id="20" idx="1"/>
          </p:cNvCxnSpPr>
          <p:nvPr/>
        </p:nvCxnSpPr>
        <p:spPr>
          <a:xfrm flipV="1">
            <a:off x="3664682" y="2881700"/>
            <a:ext cx="3238147" cy="473152"/>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接點: 肘形 47">
            <a:extLst>
              <a:ext uri="{FF2B5EF4-FFF2-40B4-BE49-F238E27FC236}">
                <a16:creationId xmlns:a16="http://schemas.microsoft.com/office/drawing/2014/main" id="{2F51B8BD-E7D6-BA1C-DED7-D2D9D1D1FCAB}"/>
              </a:ext>
            </a:extLst>
          </p:cNvPr>
          <p:cNvCxnSpPr>
            <a:cxnSpLocks/>
            <a:endCxn id="22" idx="1"/>
          </p:cNvCxnSpPr>
          <p:nvPr/>
        </p:nvCxnSpPr>
        <p:spPr>
          <a:xfrm flipV="1">
            <a:off x="2877872" y="3232881"/>
            <a:ext cx="4024957" cy="473152"/>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接點: 肘形 51">
            <a:extLst>
              <a:ext uri="{FF2B5EF4-FFF2-40B4-BE49-F238E27FC236}">
                <a16:creationId xmlns:a16="http://schemas.microsoft.com/office/drawing/2014/main" id="{15E7B9BF-DFF9-10BA-40E7-F69E651C6B62}"/>
              </a:ext>
            </a:extLst>
          </p:cNvPr>
          <p:cNvCxnSpPr>
            <a:cxnSpLocks/>
            <a:endCxn id="24" idx="1"/>
          </p:cNvCxnSpPr>
          <p:nvPr/>
        </p:nvCxnSpPr>
        <p:spPr>
          <a:xfrm flipV="1">
            <a:off x="2948756" y="3584062"/>
            <a:ext cx="3954073" cy="281092"/>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08D2E4D1-9AD0-4870-B9CB-AE154C4893B7}"/>
              </a:ext>
            </a:extLst>
          </p:cNvPr>
          <p:cNvSpPr txBox="1"/>
          <p:nvPr/>
        </p:nvSpPr>
        <p:spPr>
          <a:xfrm>
            <a:off x="530919" y="4570513"/>
            <a:ext cx="5475233" cy="1384995"/>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vocab_for_IMDB = vocab</a:t>
            </a:r>
          </a:p>
          <a:p>
            <a:r>
              <a:rPr lang="en-US" altLang="zh-TW" sz="1200" b="0">
                <a:solidFill>
                  <a:srgbClr val="000000"/>
                </a:solidFill>
                <a:effectLst/>
                <a:latin typeface="標楷體" panose="03000509000000000000" pitchFamily="65" charset="-120"/>
                <a:ea typeface="標楷體" panose="03000509000000000000" pitchFamily="65" charset="-120"/>
              </a:rPr>
              <a:t>embeddings_index = {}</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word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vocab_for_IMDB:</a:t>
            </a:r>
          </a:p>
          <a:p>
            <a:r>
              <a:rPr lang="en-US" altLang="zh-TW" sz="1200" b="0">
                <a:solidFill>
                  <a:srgbClr val="000000"/>
                </a:solidFill>
                <a:effectLst/>
                <a:latin typeface="標楷體" panose="03000509000000000000" pitchFamily="65" charset="-120"/>
                <a:ea typeface="標楷體" panose="03000509000000000000" pitchFamily="65" charset="-120"/>
              </a:rPr>
              <a:t>  embeddings_index[word] = word_vectors[word]</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"Found </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(embeddings_index)}</a:t>
            </a:r>
            <a:r>
              <a:rPr lang="en-US" altLang="zh-TW" sz="1200" b="0">
                <a:solidFill>
                  <a:srgbClr val="A31515"/>
                </a:solidFill>
                <a:effectLst/>
                <a:latin typeface="標楷體" panose="03000509000000000000" pitchFamily="65" charset="-120"/>
                <a:ea typeface="標楷體" panose="03000509000000000000" pitchFamily="65" charset="-120"/>
              </a:rPr>
              <a:t> word vectors."</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58" name="文字方塊 57">
            <a:extLst>
              <a:ext uri="{FF2B5EF4-FFF2-40B4-BE49-F238E27FC236}">
                <a16:creationId xmlns:a16="http://schemas.microsoft.com/office/drawing/2014/main" id="{9488B2D0-1A50-F786-2952-015280778033}"/>
              </a:ext>
            </a:extLst>
          </p:cNvPr>
          <p:cNvSpPr txBox="1"/>
          <p:nvPr/>
        </p:nvSpPr>
        <p:spPr>
          <a:xfrm>
            <a:off x="530919" y="4272400"/>
            <a:ext cx="5475233" cy="307777"/>
          </a:xfrm>
          <a:prstGeom prst="rect">
            <a:avLst/>
          </a:prstGeom>
          <a:noFill/>
        </p:spPr>
        <p:txBody>
          <a:bodyPr wrap="square">
            <a:spAutoFit/>
          </a:bodyPr>
          <a:lstStyle>
            <a:defPPr>
              <a:defRPr lang="en-US"/>
            </a:defPPr>
            <a:lvl1pPr>
              <a:defRPr sz="1400" b="1">
                <a:latin typeface="標楷體" panose="03000509000000000000" pitchFamily="65" charset="-120"/>
                <a:ea typeface="標楷體" panose="03000509000000000000" pitchFamily="65" charset="-120"/>
              </a:defRPr>
            </a:lvl1pPr>
          </a:lstStyle>
          <a:p>
            <a:r>
              <a:rPr lang="en-US" altLang="zh-TW" sz="1400" b="1">
                <a:latin typeface="標楷體" panose="03000509000000000000" pitchFamily="65" charset="-120"/>
                <a:ea typeface="標楷體" panose="03000509000000000000" pitchFamily="65" charset="-120"/>
              </a:rPr>
              <a:t>Step 6.</a:t>
            </a:r>
            <a:r>
              <a:rPr lang="zh-TW" altLang="en-US"/>
              <a:t>到</a:t>
            </a:r>
            <a:r>
              <a:rPr lang="en-US" altLang="zh-TW"/>
              <a:t>IMDB</a:t>
            </a:r>
            <a:r>
              <a:rPr lang="zh-TW" altLang="en-US"/>
              <a:t>詞嵌入向量檔案進行解析</a:t>
            </a:r>
          </a:p>
        </p:txBody>
      </p:sp>
      <p:sp>
        <p:nvSpPr>
          <p:cNvPr id="2" name="文字方塊 1">
            <a:extLst>
              <a:ext uri="{FF2B5EF4-FFF2-40B4-BE49-F238E27FC236}">
                <a16:creationId xmlns:a16="http://schemas.microsoft.com/office/drawing/2014/main" id="{2AEDC482-AB8D-9A4B-C6C1-764E584DF44C}"/>
              </a:ext>
            </a:extLst>
          </p:cNvPr>
          <p:cNvSpPr txBox="1"/>
          <p:nvPr/>
        </p:nvSpPr>
        <p:spPr>
          <a:xfrm>
            <a:off x="530919" y="383036"/>
            <a:ext cx="547523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對</a:t>
            </a:r>
            <a:r>
              <a:rPr lang="en-US" altLang="zh-TW" sz="1400" b="1">
                <a:latin typeface="標楷體" panose="03000509000000000000" pitchFamily="65" charset="-120"/>
                <a:ea typeface="標楷體" panose="03000509000000000000" pitchFamily="65" charset="-120"/>
              </a:rPr>
              <a:t>IMBD</a:t>
            </a:r>
            <a:r>
              <a:rPr lang="zh-TW" altLang="en-US" sz="1400" b="1">
                <a:latin typeface="標楷體" panose="03000509000000000000" pitchFamily="65" charset="-120"/>
                <a:ea typeface="標楷體" panose="03000509000000000000" pitchFamily="65" charset="-120"/>
              </a:rPr>
              <a:t>文本做預處理操作</a:t>
            </a:r>
          </a:p>
        </p:txBody>
      </p:sp>
      <p:pic>
        <p:nvPicPr>
          <p:cNvPr id="13" name="圖片 12">
            <a:extLst>
              <a:ext uri="{FF2B5EF4-FFF2-40B4-BE49-F238E27FC236}">
                <a16:creationId xmlns:a16="http://schemas.microsoft.com/office/drawing/2014/main" id="{8F5C429A-5411-D9DC-830E-03153C6437CB}"/>
              </a:ext>
            </a:extLst>
          </p:cNvPr>
          <p:cNvPicPr>
            <a:picLocks noChangeAspect="1"/>
          </p:cNvPicPr>
          <p:nvPr/>
        </p:nvPicPr>
        <p:blipFill>
          <a:blip r:embed="rId2"/>
          <a:stretch>
            <a:fillRect/>
          </a:stretch>
        </p:blipFill>
        <p:spPr>
          <a:xfrm>
            <a:off x="119647" y="715296"/>
            <a:ext cx="339321" cy="133229"/>
          </a:xfrm>
          <a:prstGeom prst="rect">
            <a:avLst/>
          </a:prstGeom>
          <a:noFill/>
        </p:spPr>
      </p:pic>
    </p:spTree>
    <p:extLst>
      <p:ext uri="{BB962C8B-B14F-4D97-AF65-F5344CB8AC3E}">
        <p14:creationId xmlns:p14="http://schemas.microsoft.com/office/powerpoint/2010/main" val="4146087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67767B5-4378-86F7-50AC-E12AED616268}"/>
              </a:ext>
            </a:extLst>
          </p:cNvPr>
          <p:cNvSpPr>
            <a:spLocks noGrp="1"/>
          </p:cNvSpPr>
          <p:nvPr>
            <p:ph type="sldNum" sz="quarter" idx="12"/>
          </p:nvPr>
        </p:nvSpPr>
        <p:spPr/>
        <p:txBody>
          <a:bodyPr/>
          <a:lstStyle/>
          <a:p>
            <a:fld id="{FCF3ABE6-1E2C-49E4-947A-D3493A2513D2}" type="slidenum">
              <a:rPr lang="zh-TW" altLang="en-US" smtClean="0"/>
              <a:t>42</a:t>
            </a:fld>
            <a:endParaRPr lang="zh-TW" altLang="en-US"/>
          </a:p>
        </p:txBody>
      </p:sp>
      <p:sp>
        <p:nvSpPr>
          <p:cNvPr id="5" name="文字方塊 4">
            <a:extLst>
              <a:ext uri="{FF2B5EF4-FFF2-40B4-BE49-F238E27FC236}">
                <a16:creationId xmlns:a16="http://schemas.microsoft.com/office/drawing/2014/main" id="{38A9745F-3B0B-FA1D-D9A0-8533FDAD5BE2}"/>
              </a:ext>
            </a:extLst>
          </p:cNvPr>
          <p:cNvSpPr txBox="1"/>
          <p:nvPr/>
        </p:nvSpPr>
        <p:spPr>
          <a:xfrm>
            <a:off x="0" y="0"/>
            <a:ext cx="11150009" cy="369332"/>
          </a:xfrm>
          <a:prstGeom prst="rect">
            <a:avLst/>
          </a:prstGeom>
          <a:noFill/>
        </p:spPr>
        <p:txBody>
          <a:bodyPr wrap="square">
            <a:spAutoFit/>
          </a:bodyPr>
          <a:lstStyle/>
          <a:p>
            <a:r>
              <a:rPr lang="en-US" altLang="zh-TW" sz="1600" b="1" i="0">
                <a:solidFill>
                  <a:srgbClr val="0033CC"/>
                </a:solidFill>
                <a:effectLst/>
                <a:latin typeface="標楷體" panose="03000509000000000000" pitchFamily="65" charset="-120"/>
                <a:ea typeface="標楷體" panose="03000509000000000000" pitchFamily="65" charset="-120"/>
              </a:rPr>
              <a:t>Sentiment Analysis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by Word Embedding with Different Corpus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IMDB</a:t>
            </a:r>
            <a:r>
              <a:rPr lang="en-US" altLang="zh-TW" sz="1600" b="1" i="0">
                <a:solidFill>
                  <a:srgbClr val="0033CC"/>
                </a:solidFill>
                <a:effectLst/>
                <a:latin typeface="標楷體" panose="03000509000000000000" pitchFamily="65" charset="-120"/>
                <a:ea typeface="標楷體" panose="03000509000000000000" pitchFamily="65" charset="-120"/>
              </a:rPr>
              <a:t> </a:t>
            </a:r>
          </a:p>
        </p:txBody>
      </p:sp>
      <p:sp>
        <p:nvSpPr>
          <p:cNvPr id="10" name="文字方塊 9">
            <a:extLst>
              <a:ext uri="{FF2B5EF4-FFF2-40B4-BE49-F238E27FC236}">
                <a16:creationId xmlns:a16="http://schemas.microsoft.com/office/drawing/2014/main" id="{67B2A6DC-624F-A7A9-BDD5-8000B70F1D25}"/>
              </a:ext>
            </a:extLst>
          </p:cNvPr>
          <p:cNvSpPr txBox="1"/>
          <p:nvPr/>
        </p:nvSpPr>
        <p:spPr>
          <a:xfrm>
            <a:off x="509657" y="690813"/>
            <a:ext cx="5848609" cy="2677656"/>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numpy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np</a:t>
            </a:r>
          </a:p>
          <a:p>
            <a:r>
              <a:rPr lang="en-US" altLang="zh-TW" sz="1200" b="0">
                <a:solidFill>
                  <a:srgbClr val="000000"/>
                </a:solidFill>
                <a:effectLst/>
                <a:latin typeface="標楷體" panose="03000509000000000000" pitchFamily="65" charset="-120"/>
                <a:ea typeface="標楷體" panose="03000509000000000000" pitchFamily="65" charset="-120"/>
              </a:rPr>
              <a:t>embedding_dim = </a:t>
            </a:r>
            <a:r>
              <a:rPr lang="en-US" altLang="zh-TW" sz="1200" b="0">
                <a:solidFill>
                  <a:srgbClr val="116644"/>
                </a:solidFill>
                <a:effectLst/>
                <a:latin typeface="標楷體" panose="03000509000000000000" pitchFamily="65" charset="-120"/>
                <a:ea typeface="標楷體" panose="03000509000000000000" pitchFamily="65" charset="-120"/>
              </a:rPr>
              <a:t>300</a:t>
            </a:r>
            <a:endParaRPr lang="en-US" altLang="zh-TW" sz="1200" b="0">
              <a:solidFill>
                <a:srgbClr val="000000"/>
              </a:solidFill>
              <a:effectLst/>
              <a:latin typeface="標楷體" panose="03000509000000000000" pitchFamily="65" charset="-120"/>
              <a:ea typeface="標楷體" panose="03000509000000000000" pitchFamily="65" charset="-120"/>
            </a:endParaRP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vocabulary = text_vectorization.get_vocabulary()  </a:t>
            </a:r>
          </a:p>
          <a:p>
            <a:r>
              <a:rPr lang="en-US" altLang="zh-TW" sz="1200" b="0">
                <a:solidFill>
                  <a:srgbClr val="000000"/>
                </a:solidFill>
                <a:effectLst/>
                <a:latin typeface="標楷體" panose="03000509000000000000" pitchFamily="65" charset="-120"/>
                <a:ea typeface="標楷體" panose="03000509000000000000" pitchFamily="65" charset="-120"/>
              </a:rPr>
              <a:t>word_index = </a:t>
            </a:r>
            <a:r>
              <a:rPr lang="en-US" altLang="zh-TW" sz="1200" b="0">
                <a:solidFill>
                  <a:srgbClr val="257693"/>
                </a:solidFill>
                <a:effectLst/>
                <a:latin typeface="標楷體" panose="03000509000000000000" pitchFamily="65" charset="-120"/>
                <a:ea typeface="標楷體" panose="03000509000000000000" pitchFamily="65" charset="-120"/>
              </a:rPr>
              <a:t>dict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zip</a:t>
            </a:r>
            <a:r>
              <a:rPr lang="en-US" altLang="zh-TW" sz="1200" b="0">
                <a:solidFill>
                  <a:srgbClr val="000000"/>
                </a:solidFill>
                <a:effectLst/>
                <a:latin typeface="標楷體" panose="03000509000000000000" pitchFamily="65" charset="-120"/>
                <a:ea typeface="標楷體" panose="03000509000000000000" pitchFamily="65" charset="-120"/>
              </a:rPr>
              <a:t>(vocabulary,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(vocabulary))))  </a:t>
            </a:r>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embedding_matrix = np.zeros((max_tokens, embedding_dim))</a:t>
            </a:r>
          </a:p>
          <a:p>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word, i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word_index.items():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i &lt; max_tokens:  </a:t>
            </a:r>
          </a:p>
          <a:p>
            <a:r>
              <a:rPr lang="en-US" altLang="zh-TW" sz="1200" b="0">
                <a:solidFill>
                  <a:srgbClr val="000000"/>
                </a:solidFill>
                <a:effectLst/>
                <a:latin typeface="標楷體" panose="03000509000000000000" pitchFamily="65" charset="-120"/>
                <a:ea typeface="標楷體" panose="03000509000000000000" pitchFamily="65" charset="-120"/>
              </a:rPr>
              <a:t>        embedding_vector = embeddings_index.get(word) </a:t>
            </a:r>
          </a:p>
          <a:p>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embedding_vector </a:t>
            </a:r>
            <a:r>
              <a:rPr lang="en-US" altLang="zh-TW" sz="1200" b="0">
                <a:solidFill>
                  <a:srgbClr val="0000FF"/>
                </a:solidFill>
                <a:effectLst/>
                <a:latin typeface="標楷體" panose="03000509000000000000" pitchFamily="65" charset="-120"/>
                <a:ea typeface="標楷體" panose="03000509000000000000" pitchFamily="65" charset="-120"/>
              </a:rPr>
              <a:t>is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embedding_matrix[i] = embedding_vector  </a:t>
            </a:r>
            <a:br>
              <a:rPr lang="zh-TW" altLang="en-US" sz="1200" b="0">
                <a:solidFill>
                  <a:srgbClr val="000000"/>
                </a:solidFill>
                <a:effectLst/>
                <a:latin typeface="標楷體" panose="03000509000000000000" pitchFamily="65" charset="-120"/>
                <a:ea typeface="標楷體" panose="03000509000000000000" pitchFamily="65" charset="-120"/>
              </a:rPr>
            </a:br>
            <a:endParaRPr lang="en-US" altLang="zh-TW" sz="1200" b="0">
              <a:solidFill>
                <a:srgbClr val="000000"/>
              </a:solidFill>
              <a:effectLst/>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247DDEEA-CAAA-3EFE-5E19-D418801C0DB0}"/>
              </a:ext>
            </a:extLst>
          </p:cNvPr>
          <p:cNvSpPr txBox="1"/>
          <p:nvPr/>
        </p:nvSpPr>
        <p:spPr>
          <a:xfrm>
            <a:off x="6833011" y="680174"/>
            <a:ext cx="5174687"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取得之前使用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TextVectorization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層建立好的詞彙表，即取得來自</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IMDB</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影評資料的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vocabulary</a:t>
            </a:r>
            <a:endParaRPr lang="zh-TW" altLang="en-US" sz="1200">
              <a:solidFill>
                <a:schemeClr val="accent1">
                  <a:lumMod val="75000"/>
                </a:schemeClr>
              </a:solidFill>
              <a:latin typeface="標楷體" panose="03000509000000000000" pitchFamily="65" charset="-120"/>
              <a:ea typeface="標楷體" panose="03000509000000000000" pitchFamily="65" charset="-120"/>
            </a:endParaRPr>
          </a:p>
        </p:txBody>
      </p:sp>
      <p:sp>
        <p:nvSpPr>
          <p:cNvPr id="12" name="文字方塊 11">
            <a:extLst>
              <a:ext uri="{FF2B5EF4-FFF2-40B4-BE49-F238E27FC236}">
                <a16:creationId xmlns:a16="http://schemas.microsoft.com/office/drawing/2014/main" id="{75D5BFDE-23AD-9777-3E98-B9AB60D1E63A}"/>
              </a:ext>
            </a:extLst>
          </p:cNvPr>
          <p:cNvSpPr txBox="1"/>
          <p:nvPr/>
        </p:nvSpPr>
        <p:spPr>
          <a:xfrm>
            <a:off x="6833012" y="1206725"/>
            <a:ext cx="5174688"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建立將單字對應到詞彙表中的索引的字典，即將</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IMDB</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影評資料的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vocabulary</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轉為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dict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，亦可使用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dict(enumerate(vocabulary))</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來創建字典</a:t>
            </a:r>
          </a:p>
        </p:txBody>
      </p:sp>
      <p:sp>
        <p:nvSpPr>
          <p:cNvPr id="13" name="文字方塊 12">
            <a:extLst>
              <a:ext uri="{FF2B5EF4-FFF2-40B4-BE49-F238E27FC236}">
                <a16:creationId xmlns:a16="http://schemas.microsoft.com/office/drawing/2014/main" id="{1F501CFE-71AD-3F7A-20AF-DA21AEAF38B3}"/>
              </a:ext>
            </a:extLst>
          </p:cNvPr>
          <p:cNvSpPr txBox="1"/>
          <p:nvPr/>
        </p:nvSpPr>
        <p:spPr>
          <a:xfrm>
            <a:off x="6833012" y="1928765"/>
            <a:ext cx="5174686"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準備一個空矩陣，用來存放每個單字的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IMBD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a:t>
            </a:r>
          </a:p>
        </p:txBody>
      </p:sp>
      <p:sp>
        <p:nvSpPr>
          <p:cNvPr id="14" name="文字方塊 13">
            <a:extLst>
              <a:ext uri="{FF2B5EF4-FFF2-40B4-BE49-F238E27FC236}">
                <a16:creationId xmlns:a16="http://schemas.microsoft.com/office/drawing/2014/main" id="{9BA2E2DD-4581-B597-2AAA-6B33069195D6}"/>
              </a:ext>
            </a:extLst>
          </p:cNvPr>
          <p:cNvSpPr txBox="1"/>
          <p:nvPr/>
        </p:nvSpPr>
        <p:spPr>
          <a:xfrm>
            <a:off x="6833011" y="2237482"/>
            <a:ext cx="5174685"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走訪每一個單字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(word)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及其在詞彙表中的索引</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a:t>
            </a:r>
            <a:endParaRPr lang="zh-TW" altLang="en-US" sz="1200">
              <a:solidFill>
                <a:schemeClr val="accent1">
                  <a:lumMod val="75000"/>
                </a:schemeClr>
              </a:solidFill>
              <a:latin typeface="標楷體" panose="03000509000000000000" pitchFamily="65" charset="-120"/>
              <a:ea typeface="標楷體" panose="03000509000000000000" pitchFamily="65" charset="-120"/>
            </a:endParaRPr>
          </a:p>
        </p:txBody>
      </p:sp>
      <p:sp>
        <p:nvSpPr>
          <p:cNvPr id="15" name="文字方塊 14">
            <a:extLst>
              <a:ext uri="{FF2B5EF4-FFF2-40B4-BE49-F238E27FC236}">
                <a16:creationId xmlns:a16="http://schemas.microsoft.com/office/drawing/2014/main" id="{6FF60F1E-585E-F15D-5E7B-A06E44AD1B54}"/>
              </a:ext>
            </a:extLst>
          </p:cNvPr>
          <p:cNvSpPr txBox="1"/>
          <p:nvPr/>
        </p:nvSpPr>
        <p:spPr>
          <a:xfrm>
            <a:off x="6833012" y="2545565"/>
            <a:ext cx="5174684"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word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對應到的</a:t>
            </a:r>
            <a:r>
              <a:rPr lang="en-US" altLang="zh-TW" sz="1200">
                <a:solidFill>
                  <a:schemeClr val="accent1">
                    <a:lumMod val="75000"/>
                  </a:schemeClr>
                </a:solidFill>
                <a:latin typeface="標楷體" panose="03000509000000000000" pitchFamily="65" charset="-120"/>
                <a:ea typeface="標楷體" panose="03000509000000000000" pitchFamily="65" charset="-120"/>
              </a:rPr>
              <a:t>IMBD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若沒有對應到的</a:t>
            </a:r>
            <a:r>
              <a:rPr lang="en-US" altLang="zh-TW" sz="1200">
                <a:solidFill>
                  <a:schemeClr val="accent1">
                    <a:lumMod val="75000"/>
                  </a:schemeClr>
                </a:solidFill>
                <a:latin typeface="標楷體" panose="03000509000000000000" pitchFamily="65" charset="-120"/>
                <a:ea typeface="標楷體" panose="03000509000000000000" pitchFamily="65" charset="-120"/>
              </a:rPr>
              <a:t>IMBD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向量則傳回</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None)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，即以</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get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指令，找出在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text_vectorization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與</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embeddings_index</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同時出現的單字，並給予詞向量</a:t>
            </a:r>
          </a:p>
        </p:txBody>
      </p:sp>
      <p:sp>
        <p:nvSpPr>
          <p:cNvPr id="16" name="文字方塊 15">
            <a:extLst>
              <a:ext uri="{FF2B5EF4-FFF2-40B4-BE49-F238E27FC236}">
                <a16:creationId xmlns:a16="http://schemas.microsoft.com/office/drawing/2014/main" id="{06E86BFF-80BF-84E8-20B7-E26049332E70}"/>
              </a:ext>
            </a:extLst>
          </p:cNvPr>
          <p:cNvSpPr txBox="1"/>
          <p:nvPr/>
        </p:nvSpPr>
        <p:spPr>
          <a:xfrm>
            <a:off x="6833011" y="3267605"/>
            <a:ext cx="5174683"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將單字的</a:t>
            </a:r>
            <a:r>
              <a:rPr lang="en-US" altLang="zh-TW" sz="1200">
                <a:solidFill>
                  <a:schemeClr val="accent1">
                    <a:lumMod val="75000"/>
                  </a:schemeClr>
                </a:solidFill>
                <a:latin typeface="標楷體" panose="03000509000000000000" pitchFamily="65" charset="-120"/>
                <a:ea typeface="標楷體" panose="03000509000000000000" pitchFamily="65" charset="-120"/>
              </a:rPr>
              <a:t>IMBD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向量存到嵌入矩陣中索引</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的位置</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若單字沒有對應</a:t>
            </a:r>
            <a:r>
              <a:rPr lang="en-US" altLang="zh-TW" sz="1200">
                <a:solidFill>
                  <a:schemeClr val="accent1">
                    <a:lumMod val="75000"/>
                  </a:schemeClr>
                </a:solidFill>
                <a:latin typeface="標楷體" panose="03000509000000000000" pitchFamily="65" charset="-120"/>
                <a:ea typeface="標楷體" panose="03000509000000000000" pitchFamily="65" charset="-120"/>
              </a:rPr>
              <a:t>IMBD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向量則會略過，其值將為預設的全零向量</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endParaRPr lang="zh-TW" altLang="en-US" sz="1200">
              <a:solidFill>
                <a:schemeClr val="accent1">
                  <a:lumMod val="75000"/>
                </a:schemeClr>
              </a:solidFill>
              <a:latin typeface="標楷體" panose="03000509000000000000" pitchFamily="65" charset="-120"/>
              <a:ea typeface="標楷體" panose="03000509000000000000" pitchFamily="65" charset="-120"/>
            </a:endParaRPr>
          </a:p>
        </p:txBody>
      </p:sp>
      <p:cxnSp>
        <p:nvCxnSpPr>
          <p:cNvPr id="17" name="接點: 肘形 16">
            <a:extLst>
              <a:ext uri="{FF2B5EF4-FFF2-40B4-BE49-F238E27FC236}">
                <a16:creationId xmlns:a16="http://schemas.microsoft.com/office/drawing/2014/main" id="{340292AF-1D8F-0434-1E7F-663366178DDB}"/>
              </a:ext>
            </a:extLst>
          </p:cNvPr>
          <p:cNvCxnSpPr>
            <a:cxnSpLocks/>
            <a:endCxn id="11" idx="1"/>
          </p:cNvCxnSpPr>
          <p:nvPr/>
        </p:nvCxnSpPr>
        <p:spPr>
          <a:xfrm flipV="1">
            <a:off x="4345170" y="911007"/>
            <a:ext cx="2487841" cy="461665"/>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334A16FE-C859-2056-A9DF-3D8A69F6ABA2}"/>
              </a:ext>
            </a:extLst>
          </p:cNvPr>
          <p:cNvCxnSpPr>
            <a:cxnSpLocks/>
            <a:endCxn id="13" idx="1"/>
          </p:cNvCxnSpPr>
          <p:nvPr/>
        </p:nvCxnSpPr>
        <p:spPr>
          <a:xfrm>
            <a:off x="4954772" y="1760722"/>
            <a:ext cx="1878240" cy="306543"/>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id="{E7406362-016C-3717-E85F-E9EB43A8E2F7}"/>
              </a:ext>
            </a:extLst>
          </p:cNvPr>
          <p:cNvCxnSpPr>
            <a:cxnSpLocks/>
            <a:endCxn id="14" idx="1"/>
          </p:cNvCxnSpPr>
          <p:nvPr/>
        </p:nvCxnSpPr>
        <p:spPr>
          <a:xfrm>
            <a:off x="3268535" y="2120664"/>
            <a:ext cx="3564476" cy="255318"/>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E36E8AA6-6F79-0296-B0B9-0B96FCD58FB9}"/>
              </a:ext>
            </a:extLst>
          </p:cNvPr>
          <p:cNvCxnSpPr>
            <a:cxnSpLocks/>
            <a:endCxn id="15" idx="1"/>
          </p:cNvCxnSpPr>
          <p:nvPr/>
        </p:nvCxnSpPr>
        <p:spPr>
          <a:xfrm>
            <a:off x="4727944" y="2509736"/>
            <a:ext cx="2105068" cy="358995"/>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接點: 肘形 20">
            <a:extLst>
              <a:ext uri="{FF2B5EF4-FFF2-40B4-BE49-F238E27FC236}">
                <a16:creationId xmlns:a16="http://schemas.microsoft.com/office/drawing/2014/main" id="{9E06CC33-66E2-B897-E398-6B6870D9ABDF}"/>
              </a:ext>
            </a:extLst>
          </p:cNvPr>
          <p:cNvCxnSpPr>
            <a:cxnSpLocks/>
            <a:endCxn id="16" idx="1"/>
          </p:cNvCxnSpPr>
          <p:nvPr/>
        </p:nvCxnSpPr>
        <p:spPr>
          <a:xfrm>
            <a:off x="4217579" y="3036773"/>
            <a:ext cx="2615432" cy="461665"/>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2E7B046D-98FD-E521-8FB9-1F7B85996B99}"/>
              </a:ext>
            </a:extLst>
          </p:cNvPr>
          <p:cNvSpPr txBox="1"/>
          <p:nvPr/>
        </p:nvSpPr>
        <p:spPr>
          <a:xfrm>
            <a:off x="509658" y="3575465"/>
            <a:ext cx="584860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8.</a:t>
            </a:r>
            <a:r>
              <a:rPr lang="zh-TW" altLang="en-US" sz="1400" b="1">
                <a:latin typeface="標楷體" panose="03000509000000000000" pitchFamily="65" charset="-120"/>
                <a:ea typeface="標楷體" panose="03000509000000000000" pitchFamily="65" charset="-120"/>
              </a:rPr>
              <a:t>建立</a:t>
            </a:r>
            <a:r>
              <a:rPr lang="en-US" altLang="zh-TW" sz="1400" b="1">
                <a:solidFill>
                  <a:srgbClr val="000000"/>
                </a:solidFill>
                <a:effectLst/>
                <a:latin typeface="標楷體" panose="03000509000000000000" pitchFamily="65" charset="-120"/>
                <a:ea typeface="標楷體" panose="03000509000000000000" pitchFamily="65" charset="-120"/>
              </a:rPr>
              <a:t>embedding_layer</a:t>
            </a:r>
            <a:endParaRPr lang="zh-TW" altLang="en-US" sz="1400" b="1">
              <a:latin typeface="標楷體" panose="03000509000000000000" pitchFamily="65" charset="-120"/>
              <a:ea typeface="標楷體" panose="03000509000000000000" pitchFamily="65" charset="-120"/>
            </a:endParaRPr>
          </a:p>
        </p:txBody>
      </p:sp>
      <p:sp>
        <p:nvSpPr>
          <p:cNvPr id="25" name="文字方塊 24">
            <a:extLst>
              <a:ext uri="{FF2B5EF4-FFF2-40B4-BE49-F238E27FC236}">
                <a16:creationId xmlns:a16="http://schemas.microsoft.com/office/drawing/2014/main" id="{CDEC6200-CFB4-8C06-6D64-A9996F4B752C}"/>
              </a:ext>
            </a:extLst>
          </p:cNvPr>
          <p:cNvSpPr txBox="1"/>
          <p:nvPr/>
        </p:nvSpPr>
        <p:spPr>
          <a:xfrm>
            <a:off x="509659" y="3881111"/>
            <a:ext cx="5848609" cy="1384995"/>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embedding_layer = layers.Embedding(</a:t>
            </a:r>
          </a:p>
          <a:p>
            <a:r>
              <a:rPr lang="en-US" altLang="zh-TW" sz="1200" b="0">
                <a:solidFill>
                  <a:srgbClr val="000000"/>
                </a:solidFill>
                <a:effectLst/>
                <a:latin typeface="標楷體" panose="03000509000000000000" pitchFamily="65" charset="-120"/>
                <a:ea typeface="標楷體" panose="03000509000000000000" pitchFamily="65" charset="-120"/>
              </a:rPr>
              <a:t>    max_tokens,</a:t>
            </a:r>
          </a:p>
          <a:p>
            <a:r>
              <a:rPr lang="en-US" altLang="zh-TW" sz="1200" b="0">
                <a:solidFill>
                  <a:srgbClr val="000000"/>
                </a:solidFill>
                <a:effectLst/>
                <a:latin typeface="標楷體" panose="03000509000000000000" pitchFamily="65" charset="-120"/>
                <a:ea typeface="標楷體" panose="03000509000000000000" pitchFamily="65" charset="-120"/>
              </a:rPr>
              <a:t>    embedding_dim,</a:t>
            </a:r>
          </a:p>
          <a:p>
            <a:r>
              <a:rPr lang="en-US" altLang="zh-TW" sz="1200" b="0">
                <a:solidFill>
                  <a:srgbClr val="000000"/>
                </a:solidFill>
                <a:effectLst/>
                <a:latin typeface="標楷體" panose="03000509000000000000" pitchFamily="65" charset="-120"/>
                <a:ea typeface="標楷體" panose="03000509000000000000" pitchFamily="65" charset="-120"/>
              </a:rPr>
              <a:t>    embeddings_initializer=keras.initializers.Constant(embedding_matrix),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trainable=</a:t>
            </a:r>
            <a:r>
              <a:rPr lang="en-US" altLang="zh-TW" sz="1200" b="0">
                <a:solidFill>
                  <a:srgbClr val="0000FF"/>
                </a:solidFill>
                <a:effectLst/>
                <a:latin typeface="標楷體" panose="03000509000000000000" pitchFamily="65" charset="-120"/>
                <a:ea typeface="標楷體" panose="03000509000000000000" pitchFamily="65" charset="-120"/>
              </a:rPr>
              <a:t>False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mask_zero=</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endParaRPr lang="zh-TW" altLang="en-US" sz="1200"/>
          </a:p>
        </p:txBody>
      </p:sp>
      <p:sp>
        <p:nvSpPr>
          <p:cNvPr id="27" name="文字方塊 26">
            <a:extLst>
              <a:ext uri="{FF2B5EF4-FFF2-40B4-BE49-F238E27FC236}">
                <a16:creationId xmlns:a16="http://schemas.microsoft.com/office/drawing/2014/main" id="{C15A1031-3A9F-EA8A-A2B6-B701B1E7C33B}"/>
              </a:ext>
            </a:extLst>
          </p:cNvPr>
          <p:cNvSpPr txBox="1"/>
          <p:nvPr/>
        </p:nvSpPr>
        <p:spPr>
          <a:xfrm>
            <a:off x="6833012" y="4456372"/>
            <a:ext cx="5174682" cy="276999"/>
          </a:xfrm>
          <a:prstGeom prst="rect">
            <a:avLst/>
          </a:prstGeom>
          <a:noFill/>
          <a:ln>
            <a:solidFill>
              <a:srgbClr val="7030A0"/>
            </a:solidFill>
          </a:ln>
        </p:spPr>
        <p:txBody>
          <a:bodyPr wrap="square">
            <a:spAutoFit/>
          </a:bodyPr>
          <a:lstStyle>
            <a:defPPr>
              <a:defRPr lang="en-US"/>
            </a:defPPr>
            <a:lvl1pPr>
              <a:defRPr sz="1200" b="0">
                <a:solidFill>
                  <a:schemeClr val="accent1">
                    <a:lumMod val="75000"/>
                  </a:schemeClr>
                </a:solidFill>
                <a:effectLst/>
                <a:latin typeface="標楷體" panose="03000509000000000000" pitchFamily="65" charset="-120"/>
                <a:ea typeface="標楷體" panose="03000509000000000000" pitchFamily="65" charset="-120"/>
              </a:defRPr>
            </a:lvl1pPr>
          </a:lstStyle>
          <a:p>
            <a:r>
              <a:rPr lang="zh-TW" altLang="en-US"/>
              <a:t>載入預訓練過的嵌入向量</a:t>
            </a:r>
          </a:p>
        </p:txBody>
      </p:sp>
      <p:cxnSp>
        <p:nvCxnSpPr>
          <p:cNvPr id="28" name="直線單箭頭接點 27">
            <a:extLst>
              <a:ext uri="{FF2B5EF4-FFF2-40B4-BE49-F238E27FC236}">
                <a16:creationId xmlns:a16="http://schemas.microsoft.com/office/drawing/2014/main" id="{941C8883-F85B-BB0A-68B8-5B98067CCE80}"/>
              </a:ext>
            </a:extLst>
          </p:cNvPr>
          <p:cNvCxnSpPr>
            <a:cxnSpLocks/>
            <a:endCxn id="27" idx="1"/>
          </p:cNvCxnSpPr>
          <p:nvPr/>
        </p:nvCxnSpPr>
        <p:spPr>
          <a:xfrm>
            <a:off x="6202323" y="4590859"/>
            <a:ext cx="630689" cy="4013"/>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接點: 肘形 37">
            <a:extLst>
              <a:ext uri="{FF2B5EF4-FFF2-40B4-BE49-F238E27FC236}">
                <a16:creationId xmlns:a16="http://schemas.microsoft.com/office/drawing/2014/main" id="{3A16D25A-FF4C-82A6-389B-38BB68DF0DE5}"/>
              </a:ext>
            </a:extLst>
          </p:cNvPr>
          <p:cNvCxnSpPr>
            <a:cxnSpLocks/>
            <a:endCxn id="12" idx="1"/>
          </p:cNvCxnSpPr>
          <p:nvPr/>
        </p:nvCxnSpPr>
        <p:spPr>
          <a:xfrm flipV="1">
            <a:off x="5054007" y="1437558"/>
            <a:ext cx="1779005" cy="115245"/>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774D79B4-4F8B-073E-5FE6-5ABEFE0A2A4B}"/>
              </a:ext>
            </a:extLst>
          </p:cNvPr>
          <p:cNvSpPr txBox="1"/>
          <p:nvPr/>
        </p:nvSpPr>
        <p:spPr>
          <a:xfrm>
            <a:off x="530919" y="383036"/>
            <a:ext cx="547523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7.</a:t>
            </a:r>
            <a:r>
              <a:rPr lang="zh-TW" altLang="en-US" sz="1400" b="1">
                <a:latin typeface="標楷體" panose="03000509000000000000" pitchFamily="65" charset="-120"/>
                <a:ea typeface="標楷體" panose="03000509000000000000" pitchFamily="65" charset="-120"/>
              </a:rPr>
              <a:t>準備準備</a:t>
            </a:r>
            <a:r>
              <a:rPr lang="en-US" altLang="zh-TW" sz="1400" b="1">
                <a:latin typeface="標楷體" panose="03000509000000000000" pitchFamily="65" charset="-120"/>
                <a:ea typeface="標楷體" panose="03000509000000000000" pitchFamily="65" charset="-120"/>
              </a:rPr>
              <a:t>Word2Vec by IMDB</a:t>
            </a:r>
            <a:r>
              <a:rPr lang="zh-TW" altLang="en-US" sz="1400" b="1">
                <a:latin typeface="標楷體" panose="03000509000000000000" pitchFamily="65" charset="-120"/>
                <a:ea typeface="標楷體" panose="03000509000000000000" pitchFamily="65" charset="-120"/>
              </a:rPr>
              <a:t>詞嵌入矩陣</a:t>
            </a:r>
          </a:p>
        </p:txBody>
      </p:sp>
      <p:pic>
        <p:nvPicPr>
          <p:cNvPr id="22" name="圖片 21">
            <a:extLst>
              <a:ext uri="{FF2B5EF4-FFF2-40B4-BE49-F238E27FC236}">
                <a16:creationId xmlns:a16="http://schemas.microsoft.com/office/drawing/2014/main" id="{866B5443-17A7-DF28-F25F-50EA17C1E5AD}"/>
              </a:ext>
            </a:extLst>
          </p:cNvPr>
          <p:cNvPicPr>
            <a:picLocks noChangeAspect="1"/>
          </p:cNvPicPr>
          <p:nvPr/>
        </p:nvPicPr>
        <p:blipFill>
          <a:blip r:embed="rId2"/>
          <a:stretch>
            <a:fillRect/>
          </a:stretch>
        </p:blipFill>
        <p:spPr>
          <a:xfrm>
            <a:off x="119647" y="729472"/>
            <a:ext cx="339321" cy="133229"/>
          </a:xfrm>
          <a:prstGeom prst="rect">
            <a:avLst/>
          </a:prstGeom>
          <a:noFill/>
        </p:spPr>
      </p:pic>
    </p:spTree>
    <p:extLst>
      <p:ext uri="{BB962C8B-B14F-4D97-AF65-F5344CB8AC3E}">
        <p14:creationId xmlns:p14="http://schemas.microsoft.com/office/powerpoint/2010/main" val="2098889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67767B5-4378-86F7-50AC-E12AED616268}"/>
              </a:ext>
            </a:extLst>
          </p:cNvPr>
          <p:cNvSpPr>
            <a:spLocks noGrp="1"/>
          </p:cNvSpPr>
          <p:nvPr>
            <p:ph type="sldNum" sz="quarter" idx="12"/>
          </p:nvPr>
        </p:nvSpPr>
        <p:spPr/>
        <p:txBody>
          <a:bodyPr/>
          <a:lstStyle/>
          <a:p>
            <a:fld id="{FCF3ABE6-1E2C-49E4-947A-D3493A2513D2}" type="slidenum">
              <a:rPr lang="zh-TW" altLang="en-US" smtClean="0"/>
              <a:t>43</a:t>
            </a:fld>
            <a:endParaRPr lang="zh-TW" altLang="en-US"/>
          </a:p>
        </p:txBody>
      </p:sp>
      <p:sp>
        <p:nvSpPr>
          <p:cNvPr id="5" name="文字方塊 4">
            <a:extLst>
              <a:ext uri="{FF2B5EF4-FFF2-40B4-BE49-F238E27FC236}">
                <a16:creationId xmlns:a16="http://schemas.microsoft.com/office/drawing/2014/main" id="{38A9745F-3B0B-FA1D-D9A0-8533FDAD5BE2}"/>
              </a:ext>
            </a:extLst>
          </p:cNvPr>
          <p:cNvSpPr txBox="1"/>
          <p:nvPr/>
        </p:nvSpPr>
        <p:spPr>
          <a:xfrm>
            <a:off x="0" y="0"/>
            <a:ext cx="11150009" cy="369332"/>
          </a:xfrm>
          <a:prstGeom prst="rect">
            <a:avLst/>
          </a:prstGeom>
          <a:noFill/>
        </p:spPr>
        <p:txBody>
          <a:bodyPr wrap="square">
            <a:spAutoFit/>
          </a:bodyPr>
          <a:lstStyle/>
          <a:p>
            <a:r>
              <a:rPr lang="en-US" altLang="zh-TW" sz="1600" b="1" i="0">
                <a:solidFill>
                  <a:srgbClr val="0033CC"/>
                </a:solidFill>
                <a:effectLst/>
                <a:latin typeface="標楷體" panose="03000509000000000000" pitchFamily="65" charset="-120"/>
                <a:ea typeface="標楷體" panose="03000509000000000000" pitchFamily="65" charset="-120"/>
              </a:rPr>
              <a:t>Sentiment Analysis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by Word Embedding with Different Corpus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IMDB</a:t>
            </a:r>
            <a:r>
              <a:rPr lang="en-US" altLang="zh-TW" sz="1600" b="1" i="0">
                <a:solidFill>
                  <a:srgbClr val="0033CC"/>
                </a:solidFill>
                <a:effectLst/>
                <a:latin typeface="標楷體" panose="03000509000000000000" pitchFamily="65" charset="-120"/>
                <a:ea typeface="標楷體" panose="03000509000000000000" pitchFamily="65" charset="-120"/>
              </a:rPr>
              <a:t> </a:t>
            </a:r>
          </a:p>
        </p:txBody>
      </p:sp>
      <p:sp>
        <p:nvSpPr>
          <p:cNvPr id="3" name="文字方塊 2">
            <a:extLst>
              <a:ext uri="{FF2B5EF4-FFF2-40B4-BE49-F238E27FC236}">
                <a16:creationId xmlns:a16="http://schemas.microsoft.com/office/drawing/2014/main" id="{089FAAF6-C4BB-F98A-E811-0911A8134D2A}"/>
              </a:ext>
            </a:extLst>
          </p:cNvPr>
          <p:cNvSpPr txBox="1"/>
          <p:nvPr/>
        </p:nvSpPr>
        <p:spPr>
          <a:xfrm>
            <a:off x="530919" y="679181"/>
            <a:ext cx="5040000" cy="2308324"/>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inputs = keras.Input(shape=(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dtype=</a:t>
            </a:r>
            <a:r>
              <a:rPr lang="en-US" altLang="zh-TW" sz="1200" b="0">
                <a:solidFill>
                  <a:srgbClr val="A31515"/>
                </a:solidFill>
                <a:effectLst/>
                <a:latin typeface="標楷體" panose="03000509000000000000" pitchFamily="65" charset="-120"/>
                <a:ea typeface="標楷體" panose="03000509000000000000" pitchFamily="65" charset="-120"/>
              </a:rPr>
              <a:t>"int64"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embedded = embedding_layer(inputs)</a:t>
            </a:r>
          </a:p>
          <a:p>
            <a:r>
              <a:rPr lang="en-US" altLang="zh-TW" sz="1200" b="0">
                <a:solidFill>
                  <a:srgbClr val="000000"/>
                </a:solidFill>
                <a:effectLst/>
                <a:latin typeface="標楷體" panose="03000509000000000000" pitchFamily="65" charset="-120"/>
                <a:ea typeface="標楷體" panose="03000509000000000000" pitchFamily="65" charset="-120"/>
              </a:rPr>
              <a:t>x = layers.Bidirectional(layers.LSTM(</a:t>
            </a:r>
            <a:r>
              <a:rPr lang="en-US" altLang="zh-TW" sz="1200" b="0">
                <a:solidFill>
                  <a:srgbClr val="116644"/>
                </a:solidFill>
                <a:effectLst/>
                <a:latin typeface="標楷體" panose="03000509000000000000" pitchFamily="65" charset="-120"/>
                <a:ea typeface="標楷體" panose="03000509000000000000" pitchFamily="65" charset="-120"/>
              </a:rPr>
              <a:t>32</a:t>
            </a:r>
            <a:r>
              <a:rPr lang="en-US" altLang="zh-TW" sz="1200" b="0">
                <a:solidFill>
                  <a:srgbClr val="000000"/>
                </a:solidFill>
                <a:effectLst/>
                <a:latin typeface="標楷體" panose="03000509000000000000" pitchFamily="65" charset="-120"/>
                <a:ea typeface="標楷體" panose="03000509000000000000" pitchFamily="65" charset="-120"/>
              </a:rPr>
              <a:t>))(embedded)</a:t>
            </a:r>
          </a:p>
          <a:p>
            <a:r>
              <a:rPr lang="en-US" altLang="zh-TW" sz="1200" b="0">
                <a:solidFill>
                  <a:srgbClr val="000000"/>
                </a:solidFill>
                <a:effectLst/>
                <a:latin typeface="標楷體" panose="03000509000000000000" pitchFamily="65" charset="-120"/>
                <a:ea typeface="標楷體" panose="03000509000000000000" pitchFamily="65" charset="-120"/>
              </a:rPr>
              <a:t>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outputs = layers.Dense(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activation=</a:t>
            </a:r>
            <a:r>
              <a:rPr lang="en-US" altLang="zh-TW" sz="1200" b="0">
                <a:solidFill>
                  <a:srgbClr val="A31515"/>
                </a:solidFill>
                <a:effectLst/>
                <a:latin typeface="標楷體" panose="03000509000000000000" pitchFamily="65" charset="-120"/>
                <a:ea typeface="標楷體" panose="03000509000000000000" pitchFamily="65" charset="-120"/>
              </a:rPr>
              <a:t>"sigmoid"</a:t>
            </a:r>
            <a:r>
              <a:rPr lang="en-US" altLang="zh-TW" sz="1200" b="0">
                <a:solidFill>
                  <a:srgbClr val="000000"/>
                </a:solidFill>
                <a:effectLst/>
                <a:latin typeface="標楷體" panose="03000509000000000000" pitchFamily="65" charset="-120"/>
                <a:ea typeface="標楷體" panose="03000509000000000000" pitchFamily="65" charset="-120"/>
              </a:rPr>
              <a:t>)(x)</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 = keras.Model(inputs, outputs)</a:t>
            </a:r>
          </a:p>
          <a:p>
            <a:r>
              <a:rPr lang="en-US" altLang="zh-TW" sz="1200" b="0">
                <a:solidFill>
                  <a:srgbClr val="000000"/>
                </a:solidFill>
                <a:effectLst/>
                <a:latin typeface="標楷體" panose="03000509000000000000" pitchFamily="65" charset="-120"/>
                <a:ea typeface="標楷體" panose="03000509000000000000" pitchFamily="65" charset="-120"/>
              </a:rPr>
              <a:t>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"binary_crossentropy"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model.summary()</a:t>
            </a:r>
          </a:p>
        </p:txBody>
      </p:sp>
      <p:sp>
        <p:nvSpPr>
          <p:cNvPr id="8" name="文字方塊 7">
            <a:extLst>
              <a:ext uri="{FF2B5EF4-FFF2-40B4-BE49-F238E27FC236}">
                <a16:creationId xmlns:a16="http://schemas.microsoft.com/office/drawing/2014/main" id="{1370D382-5073-15D9-10E1-D595F3FA9E4A}"/>
              </a:ext>
            </a:extLst>
          </p:cNvPr>
          <p:cNvSpPr txBox="1"/>
          <p:nvPr/>
        </p:nvSpPr>
        <p:spPr>
          <a:xfrm>
            <a:off x="530920" y="3117165"/>
            <a:ext cx="5040000"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10.</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callbacks</a:t>
            </a:r>
            <a:r>
              <a:rPr lang="zh-TW" altLang="en-US" sz="1400" b="1">
                <a:latin typeface="標楷體" panose="03000509000000000000" pitchFamily="65" charset="-120"/>
                <a:ea typeface="標楷體" panose="03000509000000000000" pitchFamily="65" charset="-120"/>
              </a:rPr>
              <a:t>並訓練模型</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447F968F-BC7F-94B8-DB38-99020CD094A1}"/>
              </a:ext>
            </a:extLst>
          </p:cNvPr>
          <p:cNvSpPr txBox="1"/>
          <p:nvPr/>
        </p:nvSpPr>
        <p:spPr>
          <a:xfrm>
            <a:off x="530919" y="3424942"/>
            <a:ext cx="5040000" cy="1938992"/>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callbacks = [</a:t>
            </a:r>
          </a:p>
          <a:p>
            <a:r>
              <a:rPr lang="en-US" altLang="zh-TW" sz="1200" b="0">
                <a:solidFill>
                  <a:srgbClr val="000000"/>
                </a:solidFill>
                <a:effectLst/>
                <a:latin typeface="標楷體" panose="03000509000000000000" pitchFamily="65" charset="-120"/>
                <a:ea typeface="標楷體" panose="03000509000000000000" pitchFamily="65" charset="-120"/>
              </a:rPr>
              <a:t>    keras.callbacks.ModelCheckpoint(</a:t>
            </a:r>
            <a:r>
              <a:rPr lang="en-US" altLang="zh-TW" sz="1200" b="0">
                <a:solidFill>
                  <a:srgbClr val="A31515"/>
                </a:solidFill>
                <a:effectLst/>
                <a:latin typeface="標楷體" panose="03000509000000000000" pitchFamily="65" charset="-120"/>
                <a:ea typeface="標楷體" panose="03000509000000000000" pitchFamily="65" charset="-120"/>
              </a:rPr>
              <a:t>"word2vec_embeddings_IMDB"</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save_best_only=</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history_int_word2vec_embeddings_IMDB = model.fit(int_train_ds, validation_data=int_val_ds,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 callbacks=callbacks)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 = keras.models.load_model(</a:t>
            </a:r>
            <a:r>
              <a:rPr lang="en-US" altLang="zh-TW" sz="1200" b="0">
                <a:solidFill>
                  <a:srgbClr val="A31515"/>
                </a:solidFill>
                <a:effectLst/>
                <a:latin typeface="標楷體" panose="03000509000000000000" pitchFamily="65" charset="-120"/>
                <a:ea typeface="標楷體" panose="03000509000000000000" pitchFamily="65" charset="-120"/>
              </a:rPr>
              <a:t>"word2vec_embeddings_IMDB"</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"Test acc: </a:t>
            </a:r>
            <a:r>
              <a:rPr lang="en-US" altLang="zh-TW" sz="1200" b="0">
                <a:solidFill>
                  <a:srgbClr val="000000"/>
                </a:solidFill>
                <a:effectLst/>
                <a:latin typeface="標楷體" panose="03000509000000000000" pitchFamily="65" charset="-120"/>
                <a:ea typeface="標楷體" panose="03000509000000000000" pitchFamily="65" charset="-120"/>
              </a:rPr>
              <a:t>{model.evaluate(int_test_ds)[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:.3f</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1" name="文字方塊 10">
            <a:extLst>
              <a:ext uri="{FF2B5EF4-FFF2-40B4-BE49-F238E27FC236}">
                <a16:creationId xmlns:a16="http://schemas.microsoft.com/office/drawing/2014/main" id="{0A257A4F-AC11-4B29-9E8E-CDC8B67F1C3B}"/>
              </a:ext>
            </a:extLst>
          </p:cNvPr>
          <p:cNvSpPr txBox="1"/>
          <p:nvPr/>
        </p:nvSpPr>
        <p:spPr>
          <a:xfrm>
            <a:off x="5885120" y="372397"/>
            <a:ext cx="600207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11.</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sp>
        <p:nvSpPr>
          <p:cNvPr id="13" name="文字方塊 12">
            <a:extLst>
              <a:ext uri="{FF2B5EF4-FFF2-40B4-BE49-F238E27FC236}">
                <a16:creationId xmlns:a16="http://schemas.microsoft.com/office/drawing/2014/main" id="{29F1069F-58D1-D3A0-5DCA-F2EF3998B0A3}"/>
              </a:ext>
            </a:extLst>
          </p:cNvPr>
          <p:cNvSpPr txBox="1"/>
          <p:nvPr/>
        </p:nvSpPr>
        <p:spPr>
          <a:xfrm>
            <a:off x="5885121" y="679181"/>
            <a:ext cx="6002079"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history_int_word2vec_embeddings_IMDB.history[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history_int_word2vec_embeddings_IMDB.history[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plt.gcf().set_facecolor(</a:t>
            </a:r>
            <a:r>
              <a:rPr lang="en-US" altLang="zh-TW" sz="1200" b="0">
                <a:solidFill>
                  <a:srgbClr val="A31515"/>
                </a:solidFill>
                <a:effectLst/>
                <a:latin typeface="標楷體" panose="03000509000000000000" pitchFamily="65" charset="-120"/>
                <a:ea typeface="標楷體" panose="03000509000000000000" pitchFamily="65" charset="-120"/>
              </a:rPr>
              <a:t>'silver'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accuracy:int &amp; word2vec_embeddings_IMDB"</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pic>
        <p:nvPicPr>
          <p:cNvPr id="6" name="圖片 5">
            <a:extLst>
              <a:ext uri="{FF2B5EF4-FFF2-40B4-BE49-F238E27FC236}">
                <a16:creationId xmlns:a16="http://schemas.microsoft.com/office/drawing/2014/main" id="{A73C9547-BD72-4110-6985-7BB375B6BAF7}"/>
              </a:ext>
            </a:extLst>
          </p:cNvPr>
          <p:cNvPicPr>
            <a:picLocks noChangeAspect="1"/>
          </p:cNvPicPr>
          <p:nvPr/>
        </p:nvPicPr>
        <p:blipFill>
          <a:blip r:embed="rId2"/>
          <a:stretch>
            <a:fillRect/>
          </a:stretch>
        </p:blipFill>
        <p:spPr>
          <a:xfrm>
            <a:off x="6684871" y="3425935"/>
            <a:ext cx="4320000" cy="3202086"/>
          </a:xfrm>
          <a:prstGeom prst="rect">
            <a:avLst/>
          </a:prstGeom>
        </p:spPr>
      </p:pic>
      <p:sp>
        <p:nvSpPr>
          <p:cNvPr id="2" name="文字方塊 1">
            <a:extLst>
              <a:ext uri="{FF2B5EF4-FFF2-40B4-BE49-F238E27FC236}">
                <a16:creationId xmlns:a16="http://schemas.microsoft.com/office/drawing/2014/main" id="{8B38F7F1-5AED-2760-3DE1-49BD020B7099}"/>
              </a:ext>
            </a:extLst>
          </p:cNvPr>
          <p:cNvSpPr txBox="1"/>
          <p:nvPr/>
        </p:nvSpPr>
        <p:spPr>
          <a:xfrm>
            <a:off x="530919" y="383036"/>
            <a:ext cx="547523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9.</a:t>
            </a:r>
            <a:r>
              <a:rPr lang="zh-TW" altLang="en-US" sz="1400" b="1">
                <a:latin typeface="標楷體" panose="03000509000000000000" pitchFamily="65" charset="-120"/>
                <a:ea typeface="標楷體" panose="03000509000000000000" pitchFamily="65" charset="-120"/>
              </a:rPr>
              <a:t>建立</a:t>
            </a:r>
            <a:r>
              <a:rPr lang="zh-TW" altLang="en-US" sz="1400" b="1">
                <a:solidFill>
                  <a:srgbClr val="000000"/>
                </a:solidFill>
                <a:latin typeface="標楷體" panose="03000509000000000000" pitchFamily="65" charset="-120"/>
                <a:ea typeface="標楷體" panose="03000509000000000000" pitchFamily="65" charset="-120"/>
              </a:rPr>
              <a:t>模型並設定</a:t>
            </a:r>
            <a:r>
              <a:rPr lang="en-US" altLang="zh-TW" sz="1400" b="1">
                <a:solidFill>
                  <a:srgbClr val="000000"/>
                </a:solidFill>
                <a:latin typeface="標楷體" panose="03000509000000000000" pitchFamily="65" charset="-120"/>
                <a:ea typeface="標楷體" panose="03000509000000000000" pitchFamily="65" charset="-120"/>
              </a:rPr>
              <a:t>compile</a:t>
            </a:r>
            <a:endParaRPr lang="zh-TW" altLang="en-US" sz="1400" b="1">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50BCBC5-8C22-4F1B-7DAA-8DAED389C332}"/>
              </a:ext>
            </a:extLst>
          </p:cNvPr>
          <p:cNvPicPr>
            <a:picLocks noChangeAspect="1"/>
          </p:cNvPicPr>
          <p:nvPr/>
        </p:nvPicPr>
        <p:blipFill>
          <a:blip r:embed="rId3"/>
          <a:stretch>
            <a:fillRect/>
          </a:stretch>
        </p:blipFill>
        <p:spPr>
          <a:xfrm>
            <a:off x="119647" y="694032"/>
            <a:ext cx="339321" cy="133229"/>
          </a:xfrm>
          <a:prstGeom prst="rect">
            <a:avLst/>
          </a:prstGeom>
          <a:noFill/>
        </p:spPr>
      </p:pic>
    </p:spTree>
    <p:extLst>
      <p:ext uri="{BB962C8B-B14F-4D97-AF65-F5344CB8AC3E}">
        <p14:creationId xmlns:p14="http://schemas.microsoft.com/office/powerpoint/2010/main" val="1937880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0ADBD11A-7542-9998-C0C4-930C9A3E5DF2}"/>
              </a:ext>
            </a:extLst>
          </p:cNvPr>
          <p:cNvSpPr>
            <a:spLocks noGrp="1"/>
          </p:cNvSpPr>
          <p:nvPr>
            <p:ph type="sldNum" sz="quarter" idx="12"/>
          </p:nvPr>
        </p:nvSpPr>
        <p:spPr/>
        <p:txBody>
          <a:bodyPr/>
          <a:lstStyle/>
          <a:p>
            <a:fld id="{FCF3ABE6-1E2C-49E4-947A-D3493A2513D2}" type="slidenum">
              <a:rPr lang="zh-TW" altLang="en-US" smtClean="0"/>
              <a:t>44</a:t>
            </a:fld>
            <a:endParaRPr lang="zh-TW" altLang="en-US"/>
          </a:p>
        </p:txBody>
      </p:sp>
      <p:sp>
        <p:nvSpPr>
          <p:cNvPr id="5" name="文字方塊 4">
            <a:extLst>
              <a:ext uri="{FF2B5EF4-FFF2-40B4-BE49-F238E27FC236}">
                <a16:creationId xmlns:a16="http://schemas.microsoft.com/office/drawing/2014/main" id="{5A4588AD-F0F9-3EF1-B865-C82A70280C46}"/>
              </a:ext>
            </a:extLst>
          </p:cNvPr>
          <p:cNvSpPr txBox="1"/>
          <p:nvPr/>
        </p:nvSpPr>
        <p:spPr>
          <a:xfrm>
            <a:off x="0" y="0"/>
            <a:ext cx="8059479"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Comparison of Validation Accuracy </a:t>
            </a:r>
            <a:r>
              <a:rPr lang="en-US" altLang="zh-TW" b="1">
                <a:solidFill>
                  <a:srgbClr val="0033CC"/>
                </a:solidFill>
                <a:latin typeface="標楷體" panose="03000509000000000000" pitchFamily="65" charset="-120"/>
                <a:ea typeface="標楷體" panose="03000509000000000000" pitchFamily="65" charset="-120"/>
              </a:rPr>
              <a:t>by</a:t>
            </a:r>
            <a:r>
              <a:rPr lang="en-US" altLang="zh-TW" b="1" i="0">
                <a:solidFill>
                  <a:srgbClr val="0033CC"/>
                </a:solidFill>
                <a:effectLst/>
                <a:latin typeface="標楷體" panose="03000509000000000000" pitchFamily="65" charset="-120"/>
                <a:ea typeface="標楷體" panose="03000509000000000000" pitchFamily="65" charset="-120"/>
              </a:rPr>
              <a:t> Different Corpus</a:t>
            </a:r>
            <a:endParaRPr lang="zh-TW" altLang="en-US" sz="1400" b="1">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CF01CE33-E865-FD56-1BA1-1A7A310A84C6}"/>
              </a:ext>
            </a:extLst>
          </p:cNvPr>
          <p:cNvSpPr txBox="1"/>
          <p:nvPr/>
        </p:nvSpPr>
        <p:spPr>
          <a:xfrm>
            <a:off x="530919" y="696156"/>
            <a:ext cx="5742290" cy="3600986"/>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val_acc_int_glove_embeddings = history_int_glove_embeddings.history[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val_acc_int_history_int_word2vec_google_news = history_int_word2vec_google_news.history[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val_acc_int_word2vec_embeddings_IMDB = history_int_word2vec_embeddings_IMDB.history[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val_acc_int_glove_embeddings, label=</a:t>
            </a:r>
            <a:r>
              <a:rPr lang="en-US" altLang="zh-TW" sz="1200" b="0">
                <a:solidFill>
                  <a:srgbClr val="A31515"/>
                </a:solidFill>
                <a:effectLst/>
                <a:latin typeface="標楷體" panose="03000509000000000000" pitchFamily="65" charset="-120"/>
                <a:ea typeface="標楷體" panose="03000509000000000000" pitchFamily="65" charset="-120"/>
              </a:rPr>
              <a:t>"glove_embeddings"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val_acc_int_history_int_word2vec_google_news, label=</a:t>
            </a:r>
            <a:r>
              <a:rPr lang="en-US" altLang="zh-TW" sz="1200" b="0">
                <a:solidFill>
                  <a:srgbClr val="A31515"/>
                </a:solidFill>
                <a:effectLst/>
                <a:latin typeface="標楷體" panose="03000509000000000000" pitchFamily="65" charset="-120"/>
                <a:ea typeface="標楷體" panose="03000509000000000000" pitchFamily="65" charset="-120"/>
              </a:rPr>
              <a:t>"word2vec_google_news"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val_acc_int_word2vec_embeddings_IMDB, label=</a:t>
            </a:r>
            <a:r>
              <a:rPr lang="en-US" altLang="zh-TW" sz="1200" b="0">
                <a:solidFill>
                  <a:srgbClr val="A31515"/>
                </a:solidFill>
                <a:effectLst/>
                <a:latin typeface="標楷體" panose="03000509000000000000" pitchFamily="65" charset="-120"/>
                <a:ea typeface="標楷體" panose="03000509000000000000" pitchFamily="65" charset="-120"/>
              </a:rPr>
              <a:t>"word2vec_embeddings_IMDB"</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"Validation Accuracy by different TextVectorization"</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pic>
        <p:nvPicPr>
          <p:cNvPr id="3" name="圖片 2">
            <a:extLst>
              <a:ext uri="{FF2B5EF4-FFF2-40B4-BE49-F238E27FC236}">
                <a16:creationId xmlns:a16="http://schemas.microsoft.com/office/drawing/2014/main" id="{8361EFE9-979B-06E8-AAC2-0F9E0999ED76}"/>
              </a:ext>
            </a:extLst>
          </p:cNvPr>
          <p:cNvPicPr>
            <a:picLocks noChangeAspect="1"/>
          </p:cNvPicPr>
          <p:nvPr/>
        </p:nvPicPr>
        <p:blipFill>
          <a:blip r:embed="rId2"/>
          <a:stretch>
            <a:fillRect/>
          </a:stretch>
        </p:blipFill>
        <p:spPr>
          <a:xfrm>
            <a:off x="6899121" y="791856"/>
            <a:ext cx="4320000" cy="3367059"/>
          </a:xfrm>
          <a:prstGeom prst="rect">
            <a:avLst/>
          </a:prstGeom>
        </p:spPr>
      </p:pic>
      <p:sp>
        <p:nvSpPr>
          <p:cNvPr id="6" name="文字方塊 5">
            <a:extLst>
              <a:ext uri="{FF2B5EF4-FFF2-40B4-BE49-F238E27FC236}">
                <a16:creationId xmlns:a16="http://schemas.microsoft.com/office/drawing/2014/main" id="{DF69EE44-C6DA-DDD7-67AD-A50350BBD954}"/>
              </a:ext>
            </a:extLst>
          </p:cNvPr>
          <p:cNvSpPr txBox="1"/>
          <p:nvPr/>
        </p:nvSpPr>
        <p:spPr>
          <a:xfrm>
            <a:off x="6899121" y="4158915"/>
            <a:ext cx="4320000" cy="1077218"/>
          </a:xfrm>
          <a:prstGeom prst="rect">
            <a:avLst/>
          </a:prstGeom>
          <a:noFill/>
        </p:spPr>
        <p:txBody>
          <a:bodyPr wrap="square" rtlCol="0">
            <a:spAutoFit/>
          </a:bodyPr>
          <a:lstStyle/>
          <a:p>
            <a:r>
              <a:rPr lang="en-US" altLang="zh-TW" sz="1600">
                <a:solidFill>
                  <a:srgbClr val="C00000"/>
                </a:solidFill>
                <a:latin typeface="標楷體" panose="03000509000000000000" pitchFamily="65" charset="-120"/>
                <a:ea typeface="標楷體" panose="03000509000000000000" pitchFamily="65" charset="-120"/>
              </a:rPr>
              <a:t>Summary</a:t>
            </a:r>
            <a:r>
              <a:rPr lang="zh-TW" altLang="en-US" sz="1600">
                <a:solidFill>
                  <a:srgbClr val="C00000"/>
                </a:solidFill>
                <a:latin typeface="標楷體" panose="03000509000000000000" pitchFamily="65" charset="-120"/>
                <a:ea typeface="標楷體" panose="03000509000000000000" pitchFamily="65" charset="-120"/>
              </a:rPr>
              <a:t>：</a:t>
            </a:r>
            <a:endParaRPr lang="en-US" altLang="zh-TW" sz="1600">
              <a:solidFill>
                <a:srgbClr val="C00000"/>
              </a:solidFill>
              <a:latin typeface="標楷體" panose="03000509000000000000" pitchFamily="65" charset="-120"/>
              <a:ea typeface="標楷體" panose="03000509000000000000" pitchFamily="65" charset="-120"/>
            </a:endParaRPr>
          </a:p>
          <a:p>
            <a:r>
              <a:rPr lang="en-US" altLang="zh-TW" sz="1600">
                <a:solidFill>
                  <a:srgbClr val="C00000"/>
                </a:solidFill>
                <a:latin typeface="標楷體" panose="03000509000000000000" pitchFamily="65" charset="-120"/>
                <a:ea typeface="標楷體" panose="03000509000000000000" pitchFamily="65" charset="-120"/>
              </a:rPr>
              <a:t>It shows the “word2vec_google_news” has the best performance in different embedding of corpus.</a:t>
            </a:r>
          </a:p>
        </p:txBody>
      </p:sp>
      <p:sp>
        <p:nvSpPr>
          <p:cNvPr id="8" name="文字方塊 7">
            <a:extLst>
              <a:ext uri="{FF2B5EF4-FFF2-40B4-BE49-F238E27FC236}">
                <a16:creationId xmlns:a16="http://schemas.microsoft.com/office/drawing/2014/main" id="{F972E8A5-08ED-4BD5-AA47-D076B9020BA3}"/>
              </a:ext>
            </a:extLst>
          </p:cNvPr>
          <p:cNvSpPr txBox="1"/>
          <p:nvPr/>
        </p:nvSpPr>
        <p:spPr>
          <a:xfrm>
            <a:off x="530918" y="383036"/>
            <a:ext cx="574228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12.</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pic>
        <p:nvPicPr>
          <p:cNvPr id="10" name="圖片 9">
            <a:extLst>
              <a:ext uri="{FF2B5EF4-FFF2-40B4-BE49-F238E27FC236}">
                <a16:creationId xmlns:a16="http://schemas.microsoft.com/office/drawing/2014/main" id="{E9A08420-455C-0EAB-D580-0575B8CE7EC3}"/>
              </a:ext>
            </a:extLst>
          </p:cNvPr>
          <p:cNvPicPr>
            <a:picLocks noChangeAspect="1"/>
          </p:cNvPicPr>
          <p:nvPr/>
        </p:nvPicPr>
        <p:blipFill>
          <a:blip r:embed="rId3"/>
          <a:stretch>
            <a:fillRect/>
          </a:stretch>
        </p:blipFill>
        <p:spPr>
          <a:xfrm>
            <a:off x="119647" y="708205"/>
            <a:ext cx="339321" cy="133229"/>
          </a:xfrm>
          <a:prstGeom prst="rect">
            <a:avLst/>
          </a:prstGeom>
          <a:noFill/>
        </p:spPr>
      </p:pic>
    </p:spTree>
    <p:extLst>
      <p:ext uri="{BB962C8B-B14F-4D97-AF65-F5344CB8AC3E}">
        <p14:creationId xmlns:p14="http://schemas.microsoft.com/office/powerpoint/2010/main" val="3481401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6CA1057-B5B7-E56F-A4BC-7C6B045213FF}"/>
              </a:ext>
            </a:extLst>
          </p:cNvPr>
          <p:cNvSpPr>
            <a:spLocks noGrp="1"/>
          </p:cNvSpPr>
          <p:nvPr>
            <p:ph type="sldNum" sz="quarter" idx="12"/>
          </p:nvPr>
        </p:nvSpPr>
        <p:spPr/>
        <p:txBody>
          <a:bodyPr/>
          <a:lstStyle/>
          <a:p>
            <a:fld id="{FCF3ABE6-1E2C-49E4-947A-D3493A2513D2}" type="slidenum">
              <a:rPr lang="zh-TW" altLang="en-US" smtClean="0"/>
              <a:t>45</a:t>
            </a:fld>
            <a:endParaRPr lang="zh-TW" altLang="en-US"/>
          </a:p>
        </p:txBody>
      </p:sp>
      <p:sp>
        <p:nvSpPr>
          <p:cNvPr id="6" name="文字方塊 5">
            <a:extLst>
              <a:ext uri="{FF2B5EF4-FFF2-40B4-BE49-F238E27FC236}">
                <a16:creationId xmlns:a16="http://schemas.microsoft.com/office/drawing/2014/main" id="{11482A9C-1192-E397-581D-110BC062C1D0}"/>
              </a:ext>
            </a:extLst>
          </p:cNvPr>
          <p:cNvSpPr txBox="1"/>
          <p:nvPr/>
        </p:nvSpPr>
        <p:spPr>
          <a:xfrm>
            <a:off x="3534109" y="675224"/>
            <a:ext cx="5123783" cy="1323439"/>
          </a:xfrm>
          <a:prstGeom prst="rect">
            <a:avLst/>
          </a:prstGeom>
          <a:noFill/>
        </p:spPr>
        <p:txBody>
          <a:bodyPr wrap="square">
            <a:spAutoFit/>
          </a:bodyPr>
          <a:lstStyle>
            <a:defPPr>
              <a:defRPr lang="en-US"/>
            </a:defPPr>
            <a:lvl1pPr>
              <a:defRPr sz="2400" b="1" i="0">
                <a:solidFill>
                  <a:srgbClr val="444444"/>
                </a:solidFill>
                <a:effectLst/>
                <a:latin typeface="標楷體" panose="03000509000000000000" pitchFamily="65" charset="-120"/>
                <a:ea typeface="標楷體" panose="03000509000000000000" pitchFamily="65" charset="-120"/>
              </a:defRPr>
            </a:lvl1pPr>
          </a:lstStyle>
          <a:p>
            <a:pPr algn="ctr"/>
            <a:r>
              <a:rPr lang="en-US" altLang="zh-TW" sz="4000"/>
              <a:t>Machine Translation by GRU</a:t>
            </a:r>
          </a:p>
        </p:txBody>
      </p:sp>
      <p:pic>
        <p:nvPicPr>
          <p:cNvPr id="3" name="圖片 2">
            <a:extLst>
              <a:ext uri="{FF2B5EF4-FFF2-40B4-BE49-F238E27FC236}">
                <a16:creationId xmlns:a16="http://schemas.microsoft.com/office/drawing/2014/main" id="{FE6232F4-884E-6077-7E39-CED0A2E6CAE4}"/>
              </a:ext>
            </a:extLst>
          </p:cNvPr>
          <p:cNvPicPr>
            <a:picLocks noChangeAspect="1"/>
          </p:cNvPicPr>
          <p:nvPr/>
        </p:nvPicPr>
        <p:blipFill>
          <a:blip r:embed="rId2"/>
          <a:stretch>
            <a:fillRect/>
          </a:stretch>
        </p:blipFill>
        <p:spPr>
          <a:xfrm>
            <a:off x="6874880" y="2348999"/>
            <a:ext cx="3471440" cy="216000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圖片 6">
            <a:extLst>
              <a:ext uri="{FF2B5EF4-FFF2-40B4-BE49-F238E27FC236}">
                <a16:creationId xmlns:a16="http://schemas.microsoft.com/office/drawing/2014/main" id="{875286FD-DD09-A9DC-2B43-F0F5A65BE4F1}"/>
              </a:ext>
            </a:extLst>
          </p:cNvPr>
          <p:cNvPicPr>
            <a:picLocks noChangeAspect="1"/>
          </p:cNvPicPr>
          <p:nvPr/>
        </p:nvPicPr>
        <p:blipFill>
          <a:blip r:embed="rId3">
            <a:alphaModFix/>
          </a:blip>
          <a:stretch>
            <a:fillRect/>
          </a:stretch>
        </p:blipFill>
        <p:spPr>
          <a:xfrm>
            <a:off x="2223065" y="2348999"/>
            <a:ext cx="3094055" cy="216000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箭號: 向上 7">
            <a:extLst>
              <a:ext uri="{FF2B5EF4-FFF2-40B4-BE49-F238E27FC236}">
                <a16:creationId xmlns:a16="http://schemas.microsoft.com/office/drawing/2014/main" id="{0A7E1737-8D42-203A-BE58-F96CAAC489DD}"/>
              </a:ext>
            </a:extLst>
          </p:cNvPr>
          <p:cNvSpPr/>
          <p:nvPr/>
        </p:nvSpPr>
        <p:spPr>
          <a:xfrm rot="5400000">
            <a:off x="5800890" y="2943046"/>
            <a:ext cx="590220" cy="971906"/>
          </a:xfrm>
          <a:prstGeom prst="upArrow">
            <a:avLst>
              <a:gd name="adj1" fmla="val 40600"/>
              <a:gd name="adj2" fmla="val 50000"/>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7706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DC159EB-A170-60C1-8EDF-49B5CCE9AE05}"/>
              </a:ext>
            </a:extLst>
          </p:cNvPr>
          <p:cNvSpPr>
            <a:spLocks noGrp="1"/>
          </p:cNvSpPr>
          <p:nvPr>
            <p:ph type="sldNum" sz="quarter" idx="12"/>
          </p:nvPr>
        </p:nvSpPr>
        <p:spPr/>
        <p:txBody>
          <a:bodyPr/>
          <a:lstStyle/>
          <a:p>
            <a:fld id="{FCF3ABE6-1E2C-49E4-947A-D3493A2513D2}" type="slidenum">
              <a:rPr lang="zh-TW" altLang="en-US" smtClean="0"/>
              <a:t>46</a:t>
            </a:fld>
            <a:endParaRPr lang="zh-TW" altLang="en-US"/>
          </a:p>
        </p:txBody>
      </p:sp>
      <p:sp>
        <p:nvSpPr>
          <p:cNvPr id="7" name="文字方塊 6">
            <a:extLst>
              <a:ext uri="{FF2B5EF4-FFF2-40B4-BE49-F238E27FC236}">
                <a16:creationId xmlns:a16="http://schemas.microsoft.com/office/drawing/2014/main" id="{061307CE-1623-F203-45E9-8B843FC29806}"/>
              </a:ext>
            </a:extLst>
          </p:cNvPr>
          <p:cNvSpPr txBox="1"/>
          <p:nvPr/>
        </p:nvSpPr>
        <p:spPr>
          <a:xfrm>
            <a:off x="-1" y="0"/>
            <a:ext cx="6670159"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GRU</a:t>
            </a:r>
            <a:endParaRPr lang="zh-TW" altLang="en-US" sz="1600" b="1">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CB2585A8-0A42-9BFC-2AB9-E1C6BF7E3EDB}"/>
              </a:ext>
            </a:extLst>
          </p:cNvPr>
          <p:cNvSpPr txBox="1"/>
          <p:nvPr/>
        </p:nvSpPr>
        <p:spPr>
          <a:xfrm>
            <a:off x="519222" y="726635"/>
            <a:ext cx="6072962" cy="461665"/>
          </a:xfrm>
          <a:prstGeom prst="rect">
            <a:avLst/>
          </a:prstGeom>
          <a:noFill/>
          <a:ln>
            <a:solidFill>
              <a:schemeClr val="accent1"/>
            </a:solidFill>
          </a:ln>
        </p:spPr>
        <p:txBody>
          <a:bodyPr wrap="square">
            <a:spAutoFit/>
          </a:bodyPr>
          <a:lstStyle/>
          <a:p>
            <a:r>
              <a:rPr lang="en-US" altLang="zh-TW" sz="1200" b="0">
                <a:solidFill>
                  <a:srgbClr val="0000FF"/>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wget http://storage.googleapis.com/download.tensorflow.org/data/spa-eng.zip</a:t>
            </a:r>
          </a:p>
          <a:p>
            <a:r>
              <a:rPr lang="en-US" altLang="zh-TW" sz="1200" b="0">
                <a:solidFill>
                  <a:srgbClr val="0000FF"/>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unzip -q spa-eng.zip</a:t>
            </a:r>
          </a:p>
        </p:txBody>
      </p:sp>
      <p:sp>
        <p:nvSpPr>
          <p:cNvPr id="12" name="文字方塊 11">
            <a:extLst>
              <a:ext uri="{FF2B5EF4-FFF2-40B4-BE49-F238E27FC236}">
                <a16:creationId xmlns:a16="http://schemas.microsoft.com/office/drawing/2014/main" id="{01A7A60D-FE0C-B665-78DE-7399B11B682E}"/>
              </a:ext>
            </a:extLst>
          </p:cNvPr>
          <p:cNvSpPr txBox="1"/>
          <p:nvPr/>
        </p:nvSpPr>
        <p:spPr>
          <a:xfrm>
            <a:off x="519222" y="419815"/>
            <a:ext cx="607296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1.</a:t>
            </a:r>
            <a:r>
              <a:rPr lang="zh-TW" altLang="en-US" sz="1400" b="1">
                <a:latin typeface="標楷體" panose="03000509000000000000" pitchFamily="65" charset="-120"/>
                <a:ea typeface="標楷體" panose="03000509000000000000" pitchFamily="65" charset="-120"/>
              </a:rPr>
              <a:t>準備翻譯資料</a:t>
            </a:r>
            <a:r>
              <a:rPr lang="en-US" altLang="zh-TW" sz="1400" b="1">
                <a:latin typeface="標楷體" panose="03000509000000000000" pitchFamily="65" charset="-120"/>
                <a:ea typeface="標楷體" panose="03000509000000000000" pitchFamily="65" charset="-120"/>
              </a:rPr>
              <a:t>spa-eng</a:t>
            </a:r>
            <a:endParaRPr lang="zh-TW" altLang="en-US" sz="1400"/>
          </a:p>
        </p:txBody>
      </p:sp>
      <p:pic>
        <p:nvPicPr>
          <p:cNvPr id="13" name="圖片 12">
            <a:extLst>
              <a:ext uri="{FF2B5EF4-FFF2-40B4-BE49-F238E27FC236}">
                <a16:creationId xmlns:a16="http://schemas.microsoft.com/office/drawing/2014/main" id="{B32CDD45-8118-3B73-DC6A-57EC438A080A}"/>
              </a:ext>
            </a:extLst>
          </p:cNvPr>
          <p:cNvPicPr>
            <a:picLocks noChangeAspect="1"/>
          </p:cNvPicPr>
          <p:nvPr/>
        </p:nvPicPr>
        <p:blipFill>
          <a:blip r:embed="rId2"/>
          <a:stretch>
            <a:fillRect/>
          </a:stretch>
        </p:blipFill>
        <p:spPr>
          <a:xfrm>
            <a:off x="155559" y="725342"/>
            <a:ext cx="339321" cy="133229"/>
          </a:xfrm>
          <a:prstGeom prst="rect">
            <a:avLst/>
          </a:prstGeom>
          <a:noFill/>
        </p:spPr>
      </p:pic>
      <p:sp>
        <p:nvSpPr>
          <p:cNvPr id="14" name="文字方塊 13">
            <a:extLst>
              <a:ext uri="{FF2B5EF4-FFF2-40B4-BE49-F238E27FC236}">
                <a16:creationId xmlns:a16="http://schemas.microsoft.com/office/drawing/2014/main" id="{67E6E62C-CE45-8AA4-5364-B2F63127DB8B}"/>
              </a:ext>
            </a:extLst>
          </p:cNvPr>
          <p:cNvSpPr txBox="1"/>
          <p:nvPr/>
        </p:nvSpPr>
        <p:spPr>
          <a:xfrm>
            <a:off x="519222" y="1256507"/>
            <a:ext cx="6072962" cy="1754326"/>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text_file = </a:t>
            </a:r>
            <a:r>
              <a:rPr lang="en-US" altLang="zh-TW" sz="1200" b="0">
                <a:solidFill>
                  <a:srgbClr val="A31515"/>
                </a:solidFill>
                <a:effectLst/>
                <a:latin typeface="標楷體" panose="03000509000000000000" pitchFamily="65" charset="-120"/>
                <a:ea typeface="標楷體" panose="03000509000000000000" pitchFamily="65" charset="-120"/>
              </a:rPr>
              <a:t>"spa-eng/spa.txt"</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AF00DB"/>
                </a:solidFill>
                <a:effectLst/>
                <a:latin typeface="標楷體" panose="03000509000000000000" pitchFamily="65" charset="-120"/>
                <a:ea typeface="標楷體" panose="03000509000000000000" pitchFamily="65" charset="-120"/>
              </a:rPr>
              <a:t>with</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open</a:t>
            </a:r>
            <a:r>
              <a:rPr lang="en-US" altLang="zh-TW" sz="1200" b="0">
                <a:solidFill>
                  <a:srgbClr val="000000"/>
                </a:solidFill>
                <a:effectLst/>
                <a:latin typeface="標楷體" panose="03000509000000000000" pitchFamily="65" charset="-120"/>
                <a:ea typeface="標楷體" panose="03000509000000000000" pitchFamily="65" charset="-120"/>
              </a:rPr>
              <a:t>(text_file)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f:</a:t>
            </a:r>
          </a:p>
          <a:p>
            <a:r>
              <a:rPr lang="en-US" altLang="zh-TW" sz="1200" b="0">
                <a:solidFill>
                  <a:srgbClr val="000000"/>
                </a:solidFill>
                <a:effectLst/>
                <a:latin typeface="標楷體" panose="03000509000000000000" pitchFamily="65" charset="-120"/>
                <a:ea typeface="標楷體" panose="03000509000000000000" pitchFamily="65" charset="-120"/>
              </a:rPr>
              <a:t>    lines = f.read().split(</a:t>
            </a:r>
            <a:r>
              <a:rPr lang="en-US" altLang="zh-TW" sz="1200" b="0">
                <a:solidFill>
                  <a:srgbClr val="A31515"/>
                </a:solidFill>
                <a:effectLst/>
                <a:latin typeface="標楷體" panose="03000509000000000000" pitchFamily="65" charset="-120"/>
                <a:ea typeface="標楷體" panose="03000509000000000000" pitchFamily="65" charset="-120"/>
              </a:rPr>
              <a:t>"\n"</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text_pairs = []</a:t>
            </a:r>
          </a:p>
          <a:p>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line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lines: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english, spanish = line.split(</a:t>
            </a:r>
            <a:r>
              <a:rPr lang="en-US" altLang="zh-TW" sz="1200" b="0">
                <a:solidFill>
                  <a:srgbClr val="A31515"/>
                </a:solidFill>
                <a:effectLst/>
                <a:latin typeface="標楷體" panose="03000509000000000000" pitchFamily="65" charset="-120"/>
                <a:ea typeface="標楷體" panose="03000509000000000000" pitchFamily="65" charset="-120"/>
              </a:rPr>
              <a:t>"\t"</a:t>
            </a:r>
            <a:r>
              <a:rPr lang="en-US" altLang="zh-TW" sz="1200" b="0">
                <a:solidFill>
                  <a:srgbClr val="000000"/>
                </a:solidFill>
                <a:effectLst/>
                <a:latin typeface="標楷體" panose="03000509000000000000" pitchFamily="65" charset="-120"/>
                <a:ea typeface="標楷體" panose="03000509000000000000" pitchFamily="65" charset="-120"/>
              </a:rPr>
              <a:t>)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spanish = </a:t>
            </a:r>
            <a:r>
              <a:rPr lang="en-US" altLang="zh-TW" sz="1200" b="0">
                <a:solidFill>
                  <a:srgbClr val="A31515"/>
                </a:solidFill>
                <a:effectLst/>
                <a:latin typeface="標楷體" panose="03000509000000000000" pitchFamily="65" charset="-120"/>
                <a:ea typeface="標楷體" panose="03000509000000000000" pitchFamily="65" charset="-120"/>
              </a:rPr>
              <a:t>"[start] "</a:t>
            </a:r>
            <a:r>
              <a:rPr lang="en-US" altLang="zh-TW" sz="1200" b="0">
                <a:solidFill>
                  <a:srgbClr val="000000"/>
                </a:solidFill>
                <a:effectLst/>
                <a:latin typeface="標楷體" panose="03000509000000000000" pitchFamily="65" charset="-120"/>
                <a:ea typeface="標楷體" panose="03000509000000000000" pitchFamily="65" charset="-120"/>
              </a:rPr>
              <a:t> + spanish + </a:t>
            </a:r>
            <a:r>
              <a:rPr lang="en-US" altLang="zh-TW" sz="1200" b="0">
                <a:solidFill>
                  <a:srgbClr val="A31515"/>
                </a:solidFill>
                <a:effectLst/>
                <a:latin typeface="標楷體" panose="03000509000000000000" pitchFamily="65" charset="-120"/>
                <a:ea typeface="標楷體" panose="03000509000000000000" pitchFamily="65" charset="-120"/>
              </a:rPr>
              <a:t>" [end]"</a:t>
            </a:r>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text_pairs.append((english, spanish))</a:t>
            </a:r>
          </a:p>
        </p:txBody>
      </p:sp>
      <p:sp>
        <p:nvSpPr>
          <p:cNvPr id="15" name="文字方塊 14">
            <a:extLst>
              <a:ext uri="{FF2B5EF4-FFF2-40B4-BE49-F238E27FC236}">
                <a16:creationId xmlns:a16="http://schemas.microsoft.com/office/drawing/2014/main" id="{09883E19-0C54-A883-81ED-26A3ABE1AFDE}"/>
              </a:ext>
            </a:extLst>
          </p:cNvPr>
          <p:cNvSpPr txBox="1"/>
          <p:nvPr/>
        </p:nvSpPr>
        <p:spPr>
          <a:xfrm>
            <a:off x="7076141" y="1180117"/>
            <a:ext cx="4515182" cy="276999"/>
          </a:xfrm>
          <a:prstGeom prst="rect">
            <a:avLst/>
          </a:prstGeom>
          <a:noFill/>
          <a:ln>
            <a:solidFill>
              <a:srgbClr val="7030A0"/>
            </a:solidFill>
          </a:ln>
        </p:spPr>
        <p:txBody>
          <a:bodyPr wrap="square" rtlCol="0">
            <a:spAutoFit/>
          </a:bodyPr>
          <a:lstStyle>
            <a:defPPr>
              <a:defRPr lang="en-US"/>
            </a:defPPr>
            <a:lvl1pPr>
              <a:defRPr sz="1600">
                <a:solidFill>
                  <a:schemeClr val="accent1">
                    <a:lumMod val="75000"/>
                  </a:schemeClr>
                </a:solidFill>
                <a:latin typeface="標楷體" panose="03000509000000000000" pitchFamily="65" charset="-120"/>
                <a:ea typeface="標楷體" panose="03000509000000000000" pitchFamily="65" charset="-120"/>
              </a:defRPr>
            </a:lvl1pPr>
          </a:lstStyle>
          <a:p>
            <a:r>
              <a:rPr lang="zh-TW" altLang="en-US" sz="1200"/>
              <a:t>取得最後一列</a:t>
            </a:r>
            <a:r>
              <a:rPr lang="en-US" altLang="zh-TW" sz="1200"/>
              <a:t>(</a:t>
            </a:r>
            <a:r>
              <a:rPr lang="zh-TW" altLang="en-US" sz="1200"/>
              <a:t>空白列</a:t>
            </a:r>
            <a:r>
              <a:rPr lang="en-US" altLang="zh-TW" sz="1200"/>
              <a:t>)</a:t>
            </a:r>
            <a:r>
              <a:rPr lang="zh-TW" altLang="en-US" sz="1200"/>
              <a:t>以外的所有資料</a:t>
            </a:r>
          </a:p>
        </p:txBody>
      </p:sp>
      <p:sp>
        <p:nvSpPr>
          <p:cNvPr id="16" name="文字方塊 15">
            <a:extLst>
              <a:ext uri="{FF2B5EF4-FFF2-40B4-BE49-F238E27FC236}">
                <a16:creationId xmlns:a16="http://schemas.microsoft.com/office/drawing/2014/main" id="{9B70E077-72FD-715D-1D4E-AB82BA0E5B48}"/>
              </a:ext>
            </a:extLst>
          </p:cNvPr>
          <p:cNvSpPr txBox="1"/>
          <p:nvPr/>
        </p:nvSpPr>
        <p:spPr>
          <a:xfrm>
            <a:off x="7091323" y="1511795"/>
            <a:ext cx="450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對文字檔的每一行進行迭代</a:t>
            </a:r>
            <a:endParaRPr lang="zh-TW" altLang="en-US" sz="1200">
              <a:solidFill>
                <a:schemeClr val="accent1">
                  <a:lumMod val="75000"/>
                </a:schemeClr>
              </a:solidFill>
            </a:endParaRPr>
          </a:p>
        </p:txBody>
      </p:sp>
      <p:sp>
        <p:nvSpPr>
          <p:cNvPr id="17" name="文字方塊 16">
            <a:extLst>
              <a:ext uri="{FF2B5EF4-FFF2-40B4-BE49-F238E27FC236}">
                <a16:creationId xmlns:a16="http://schemas.microsoft.com/office/drawing/2014/main" id="{99D4FA49-D4C0-8E2B-3409-67CA958D1FA7}"/>
              </a:ext>
            </a:extLst>
          </p:cNvPr>
          <p:cNvSpPr txBox="1"/>
          <p:nvPr/>
        </p:nvSpPr>
        <p:spPr>
          <a:xfrm>
            <a:off x="7091323" y="1939041"/>
            <a:ext cx="4500000" cy="461665"/>
          </a:xfrm>
          <a:prstGeom prst="rect">
            <a:avLst/>
          </a:prstGeom>
          <a:noFill/>
          <a:ln>
            <a:solidFill>
              <a:srgbClr val="7030A0"/>
            </a:solidFill>
          </a:ln>
        </p:spPr>
        <p:txBody>
          <a:bodyPr wrap="square">
            <a:spAutoFit/>
          </a:bodyPr>
          <a:lstStyle/>
          <a:p>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lines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中的每一行都包含一個英文短語及相應的西班牙文內容，中間以</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tab</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字元隔開</a:t>
            </a:r>
          </a:p>
        </p:txBody>
      </p:sp>
      <p:sp>
        <p:nvSpPr>
          <p:cNvPr id="19" name="文字方塊 18">
            <a:extLst>
              <a:ext uri="{FF2B5EF4-FFF2-40B4-BE49-F238E27FC236}">
                <a16:creationId xmlns:a16="http://schemas.microsoft.com/office/drawing/2014/main" id="{E515154D-901E-95B5-B23B-C9535E7241FE}"/>
              </a:ext>
            </a:extLst>
          </p:cNvPr>
          <p:cNvSpPr txBox="1"/>
          <p:nvPr/>
        </p:nvSpPr>
        <p:spPr>
          <a:xfrm>
            <a:off x="7091323" y="2550953"/>
            <a:ext cx="450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我們在西班牙文內容的前方加入</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[start]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字元，並在句子後方加</a:t>
            </a:r>
            <a:endParaRPr lang="en-US" altLang="zh-TW" sz="1200" b="0">
              <a:solidFill>
                <a:schemeClr val="accent1">
                  <a:lumMod val="75000"/>
                </a:schemeClr>
              </a:solidFill>
              <a:effectLst/>
              <a:latin typeface="標楷體" panose="03000509000000000000" pitchFamily="65" charset="-120"/>
              <a:ea typeface="標楷體" panose="03000509000000000000" pitchFamily="65" charset="-120"/>
            </a:endParaRPr>
          </a:p>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入</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[end]</a:t>
            </a:r>
          </a:p>
        </p:txBody>
      </p:sp>
      <p:cxnSp>
        <p:nvCxnSpPr>
          <p:cNvPr id="32" name="接點: 肘形 31">
            <a:extLst>
              <a:ext uri="{FF2B5EF4-FFF2-40B4-BE49-F238E27FC236}">
                <a16:creationId xmlns:a16="http://schemas.microsoft.com/office/drawing/2014/main" id="{AA179AB4-D8D3-0F56-F102-1DBA3666A05E}"/>
              </a:ext>
            </a:extLst>
          </p:cNvPr>
          <p:cNvCxnSpPr>
            <a:cxnSpLocks/>
            <a:stCxn id="17" idx="1"/>
          </p:cNvCxnSpPr>
          <p:nvPr/>
        </p:nvCxnSpPr>
        <p:spPr>
          <a:xfrm rot="10800000" flipV="1">
            <a:off x="3707219" y="2169873"/>
            <a:ext cx="3384104" cy="308561"/>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接點: 肘形 32">
            <a:extLst>
              <a:ext uri="{FF2B5EF4-FFF2-40B4-BE49-F238E27FC236}">
                <a16:creationId xmlns:a16="http://schemas.microsoft.com/office/drawing/2014/main" id="{22877C2F-27AE-ABE5-6420-82AD497AE821}"/>
              </a:ext>
            </a:extLst>
          </p:cNvPr>
          <p:cNvCxnSpPr>
            <a:cxnSpLocks/>
            <a:stCxn id="16" idx="1"/>
          </p:cNvCxnSpPr>
          <p:nvPr/>
        </p:nvCxnSpPr>
        <p:spPr>
          <a:xfrm rot="10800000" flipV="1">
            <a:off x="2055629" y="1650295"/>
            <a:ext cx="5035695" cy="656470"/>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接點: 肘形 38">
            <a:extLst>
              <a:ext uri="{FF2B5EF4-FFF2-40B4-BE49-F238E27FC236}">
                <a16:creationId xmlns:a16="http://schemas.microsoft.com/office/drawing/2014/main" id="{03565573-E522-7FFD-D48A-2A06CAC1224D}"/>
              </a:ext>
            </a:extLst>
          </p:cNvPr>
          <p:cNvCxnSpPr>
            <a:cxnSpLocks/>
            <a:stCxn id="15" idx="1"/>
          </p:cNvCxnSpPr>
          <p:nvPr/>
        </p:nvCxnSpPr>
        <p:spPr>
          <a:xfrm rot="10800000" flipV="1">
            <a:off x="3555703" y="1318616"/>
            <a:ext cx="3520438" cy="470173"/>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接點: 肘形 46">
            <a:extLst>
              <a:ext uri="{FF2B5EF4-FFF2-40B4-BE49-F238E27FC236}">
                <a16:creationId xmlns:a16="http://schemas.microsoft.com/office/drawing/2014/main" id="{91131337-38DA-24FD-6699-5F6F1CBF5C7F}"/>
              </a:ext>
            </a:extLst>
          </p:cNvPr>
          <p:cNvCxnSpPr>
            <a:cxnSpLocks/>
            <a:stCxn id="19" idx="1"/>
          </p:cNvCxnSpPr>
          <p:nvPr/>
        </p:nvCxnSpPr>
        <p:spPr>
          <a:xfrm rot="10800000">
            <a:off x="4097079" y="2700554"/>
            <a:ext cx="2994244" cy="81232"/>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文字方塊 59">
            <a:extLst>
              <a:ext uri="{FF2B5EF4-FFF2-40B4-BE49-F238E27FC236}">
                <a16:creationId xmlns:a16="http://schemas.microsoft.com/office/drawing/2014/main" id="{494EC466-F795-BB18-2312-A01D0A2E1EAC}"/>
              </a:ext>
            </a:extLst>
          </p:cNvPr>
          <p:cNvSpPr txBox="1"/>
          <p:nvPr/>
        </p:nvSpPr>
        <p:spPr>
          <a:xfrm>
            <a:off x="519222" y="3087597"/>
            <a:ext cx="6105922" cy="1754326"/>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sample = </a:t>
            </a:r>
            <a:r>
              <a:rPr lang="en-US" altLang="zh-TW" sz="1200" b="0">
                <a:solidFill>
                  <a:srgbClr val="116644"/>
                </a:solidFill>
                <a:effectLst/>
                <a:latin typeface="標楷體" panose="03000509000000000000" pitchFamily="65" charset="-120"/>
                <a:ea typeface="標楷體" panose="03000509000000000000" pitchFamily="65" charset="-120"/>
              </a:rPr>
              <a:t>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line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lines:</a:t>
            </a:r>
          </a:p>
          <a:p>
            <a:r>
              <a:rPr lang="en-US" altLang="zh-TW" sz="1200" b="0">
                <a:solidFill>
                  <a:srgbClr val="000000"/>
                </a:solidFill>
                <a:effectLst/>
                <a:latin typeface="標楷體" panose="03000509000000000000" pitchFamily="65" charset="-120"/>
                <a:ea typeface="標楷體" panose="03000509000000000000" pitchFamily="65" charset="-120"/>
              </a:rPr>
              <a:t>  sample += </a:t>
            </a:r>
            <a:r>
              <a:rPr lang="en-US" altLang="zh-TW" sz="1200" b="0">
                <a:solidFill>
                  <a:srgbClr val="116644"/>
                </a:solidFill>
                <a:effectLst/>
                <a:latin typeface="標楷體" panose="03000509000000000000" pitchFamily="65" charset="-120"/>
                <a:ea typeface="標楷體" panose="03000509000000000000" pitchFamily="65" charset="-120"/>
              </a:rPr>
              <a:t>1</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eng, span = line.split(</a:t>
            </a:r>
            <a:r>
              <a:rPr lang="en-US" altLang="zh-TW" sz="1200" b="0">
                <a:solidFill>
                  <a:srgbClr val="A31515"/>
                </a:solidFill>
                <a:effectLst/>
                <a:latin typeface="標楷體" panose="03000509000000000000" pitchFamily="65" charset="-120"/>
                <a:ea typeface="標楷體" panose="03000509000000000000" pitchFamily="65" charset="-120"/>
              </a:rPr>
              <a:t>"\t"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a:t>
            </a:r>
            <a:r>
              <a:rPr lang="zh-TW" altLang="en-US" sz="1200" b="0">
                <a:solidFill>
                  <a:srgbClr val="A31515"/>
                </a:solidFill>
                <a:effectLst/>
                <a:latin typeface="標楷體" panose="03000509000000000000" pitchFamily="65" charset="-120"/>
                <a:ea typeface="標楷體" panose="03000509000000000000" pitchFamily="65" charset="-120"/>
              </a:rPr>
              <a:t>第</a:t>
            </a:r>
            <a:r>
              <a:rPr lang="en-US" altLang="zh-TW" sz="1200" b="0">
                <a:solidFill>
                  <a:srgbClr val="000000"/>
                </a:solidFill>
                <a:effectLst/>
                <a:latin typeface="標楷體" panose="03000509000000000000" pitchFamily="65" charset="-120"/>
                <a:ea typeface="標楷體" panose="03000509000000000000" pitchFamily="65" charset="-120"/>
              </a:rPr>
              <a:t>{sample}</a:t>
            </a:r>
            <a:r>
              <a:rPr lang="zh-TW" altLang="en-US" sz="1200" b="0">
                <a:solidFill>
                  <a:srgbClr val="A31515"/>
                </a:solidFill>
                <a:effectLst/>
                <a:latin typeface="標楷體" panose="03000509000000000000" pitchFamily="65" charset="-120"/>
                <a:ea typeface="標楷體" panose="03000509000000000000" pitchFamily="65" charset="-120"/>
              </a:rPr>
              <a:t>個句子 </a:t>
            </a:r>
            <a:r>
              <a:rPr lang="en-US" altLang="zh-TW" sz="1200" b="0">
                <a:solidFill>
                  <a:srgbClr val="A31515"/>
                </a:solidFill>
                <a:effectLst/>
                <a:latin typeface="標楷體" panose="03000509000000000000" pitchFamily="65" charset="-120"/>
                <a:ea typeface="標楷體" panose="03000509000000000000" pitchFamily="65" charset="-120"/>
              </a:rPr>
              <a:t>: </a:t>
            </a:r>
            <a:r>
              <a:rPr lang="zh-TW" altLang="en-US" sz="1200" b="0">
                <a:solidFill>
                  <a:srgbClr val="A31515"/>
                </a:solidFill>
                <a:effectLst/>
                <a:latin typeface="標楷體" panose="03000509000000000000" pitchFamily="65" charset="-120"/>
                <a:ea typeface="標楷體" panose="03000509000000000000" pitchFamily="65" charset="-120"/>
              </a:rPr>
              <a:t>英文 </a:t>
            </a:r>
            <a:r>
              <a:rPr lang="en-US" altLang="zh-TW" sz="1200" b="0">
                <a:solidFill>
                  <a:srgbClr val="A31515"/>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{eng}</a:t>
            </a:r>
            <a:r>
              <a:rPr lang="en-US" altLang="zh-TW" sz="1200" b="0">
                <a:solidFill>
                  <a:srgbClr val="A31515"/>
                </a:solidFill>
                <a:effectLst/>
                <a:latin typeface="標楷體" panose="03000509000000000000" pitchFamily="65" charset="-120"/>
                <a:ea typeface="標楷體" panose="03000509000000000000" pitchFamily="65" charset="-120"/>
              </a:rPr>
              <a:t>, </a:t>
            </a:r>
            <a:r>
              <a:rPr lang="zh-TW" altLang="en-US" sz="1200" b="0">
                <a:solidFill>
                  <a:srgbClr val="A31515"/>
                </a:solidFill>
                <a:effectLst/>
                <a:latin typeface="標楷體" panose="03000509000000000000" pitchFamily="65" charset="-120"/>
                <a:ea typeface="標楷體" panose="03000509000000000000" pitchFamily="65" charset="-120"/>
              </a:rPr>
              <a:t>西班牙文 </a:t>
            </a:r>
            <a:r>
              <a:rPr lang="en-US" altLang="zh-TW" sz="1200" b="0">
                <a:solidFill>
                  <a:srgbClr val="A31515"/>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{span}</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span_add = </a:t>
            </a:r>
            <a:r>
              <a:rPr lang="en-US" altLang="zh-TW" sz="1200" b="0">
                <a:solidFill>
                  <a:srgbClr val="A31515"/>
                </a:solidFill>
                <a:effectLst/>
                <a:latin typeface="標楷體" panose="03000509000000000000" pitchFamily="65" charset="-120"/>
                <a:ea typeface="標楷體" panose="03000509000000000000" pitchFamily="65" charset="-120"/>
              </a:rPr>
              <a:t>"[start] "</a:t>
            </a:r>
            <a:r>
              <a:rPr lang="en-US" altLang="zh-TW" sz="1200" b="0">
                <a:solidFill>
                  <a:srgbClr val="000000"/>
                </a:solidFill>
                <a:effectLst/>
                <a:latin typeface="標楷體" panose="03000509000000000000" pitchFamily="65" charset="-120"/>
                <a:ea typeface="標楷體" panose="03000509000000000000" pitchFamily="65" charset="-120"/>
              </a:rPr>
              <a:t> + span + </a:t>
            </a:r>
            <a:r>
              <a:rPr lang="en-US" altLang="zh-TW" sz="1200" b="0">
                <a:solidFill>
                  <a:srgbClr val="A31515"/>
                </a:solidFill>
                <a:effectLst/>
                <a:latin typeface="標楷體" panose="03000509000000000000" pitchFamily="65" charset="-120"/>
                <a:ea typeface="標楷體" panose="03000509000000000000" pitchFamily="65" charset="-120"/>
              </a:rPr>
              <a:t>" [end]"</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a:t>
            </a:r>
            <a:r>
              <a:rPr lang="zh-TW" altLang="en-US" sz="1200" b="0">
                <a:solidFill>
                  <a:srgbClr val="A31515"/>
                </a:solidFill>
                <a:effectLst/>
                <a:latin typeface="標楷體" panose="03000509000000000000" pitchFamily="65" charset="-120"/>
                <a:ea typeface="標楷體" panose="03000509000000000000" pitchFamily="65" charset="-120"/>
              </a:rPr>
              <a:t>第</a:t>
            </a:r>
            <a:r>
              <a:rPr lang="en-US" altLang="zh-TW" sz="1200" b="0">
                <a:solidFill>
                  <a:srgbClr val="000000"/>
                </a:solidFill>
                <a:effectLst/>
                <a:latin typeface="標楷體" panose="03000509000000000000" pitchFamily="65" charset="-120"/>
                <a:ea typeface="標楷體" panose="03000509000000000000" pitchFamily="65" charset="-120"/>
              </a:rPr>
              <a:t>{sample}</a:t>
            </a:r>
            <a:r>
              <a:rPr lang="zh-TW" altLang="en-US" sz="1200" b="0">
                <a:solidFill>
                  <a:srgbClr val="A31515"/>
                </a:solidFill>
                <a:effectLst/>
                <a:latin typeface="標楷體" panose="03000509000000000000" pitchFamily="65" charset="-120"/>
                <a:ea typeface="標楷體" panose="03000509000000000000" pitchFamily="65" charset="-120"/>
              </a:rPr>
              <a:t>個句子 </a:t>
            </a:r>
            <a:r>
              <a:rPr lang="en-US" altLang="zh-TW" sz="1200" b="0">
                <a:solidFill>
                  <a:srgbClr val="A31515"/>
                </a:solidFill>
                <a:effectLst/>
                <a:latin typeface="標楷體" panose="03000509000000000000" pitchFamily="65" charset="-120"/>
                <a:ea typeface="標楷體" panose="03000509000000000000" pitchFamily="65" charset="-120"/>
              </a:rPr>
              <a:t>: </a:t>
            </a:r>
            <a:r>
              <a:rPr lang="zh-TW" altLang="en-US" sz="1200" b="0">
                <a:solidFill>
                  <a:srgbClr val="A31515"/>
                </a:solidFill>
                <a:effectLst/>
                <a:latin typeface="標楷體" panose="03000509000000000000" pitchFamily="65" charset="-120"/>
                <a:ea typeface="標楷體" panose="03000509000000000000" pitchFamily="65" charset="-120"/>
              </a:rPr>
              <a:t>西班牙文加入</a:t>
            </a:r>
            <a:r>
              <a:rPr lang="en-US" altLang="zh-TW" sz="1200" b="0">
                <a:solidFill>
                  <a:srgbClr val="A31515"/>
                </a:solidFill>
                <a:effectLst/>
                <a:latin typeface="標楷體" panose="03000509000000000000" pitchFamily="65" charset="-120"/>
                <a:ea typeface="標楷體" panose="03000509000000000000" pitchFamily="65" charset="-120"/>
              </a:rPr>
              <a:t>[start]</a:t>
            </a:r>
            <a:r>
              <a:rPr lang="zh-TW" altLang="en-US" sz="1200" b="0">
                <a:solidFill>
                  <a:srgbClr val="A31515"/>
                </a:solidFill>
                <a:effectLst/>
                <a:latin typeface="標楷體" panose="03000509000000000000" pitchFamily="65" charset="-120"/>
                <a:ea typeface="標楷體" panose="03000509000000000000" pitchFamily="65" charset="-120"/>
              </a:rPr>
              <a:t>及</a:t>
            </a:r>
            <a:r>
              <a:rPr lang="en-US" altLang="zh-TW" sz="1200" b="0">
                <a:solidFill>
                  <a:srgbClr val="A31515"/>
                </a:solidFill>
                <a:effectLst/>
                <a:latin typeface="標楷體" panose="03000509000000000000" pitchFamily="65" charset="-120"/>
                <a:ea typeface="標楷體" panose="03000509000000000000" pitchFamily="65" charset="-120"/>
              </a:rPr>
              <a:t>[end]</a:t>
            </a:r>
            <a:r>
              <a:rPr lang="zh-TW" altLang="en-US" sz="1200" b="0">
                <a:solidFill>
                  <a:srgbClr val="A31515"/>
                </a:solidFill>
                <a:effectLst/>
                <a:latin typeface="標楷體" panose="03000509000000000000" pitchFamily="65" charset="-120"/>
                <a:ea typeface="標楷體" panose="03000509000000000000" pitchFamily="65" charset="-120"/>
              </a:rPr>
              <a:t>字元 </a:t>
            </a:r>
            <a:r>
              <a:rPr lang="en-US" altLang="zh-TW" sz="1200" b="0">
                <a:solidFill>
                  <a:srgbClr val="A31515"/>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{span_add}</a:t>
            </a:r>
            <a:r>
              <a:rPr lang="en-US" altLang="zh-TW" sz="1200" b="0">
                <a:solidFill>
                  <a:srgbClr val="A31515"/>
                </a:solidFill>
                <a:effectLst/>
                <a:latin typeface="標楷體" panose="03000509000000000000" pitchFamily="65" charset="-120"/>
                <a:ea typeface="標楷體" panose="03000509000000000000" pitchFamily="65" charset="-120"/>
              </a:rPr>
              <a:t>\n"</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sample &gt;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break</a:t>
            </a:r>
            <a:endParaRPr lang="en-US" altLang="zh-TW" sz="1200" b="0">
              <a:solidFill>
                <a:srgbClr val="000000"/>
              </a:solidFill>
              <a:effectLst/>
              <a:latin typeface="標楷體" panose="03000509000000000000" pitchFamily="65" charset="-120"/>
              <a:ea typeface="標楷體" panose="03000509000000000000" pitchFamily="65" charset="-120"/>
            </a:endParaRPr>
          </a:p>
        </p:txBody>
      </p:sp>
      <p:sp>
        <p:nvSpPr>
          <p:cNvPr id="62" name="文字方塊 61">
            <a:extLst>
              <a:ext uri="{FF2B5EF4-FFF2-40B4-BE49-F238E27FC236}">
                <a16:creationId xmlns:a16="http://schemas.microsoft.com/office/drawing/2014/main" id="{D5BF196A-0258-A956-FCD0-4752BE186233}"/>
              </a:ext>
            </a:extLst>
          </p:cNvPr>
          <p:cNvSpPr txBox="1"/>
          <p:nvPr/>
        </p:nvSpPr>
        <p:spPr>
          <a:xfrm>
            <a:off x="7091323" y="3083350"/>
            <a:ext cx="4500000" cy="276999"/>
          </a:xfrm>
          <a:prstGeom prst="rect">
            <a:avLst/>
          </a:prstGeom>
          <a:noFill/>
          <a:ln>
            <a:solidFill>
              <a:srgbClr val="7030A0"/>
            </a:solidFill>
          </a:ln>
        </p:spPr>
        <p:txBody>
          <a:bodyPr wrap="square">
            <a:spAutoFit/>
          </a:bodyPr>
          <a:lstStyle>
            <a:defPPr>
              <a:defRPr lang="en-US"/>
            </a:defPPr>
            <a:lvl1pPr>
              <a:defRPr sz="1200" b="0">
                <a:solidFill>
                  <a:schemeClr val="accent1">
                    <a:lumMod val="75000"/>
                  </a:schemeClr>
                </a:solidFill>
                <a:effectLst/>
                <a:latin typeface="標楷體" panose="03000509000000000000" pitchFamily="65" charset="-120"/>
                <a:ea typeface="標楷體" panose="03000509000000000000" pitchFamily="65" charset="-120"/>
              </a:defRPr>
            </a:lvl1pPr>
          </a:lstStyle>
          <a:p>
            <a:r>
              <a:rPr lang="zh-TW" altLang="en-US"/>
              <a:t>列印出</a:t>
            </a:r>
            <a:r>
              <a:rPr lang="en-US" altLang="zh-TW"/>
              <a:t>lines</a:t>
            </a:r>
            <a:r>
              <a:rPr lang="zh-TW" altLang="en-US"/>
              <a:t>中的前</a:t>
            </a:r>
            <a:r>
              <a:rPr lang="en-US" altLang="zh-TW"/>
              <a:t>2</a:t>
            </a:r>
            <a:r>
              <a:rPr lang="zh-TW" altLang="en-US"/>
              <a:t>筆資料</a:t>
            </a:r>
            <a:r>
              <a:rPr lang="en-US" altLang="zh-TW"/>
              <a:t>(</a:t>
            </a:r>
            <a:r>
              <a:rPr lang="zh-TW" altLang="en-US"/>
              <a:t>加入</a:t>
            </a:r>
            <a:r>
              <a:rPr lang="en-US" altLang="zh-TW"/>
              <a:t>[start]</a:t>
            </a:r>
            <a:r>
              <a:rPr lang="zh-TW" altLang="en-US"/>
              <a:t>及</a:t>
            </a:r>
            <a:r>
              <a:rPr lang="en-US" altLang="zh-TW"/>
              <a:t>[end])</a:t>
            </a:r>
          </a:p>
        </p:txBody>
      </p:sp>
      <p:cxnSp>
        <p:nvCxnSpPr>
          <p:cNvPr id="63" name="接點: 肘形 62">
            <a:extLst>
              <a:ext uri="{FF2B5EF4-FFF2-40B4-BE49-F238E27FC236}">
                <a16:creationId xmlns:a16="http://schemas.microsoft.com/office/drawing/2014/main" id="{9614072C-8BA7-409F-8D3C-FE87A616ECB4}"/>
              </a:ext>
            </a:extLst>
          </p:cNvPr>
          <p:cNvCxnSpPr>
            <a:cxnSpLocks/>
            <a:stCxn id="62" idx="1"/>
            <a:endCxn id="60" idx="3"/>
          </p:cNvCxnSpPr>
          <p:nvPr/>
        </p:nvCxnSpPr>
        <p:spPr>
          <a:xfrm rot="10800000" flipV="1">
            <a:off x="6625145" y="3221850"/>
            <a:ext cx="466179" cy="742910"/>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文字方塊 68">
            <a:extLst>
              <a:ext uri="{FF2B5EF4-FFF2-40B4-BE49-F238E27FC236}">
                <a16:creationId xmlns:a16="http://schemas.microsoft.com/office/drawing/2014/main" id="{1B50CD19-2393-6FD6-5AF9-787CD8919B8B}"/>
              </a:ext>
            </a:extLst>
          </p:cNvPr>
          <p:cNvSpPr txBox="1"/>
          <p:nvPr/>
        </p:nvSpPr>
        <p:spPr>
          <a:xfrm>
            <a:off x="7057949" y="3896990"/>
            <a:ext cx="4484818" cy="1015663"/>
          </a:xfrm>
          <a:prstGeom prst="rect">
            <a:avLst/>
          </a:prstGeom>
          <a:noFill/>
        </p:spPr>
        <p:txBody>
          <a:bodyPr wrap="square">
            <a:spAutoFit/>
          </a:bodyPr>
          <a:lstStyle/>
          <a:p>
            <a:r>
              <a:rPr lang="zh-TW" altLang="en-US" sz="1200" b="0" i="0">
                <a:solidFill>
                  <a:srgbClr val="212121"/>
                </a:solidFill>
                <a:effectLst/>
                <a:latin typeface="標楷體" panose="03000509000000000000" pitchFamily="65" charset="-120"/>
                <a:ea typeface="標楷體" panose="03000509000000000000" pitchFamily="65" charset="-120"/>
              </a:rPr>
              <a:t>第</a:t>
            </a:r>
            <a:r>
              <a:rPr lang="en-US" altLang="zh-TW" sz="1200" b="0" i="0">
                <a:solidFill>
                  <a:srgbClr val="212121"/>
                </a:solidFill>
                <a:effectLst/>
                <a:latin typeface="標楷體" panose="03000509000000000000" pitchFamily="65" charset="-120"/>
                <a:ea typeface="標楷體" panose="03000509000000000000" pitchFamily="65" charset="-120"/>
              </a:rPr>
              <a:t>1</a:t>
            </a:r>
            <a:r>
              <a:rPr lang="zh-TW" altLang="en-US" sz="1200" b="0" i="0">
                <a:solidFill>
                  <a:srgbClr val="212121"/>
                </a:solidFill>
                <a:effectLst/>
                <a:latin typeface="標楷體" panose="03000509000000000000" pitchFamily="65" charset="-120"/>
                <a:ea typeface="標楷體" panose="03000509000000000000" pitchFamily="65" charset="-120"/>
              </a:rPr>
              <a:t>個句子 </a:t>
            </a:r>
            <a:r>
              <a:rPr lang="en-US" altLang="zh-TW" sz="1200" b="0" i="0">
                <a:solidFill>
                  <a:srgbClr val="212121"/>
                </a:solidFill>
                <a:effectLst/>
                <a:latin typeface="標楷體" panose="03000509000000000000" pitchFamily="65" charset="-120"/>
                <a:ea typeface="標楷體" panose="03000509000000000000" pitchFamily="65" charset="-120"/>
              </a:rPr>
              <a:t>: </a:t>
            </a:r>
            <a:r>
              <a:rPr lang="zh-TW" altLang="en-US" sz="1200" b="0" i="0">
                <a:solidFill>
                  <a:srgbClr val="212121"/>
                </a:solidFill>
                <a:effectLst/>
                <a:latin typeface="標楷體" panose="03000509000000000000" pitchFamily="65" charset="-120"/>
                <a:ea typeface="標楷體" panose="03000509000000000000" pitchFamily="65" charset="-120"/>
              </a:rPr>
              <a:t>英文 </a:t>
            </a:r>
            <a:r>
              <a:rPr lang="en-US" altLang="zh-TW" sz="1200" b="0" i="0">
                <a:solidFill>
                  <a:srgbClr val="212121"/>
                </a:solidFill>
                <a:effectLst/>
                <a:latin typeface="標楷體" panose="03000509000000000000" pitchFamily="65" charset="-120"/>
                <a:ea typeface="標楷體" panose="03000509000000000000" pitchFamily="65" charset="-120"/>
              </a:rPr>
              <a:t>- Go., </a:t>
            </a:r>
            <a:r>
              <a:rPr lang="zh-TW" altLang="en-US" sz="1200" b="0" i="0">
                <a:solidFill>
                  <a:srgbClr val="212121"/>
                </a:solidFill>
                <a:effectLst/>
                <a:latin typeface="標楷體" panose="03000509000000000000" pitchFamily="65" charset="-120"/>
                <a:ea typeface="標楷體" panose="03000509000000000000" pitchFamily="65" charset="-120"/>
              </a:rPr>
              <a:t>西班牙文 </a:t>
            </a:r>
            <a:r>
              <a:rPr lang="en-US" altLang="zh-TW" sz="1200" b="0" i="0">
                <a:solidFill>
                  <a:srgbClr val="212121"/>
                </a:solidFill>
                <a:effectLst/>
                <a:latin typeface="標楷體" panose="03000509000000000000" pitchFamily="65" charset="-120"/>
                <a:ea typeface="標楷體" panose="03000509000000000000" pitchFamily="65" charset="-120"/>
              </a:rPr>
              <a:t>- Ve. </a:t>
            </a:r>
            <a:r>
              <a:rPr lang="zh-TW" altLang="en-US" sz="1200" b="0" i="0">
                <a:solidFill>
                  <a:srgbClr val="212121"/>
                </a:solidFill>
                <a:effectLst/>
                <a:latin typeface="標楷體" panose="03000509000000000000" pitchFamily="65" charset="-120"/>
                <a:ea typeface="標楷體" panose="03000509000000000000" pitchFamily="65" charset="-120"/>
              </a:rPr>
              <a:t>第</a:t>
            </a:r>
            <a:r>
              <a:rPr lang="en-US" altLang="zh-TW" sz="1200" b="0" i="0">
                <a:solidFill>
                  <a:srgbClr val="212121"/>
                </a:solidFill>
                <a:effectLst/>
                <a:latin typeface="標楷體" panose="03000509000000000000" pitchFamily="65" charset="-120"/>
                <a:ea typeface="標楷體" panose="03000509000000000000" pitchFamily="65" charset="-120"/>
              </a:rPr>
              <a:t>1</a:t>
            </a:r>
            <a:r>
              <a:rPr lang="zh-TW" altLang="en-US" sz="1200" b="0" i="0">
                <a:solidFill>
                  <a:srgbClr val="212121"/>
                </a:solidFill>
                <a:effectLst/>
                <a:latin typeface="標楷體" panose="03000509000000000000" pitchFamily="65" charset="-120"/>
                <a:ea typeface="標楷體" panose="03000509000000000000" pitchFamily="65" charset="-120"/>
              </a:rPr>
              <a:t>個句子 </a:t>
            </a:r>
            <a:r>
              <a:rPr lang="en-US" altLang="zh-TW" sz="1200" b="0" i="0">
                <a:solidFill>
                  <a:srgbClr val="212121"/>
                </a:solidFill>
                <a:effectLst/>
                <a:latin typeface="標楷體" panose="03000509000000000000" pitchFamily="65" charset="-120"/>
                <a:ea typeface="標楷體" panose="03000509000000000000" pitchFamily="65" charset="-120"/>
              </a:rPr>
              <a:t>: </a:t>
            </a:r>
            <a:r>
              <a:rPr lang="zh-TW" altLang="en-US" sz="1200" b="0" i="0">
                <a:solidFill>
                  <a:srgbClr val="212121"/>
                </a:solidFill>
                <a:effectLst/>
                <a:latin typeface="標楷體" panose="03000509000000000000" pitchFamily="65" charset="-120"/>
                <a:ea typeface="標楷體" panose="03000509000000000000" pitchFamily="65" charset="-120"/>
              </a:rPr>
              <a:t>西班牙文加入</a:t>
            </a:r>
            <a:r>
              <a:rPr lang="en-US" altLang="zh-TW" sz="1200" b="0" i="0">
                <a:solidFill>
                  <a:srgbClr val="212121"/>
                </a:solidFill>
                <a:effectLst/>
                <a:latin typeface="標楷體" panose="03000509000000000000" pitchFamily="65" charset="-120"/>
                <a:ea typeface="標楷體" panose="03000509000000000000" pitchFamily="65" charset="-120"/>
              </a:rPr>
              <a:t>[start]</a:t>
            </a:r>
            <a:r>
              <a:rPr lang="zh-TW" altLang="en-US" sz="1200" b="0" i="0">
                <a:solidFill>
                  <a:srgbClr val="212121"/>
                </a:solidFill>
                <a:effectLst/>
                <a:latin typeface="標楷體" panose="03000509000000000000" pitchFamily="65" charset="-120"/>
                <a:ea typeface="標楷體" panose="03000509000000000000" pitchFamily="65" charset="-120"/>
              </a:rPr>
              <a:t>及</a:t>
            </a:r>
            <a:r>
              <a:rPr lang="en-US" altLang="zh-TW" sz="1200" b="0" i="0">
                <a:solidFill>
                  <a:srgbClr val="212121"/>
                </a:solidFill>
                <a:effectLst/>
                <a:latin typeface="標楷體" panose="03000509000000000000" pitchFamily="65" charset="-120"/>
                <a:ea typeface="標楷體" panose="03000509000000000000" pitchFamily="65" charset="-120"/>
              </a:rPr>
              <a:t>[end]</a:t>
            </a:r>
            <a:r>
              <a:rPr lang="zh-TW" altLang="en-US" sz="1200" b="0" i="0">
                <a:solidFill>
                  <a:srgbClr val="212121"/>
                </a:solidFill>
                <a:effectLst/>
                <a:latin typeface="標楷體" panose="03000509000000000000" pitchFamily="65" charset="-120"/>
                <a:ea typeface="標楷體" panose="03000509000000000000" pitchFamily="65" charset="-120"/>
              </a:rPr>
              <a:t>字元 </a:t>
            </a:r>
            <a:r>
              <a:rPr lang="en-US" altLang="zh-TW" sz="1200" b="0" i="0">
                <a:solidFill>
                  <a:srgbClr val="212121"/>
                </a:solidFill>
                <a:effectLst/>
                <a:latin typeface="標楷體" panose="03000509000000000000" pitchFamily="65" charset="-120"/>
                <a:ea typeface="標楷體" panose="03000509000000000000" pitchFamily="65" charset="-120"/>
              </a:rPr>
              <a:t>- [start] Ve. [end] </a:t>
            </a:r>
          </a:p>
          <a:p>
            <a:endParaRPr lang="en-US" altLang="zh-TW" sz="1200">
              <a:solidFill>
                <a:srgbClr val="212121"/>
              </a:solidFill>
              <a:latin typeface="標楷體" panose="03000509000000000000" pitchFamily="65" charset="-120"/>
              <a:ea typeface="標楷體" panose="03000509000000000000" pitchFamily="65" charset="-120"/>
            </a:endParaRPr>
          </a:p>
          <a:p>
            <a:r>
              <a:rPr lang="zh-TW" altLang="en-US" sz="1200" b="0" i="0">
                <a:solidFill>
                  <a:srgbClr val="212121"/>
                </a:solidFill>
                <a:effectLst/>
                <a:latin typeface="標楷體" panose="03000509000000000000" pitchFamily="65" charset="-120"/>
                <a:ea typeface="標楷體" panose="03000509000000000000" pitchFamily="65" charset="-120"/>
              </a:rPr>
              <a:t>第</a:t>
            </a:r>
            <a:r>
              <a:rPr lang="en-US" altLang="zh-TW" sz="1200" b="0" i="0">
                <a:solidFill>
                  <a:srgbClr val="212121"/>
                </a:solidFill>
                <a:effectLst/>
                <a:latin typeface="標楷體" panose="03000509000000000000" pitchFamily="65" charset="-120"/>
                <a:ea typeface="標楷體" panose="03000509000000000000" pitchFamily="65" charset="-120"/>
              </a:rPr>
              <a:t>2</a:t>
            </a:r>
            <a:r>
              <a:rPr lang="zh-TW" altLang="en-US" sz="1200" b="0" i="0">
                <a:solidFill>
                  <a:srgbClr val="212121"/>
                </a:solidFill>
                <a:effectLst/>
                <a:latin typeface="標楷體" panose="03000509000000000000" pitchFamily="65" charset="-120"/>
                <a:ea typeface="標楷體" panose="03000509000000000000" pitchFamily="65" charset="-120"/>
              </a:rPr>
              <a:t>個句子 </a:t>
            </a:r>
            <a:r>
              <a:rPr lang="en-US" altLang="zh-TW" sz="1200" b="0" i="0">
                <a:solidFill>
                  <a:srgbClr val="212121"/>
                </a:solidFill>
                <a:effectLst/>
                <a:latin typeface="標楷體" panose="03000509000000000000" pitchFamily="65" charset="-120"/>
                <a:ea typeface="標楷體" panose="03000509000000000000" pitchFamily="65" charset="-120"/>
              </a:rPr>
              <a:t>: </a:t>
            </a:r>
            <a:r>
              <a:rPr lang="zh-TW" altLang="en-US" sz="1200" b="0" i="0">
                <a:solidFill>
                  <a:srgbClr val="212121"/>
                </a:solidFill>
                <a:effectLst/>
                <a:latin typeface="標楷體" panose="03000509000000000000" pitchFamily="65" charset="-120"/>
                <a:ea typeface="標楷體" panose="03000509000000000000" pitchFamily="65" charset="-120"/>
              </a:rPr>
              <a:t>英文 </a:t>
            </a:r>
            <a:r>
              <a:rPr lang="en-US" altLang="zh-TW" sz="1200" b="0" i="0">
                <a:solidFill>
                  <a:srgbClr val="212121"/>
                </a:solidFill>
                <a:effectLst/>
                <a:latin typeface="標楷體" panose="03000509000000000000" pitchFamily="65" charset="-120"/>
                <a:ea typeface="標楷體" panose="03000509000000000000" pitchFamily="65" charset="-120"/>
              </a:rPr>
              <a:t>- Go., </a:t>
            </a:r>
            <a:r>
              <a:rPr lang="zh-TW" altLang="en-US" sz="1200" b="0" i="0">
                <a:solidFill>
                  <a:srgbClr val="212121"/>
                </a:solidFill>
                <a:effectLst/>
                <a:latin typeface="標楷體" panose="03000509000000000000" pitchFamily="65" charset="-120"/>
                <a:ea typeface="標楷體" panose="03000509000000000000" pitchFamily="65" charset="-120"/>
              </a:rPr>
              <a:t>西班牙文 </a:t>
            </a:r>
            <a:r>
              <a:rPr lang="en-US" altLang="zh-TW" sz="1200" b="0" i="0">
                <a:solidFill>
                  <a:srgbClr val="212121"/>
                </a:solidFill>
                <a:effectLst/>
                <a:latin typeface="標楷體" panose="03000509000000000000" pitchFamily="65" charset="-120"/>
                <a:ea typeface="標楷體" panose="03000509000000000000" pitchFamily="65" charset="-120"/>
              </a:rPr>
              <a:t>- Vete. </a:t>
            </a:r>
            <a:r>
              <a:rPr lang="zh-TW" altLang="en-US" sz="1200" b="0" i="0">
                <a:solidFill>
                  <a:srgbClr val="212121"/>
                </a:solidFill>
                <a:effectLst/>
                <a:latin typeface="標楷體" panose="03000509000000000000" pitchFamily="65" charset="-120"/>
                <a:ea typeface="標楷體" panose="03000509000000000000" pitchFamily="65" charset="-120"/>
              </a:rPr>
              <a:t>第</a:t>
            </a:r>
            <a:r>
              <a:rPr lang="en-US" altLang="zh-TW" sz="1200" b="0" i="0">
                <a:solidFill>
                  <a:srgbClr val="212121"/>
                </a:solidFill>
                <a:effectLst/>
                <a:latin typeface="標楷體" panose="03000509000000000000" pitchFamily="65" charset="-120"/>
                <a:ea typeface="標楷體" panose="03000509000000000000" pitchFamily="65" charset="-120"/>
              </a:rPr>
              <a:t>2</a:t>
            </a:r>
            <a:r>
              <a:rPr lang="zh-TW" altLang="en-US" sz="1200" b="0" i="0">
                <a:solidFill>
                  <a:srgbClr val="212121"/>
                </a:solidFill>
                <a:effectLst/>
                <a:latin typeface="標楷體" panose="03000509000000000000" pitchFamily="65" charset="-120"/>
                <a:ea typeface="標楷體" panose="03000509000000000000" pitchFamily="65" charset="-120"/>
              </a:rPr>
              <a:t>個句子 </a:t>
            </a:r>
            <a:r>
              <a:rPr lang="en-US" altLang="zh-TW" sz="1200" b="0" i="0">
                <a:solidFill>
                  <a:srgbClr val="212121"/>
                </a:solidFill>
                <a:effectLst/>
                <a:latin typeface="標楷體" panose="03000509000000000000" pitchFamily="65" charset="-120"/>
                <a:ea typeface="標楷體" panose="03000509000000000000" pitchFamily="65" charset="-120"/>
              </a:rPr>
              <a:t>: </a:t>
            </a:r>
            <a:r>
              <a:rPr lang="zh-TW" altLang="en-US" sz="1200" b="0" i="0">
                <a:solidFill>
                  <a:srgbClr val="212121"/>
                </a:solidFill>
                <a:effectLst/>
                <a:latin typeface="標楷體" panose="03000509000000000000" pitchFamily="65" charset="-120"/>
                <a:ea typeface="標楷體" panose="03000509000000000000" pitchFamily="65" charset="-120"/>
              </a:rPr>
              <a:t>西班牙文加入</a:t>
            </a:r>
            <a:r>
              <a:rPr lang="en-US" altLang="zh-TW" sz="1200" b="0" i="0">
                <a:solidFill>
                  <a:srgbClr val="212121"/>
                </a:solidFill>
                <a:effectLst/>
                <a:latin typeface="標楷體" panose="03000509000000000000" pitchFamily="65" charset="-120"/>
                <a:ea typeface="標楷體" panose="03000509000000000000" pitchFamily="65" charset="-120"/>
              </a:rPr>
              <a:t>[start]</a:t>
            </a:r>
            <a:r>
              <a:rPr lang="zh-TW" altLang="en-US" sz="1200" b="0" i="0">
                <a:solidFill>
                  <a:srgbClr val="212121"/>
                </a:solidFill>
                <a:effectLst/>
                <a:latin typeface="標楷體" panose="03000509000000000000" pitchFamily="65" charset="-120"/>
                <a:ea typeface="標楷體" panose="03000509000000000000" pitchFamily="65" charset="-120"/>
              </a:rPr>
              <a:t>及</a:t>
            </a:r>
            <a:r>
              <a:rPr lang="en-US" altLang="zh-TW" sz="1200" b="0" i="0">
                <a:solidFill>
                  <a:srgbClr val="212121"/>
                </a:solidFill>
                <a:effectLst/>
                <a:latin typeface="標楷體" panose="03000509000000000000" pitchFamily="65" charset="-120"/>
                <a:ea typeface="標楷體" panose="03000509000000000000" pitchFamily="65" charset="-120"/>
              </a:rPr>
              <a:t>[end]</a:t>
            </a:r>
            <a:r>
              <a:rPr lang="zh-TW" altLang="en-US" sz="1200" b="0" i="0">
                <a:solidFill>
                  <a:srgbClr val="212121"/>
                </a:solidFill>
                <a:effectLst/>
                <a:latin typeface="標楷體" panose="03000509000000000000" pitchFamily="65" charset="-120"/>
                <a:ea typeface="標楷體" panose="03000509000000000000" pitchFamily="65" charset="-120"/>
              </a:rPr>
              <a:t>字元 </a:t>
            </a:r>
            <a:r>
              <a:rPr lang="en-US" altLang="zh-TW" sz="1200" b="0" i="0">
                <a:solidFill>
                  <a:srgbClr val="212121"/>
                </a:solidFill>
                <a:effectLst/>
                <a:latin typeface="標楷體" panose="03000509000000000000" pitchFamily="65" charset="-120"/>
                <a:ea typeface="標楷體" panose="03000509000000000000" pitchFamily="65" charset="-120"/>
              </a:rPr>
              <a:t>- [start] Vete. [end]</a:t>
            </a:r>
            <a:endParaRPr lang="zh-TW" altLang="en-US" sz="1200">
              <a:latin typeface="標楷體" panose="03000509000000000000" pitchFamily="65" charset="-120"/>
              <a:ea typeface="標楷體" panose="03000509000000000000" pitchFamily="65" charset="-120"/>
            </a:endParaRPr>
          </a:p>
        </p:txBody>
      </p:sp>
      <p:sp>
        <p:nvSpPr>
          <p:cNvPr id="71" name="箭號: 向上 70">
            <a:extLst>
              <a:ext uri="{FF2B5EF4-FFF2-40B4-BE49-F238E27FC236}">
                <a16:creationId xmlns:a16="http://schemas.microsoft.com/office/drawing/2014/main" id="{9F3C0D28-DA79-DF1A-995C-04FEEC63D8B7}"/>
              </a:ext>
            </a:extLst>
          </p:cNvPr>
          <p:cNvSpPr/>
          <p:nvPr/>
        </p:nvSpPr>
        <p:spPr>
          <a:xfrm rot="5400000">
            <a:off x="6717588" y="4162343"/>
            <a:ext cx="318797" cy="432804"/>
          </a:xfrm>
          <a:prstGeom prst="up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51" name="文字方塊 50">
            <a:extLst>
              <a:ext uri="{FF2B5EF4-FFF2-40B4-BE49-F238E27FC236}">
                <a16:creationId xmlns:a16="http://schemas.microsoft.com/office/drawing/2014/main" id="{489F7ECF-7C16-A4A4-4AFC-5A8F29EE6D89}"/>
              </a:ext>
            </a:extLst>
          </p:cNvPr>
          <p:cNvSpPr txBox="1"/>
          <p:nvPr/>
        </p:nvSpPr>
        <p:spPr>
          <a:xfrm>
            <a:off x="519222" y="4942004"/>
            <a:ext cx="6105922" cy="1384995"/>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random</a:t>
            </a:r>
          </a:p>
          <a:p>
            <a:r>
              <a:rPr lang="en-US" altLang="zh-TW" sz="1200" b="0">
                <a:solidFill>
                  <a:srgbClr val="000000"/>
                </a:solidFill>
                <a:effectLst/>
                <a:latin typeface="標楷體" panose="03000509000000000000" pitchFamily="65" charset="-120"/>
                <a:ea typeface="標楷體" panose="03000509000000000000" pitchFamily="65" charset="-120"/>
              </a:rPr>
              <a:t>random.shuffle(text_pairs)</a:t>
            </a:r>
          </a:p>
          <a:p>
            <a:r>
              <a:rPr lang="en-US" altLang="zh-TW" sz="1200" b="0">
                <a:solidFill>
                  <a:srgbClr val="000000"/>
                </a:solidFill>
                <a:effectLst/>
                <a:latin typeface="標楷體" panose="03000509000000000000" pitchFamily="65" charset="-120"/>
                <a:ea typeface="標楷體" panose="03000509000000000000" pitchFamily="65" charset="-120"/>
              </a:rPr>
              <a:t>num_val_samples = </a:t>
            </a:r>
            <a:r>
              <a:rPr lang="en-US" altLang="zh-TW" sz="1200" b="0">
                <a:solidFill>
                  <a:srgbClr val="257693"/>
                </a:solidFill>
                <a:effectLst/>
                <a:latin typeface="標楷體" panose="03000509000000000000" pitchFamily="65" charset="-120"/>
                <a:ea typeface="標楷體" panose="03000509000000000000" pitchFamily="65" charset="-120"/>
              </a:rPr>
              <a:t>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0.15</a:t>
            </a:r>
            <a:r>
              <a:rPr lang="en-US" altLang="zh-TW" sz="1200" b="0">
                <a:solidFill>
                  <a:srgbClr val="000000"/>
                </a:solidFill>
                <a:effectLst/>
                <a:latin typeface="標楷體" panose="03000509000000000000" pitchFamily="65" charset="-120"/>
                <a:ea typeface="標楷體" panose="03000509000000000000" pitchFamily="65" charset="-120"/>
              </a:rPr>
              <a:t> *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(text_pairs))  num_train_samples =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(text_pairs) - </a:t>
            </a:r>
            <a:r>
              <a:rPr lang="en-US" altLang="zh-TW" sz="1200" b="0">
                <a:solidFill>
                  <a:srgbClr val="116644"/>
                </a:solidFill>
                <a:effectLst/>
                <a:latin typeface="標楷體" panose="03000509000000000000" pitchFamily="65" charset="-120"/>
                <a:ea typeface="標楷體" panose="03000509000000000000" pitchFamily="65" charset="-120"/>
              </a:rPr>
              <a:t>2</a:t>
            </a:r>
            <a:r>
              <a:rPr lang="en-US" altLang="zh-TW" sz="1200" b="0">
                <a:solidFill>
                  <a:srgbClr val="000000"/>
                </a:solidFill>
                <a:effectLst/>
                <a:latin typeface="標楷體" panose="03000509000000000000" pitchFamily="65" charset="-120"/>
                <a:ea typeface="標楷體" panose="03000509000000000000" pitchFamily="65" charset="-120"/>
              </a:rPr>
              <a:t> * num_val_samples  train_pairs = text_pairs[:num_train_samples]</a:t>
            </a:r>
          </a:p>
          <a:p>
            <a:r>
              <a:rPr lang="en-US" altLang="zh-TW" sz="1200" b="0">
                <a:solidFill>
                  <a:srgbClr val="000000"/>
                </a:solidFill>
                <a:effectLst/>
                <a:latin typeface="標楷體" panose="03000509000000000000" pitchFamily="65" charset="-120"/>
                <a:ea typeface="標楷體" panose="03000509000000000000" pitchFamily="65" charset="-120"/>
              </a:rPr>
              <a:t>val_pairs = text_pairs[num_train_samples:num_train_samples + num_val_samples]</a:t>
            </a:r>
          </a:p>
          <a:p>
            <a:r>
              <a:rPr lang="en-US" altLang="zh-TW" sz="1200" b="0">
                <a:solidFill>
                  <a:srgbClr val="000000"/>
                </a:solidFill>
                <a:effectLst/>
                <a:latin typeface="標楷體" panose="03000509000000000000" pitchFamily="65" charset="-120"/>
                <a:ea typeface="標楷體" panose="03000509000000000000" pitchFamily="65" charset="-120"/>
              </a:rPr>
              <a:t>test_pairs = text_pairs[num_train_samples + num_val_samples:]</a:t>
            </a:r>
          </a:p>
        </p:txBody>
      </p:sp>
      <p:sp>
        <p:nvSpPr>
          <p:cNvPr id="53" name="文字方塊 52">
            <a:extLst>
              <a:ext uri="{FF2B5EF4-FFF2-40B4-BE49-F238E27FC236}">
                <a16:creationId xmlns:a16="http://schemas.microsoft.com/office/drawing/2014/main" id="{CD5E84B4-FCEE-9C7D-D450-EB2DC8D051B8}"/>
              </a:ext>
            </a:extLst>
          </p:cNvPr>
          <p:cNvSpPr txBox="1"/>
          <p:nvPr/>
        </p:nvSpPr>
        <p:spPr>
          <a:xfrm>
            <a:off x="7091323" y="5060627"/>
            <a:ext cx="450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15%</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的資料作為驗證集</a:t>
            </a:r>
          </a:p>
        </p:txBody>
      </p:sp>
      <p:cxnSp>
        <p:nvCxnSpPr>
          <p:cNvPr id="57" name="接點: 肘形 56">
            <a:extLst>
              <a:ext uri="{FF2B5EF4-FFF2-40B4-BE49-F238E27FC236}">
                <a16:creationId xmlns:a16="http://schemas.microsoft.com/office/drawing/2014/main" id="{D8D43606-CDEB-3665-2E08-E8ECD41CDEEF}"/>
              </a:ext>
            </a:extLst>
          </p:cNvPr>
          <p:cNvCxnSpPr>
            <a:cxnSpLocks/>
            <a:stCxn id="53" idx="1"/>
          </p:cNvCxnSpPr>
          <p:nvPr/>
        </p:nvCxnSpPr>
        <p:spPr>
          <a:xfrm rot="10800000" flipV="1">
            <a:off x="2629787" y="5199126"/>
            <a:ext cx="4461537" cy="138499"/>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02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9789347-1F5C-5908-AE4A-26D93BA5381C}"/>
              </a:ext>
            </a:extLst>
          </p:cNvPr>
          <p:cNvSpPr>
            <a:spLocks noGrp="1"/>
          </p:cNvSpPr>
          <p:nvPr>
            <p:ph type="sldNum" sz="quarter" idx="12"/>
          </p:nvPr>
        </p:nvSpPr>
        <p:spPr/>
        <p:txBody>
          <a:bodyPr/>
          <a:lstStyle/>
          <a:p>
            <a:fld id="{FCF3ABE6-1E2C-49E4-947A-D3493A2513D2}" type="slidenum">
              <a:rPr lang="zh-TW" altLang="en-US" smtClean="0"/>
              <a:t>47</a:t>
            </a:fld>
            <a:endParaRPr lang="zh-TW" altLang="en-US"/>
          </a:p>
        </p:txBody>
      </p:sp>
      <p:sp>
        <p:nvSpPr>
          <p:cNvPr id="72" name="文字方塊 71">
            <a:extLst>
              <a:ext uri="{FF2B5EF4-FFF2-40B4-BE49-F238E27FC236}">
                <a16:creationId xmlns:a16="http://schemas.microsoft.com/office/drawing/2014/main" id="{2A841CC1-B4CC-DD3D-EFE8-739566B5BD57}"/>
              </a:ext>
            </a:extLst>
          </p:cNvPr>
          <p:cNvSpPr txBox="1"/>
          <p:nvPr/>
        </p:nvSpPr>
        <p:spPr>
          <a:xfrm>
            <a:off x="-1" y="0"/>
            <a:ext cx="6670159"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GRU</a:t>
            </a:r>
            <a:endParaRPr lang="zh-TW" altLang="en-US" sz="1600" b="1">
              <a:latin typeface="標楷體" panose="03000509000000000000" pitchFamily="65" charset="-120"/>
              <a:ea typeface="標楷體" panose="03000509000000000000" pitchFamily="65" charset="-120"/>
            </a:endParaRPr>
          </a:p>
        </p:txBody>
      </p:sp>
      <p:sp>
        <p:nvSpPr>
          <p:cNvPr id="7" name="投影片編號版面配置區 3">
            <a:extLst>
              <a:ext uri="{FF2B5EF4-FFF2-40B4-BE49-F238E27FC236}">
                <a16:creationId xmlns:a16="http://schemas.microsoft.com/office/drawing/2014/main" id="{0E52195F-F158-B928-516E-7DB0749C299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CF3ABE6-1E2C-49E4-947A-D3493A2513D2}" type="slidenum">
              <a:rPr lang="zh-TW" altLang="en-US" smtClean="0"/>
              <a:pPr/>
              <a:t>47</a:t>
            </a:fld>
            <a:endParaRPr lang="zh-TW" altLang="en-US"/>
          </a:p>
        </p:txBody>
      </p:sp>
      <p:sp>
        <p:nvSpPr>
          <p:cNvPr id="8" name="文字方塊 7">
            <a:extLst>
              <a:ext uri="{FF2B5EF4-FFF2-40B4-BE49-F238E27FC236}">
                <a16:creationId xmlns:a16="http://schemas.microsoft.com/office/drawing/2014/main" id="{59EAFFEC-5821-875C-D4D0-47C479ABCBDD}"/>
              </a:ext>
            </a:extLst>
          </p:cNvPr>
          <p:cNvSpPr txBox="1"/>
          <p:nvPr/>
        </p:nvSpPr>
        <p:spPr>
          <a:xfrm>
            <a:off x="519222" y="717442"/>
            <a:ext cx="5400000" cy="6001643"/>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tf</a:t>
            </a:r>
          </a:p>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string</a:t>
            </a:r>
          </a:p>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re</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strip_chars = string.punctuation + </a:t>
            </a:r>
            <a:r>
              <a:rPr lang="en-US" altLang="zh-TW" sz="1200" b="0">
                <a:solidFill>
                  <a:srgbClr val="A31515"/>
                </a:solidFill>
                <a:effectLst/>
                <a:latin typeface="標楷體" panose="03000509000000000000" pitchFamily="65" charset="-120"/>
                <a:ea typeface="標楷體" panose="03000509000000000000" pitchFamily="65" charset="-120"/>
              </a:rPr>
              <a:t>"¿"</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strip_chars = strip_chars.replace(</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strip_chars = strip_chars.replace(</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custom_standardization</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input_string</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lowercase = tf.strings.lower(input_string)</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tf.strings.regex_replace(</a:t>
            </a:r>
          </a:p>
          <a:p>
            <a:r>
              <a:rPr lang="en-US" altLang="zh-TW" sz="1200" b="0">
                <a:solidFill>
                  <a:srgbClr val="000000"/>
                </a:solidFill>
                <a:effectLst/>
                <a:latin typeface="標楷體" panose="03000509000000000000" pitchFamily="65" charset="-120"/>
                <a:ea typeface="標楷體" panose="03000509000000000000" pitchFamily="65" charset="-120"/>
              </a:rPr>
              <a:t>        lowercase, </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{re.escape(strip_chars)}</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vocab_size = </a:t>
            </a:r>
            <a:r>
              <a:rPr lang="en-US" altLang="zh-TW" sz="1200" b="0">
                <a:solidFill>
                  <a:srgbClr val="116644"/>
                </a:solidFill>
                <a:effectLst/>
                <a:latin typeface="標楷體" panose="03000509000000000000" pitchFamily="65" charset="-120"/>
                <a:ea typeface="標楷體" panose="03000509000000000000" pitchFamily="65" charset="-120"/>
              </a:rPr>
              <a:t>15000</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sequence_length = </a:t>
            </a:r>
            <a:r>
              <a:rPr lang="en-US" altLang="zh-TW" sz="1200" b="0">
                <a:solidFill>
                  <a:srgbClr val="116644"/>
                </a:solidFill>
                <a:effectLst/>
                <a:latin typeface="標楷體" panose="03000509000000000000" pitchFamily="65" charset="-120"/>
                <a:ea typeface="標楷體" panose="03000509000000000000" pitchFamily="65" charset="-120"/>
              </a:rPr>
              <a:t>20</a:t>
            </a:r>
            <a:endParaRPr lang="en-US" altLang="zh-TW" sz="1200" b="0">
              <a:solidFill>
                <a:srgbClr val="000000"/>
              </a:solidFill>
              <a:effectLst/>
              <a:latin typeface="標楷體" panose="03000509000000000000" pitchFamily="65" charset="-120"/>
              <a:ea typeface="標楷體" panose="03000509000000000000" pitchFamily="65" charset="-120"/>
            </a:endParaRP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source_vectorization = layers.TextVectorization(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max_tokens=vocab_size,</a:t>
            </a:r>
          </a:p>
          <a:p>
            <a:r>
              <a:rPr lang="en-US" altLang="zh-TW" sz="1200" b="0">
                <a:solidFill>
                  <a:srgbClr val="000000"/>
                </a:solidFill>
                <a:effectLst/>
                <a:latin typeface="標楷體" panose="03000509000000000000" pitchFamily="65" charset="-120"/>
                <a:ea typeface="標楷體" panose="03000509000000000000" pitchFamily="65" charset="-120"/>
              </a:rPr>
              <a:t>    output_mode=</a:t>
            </a:r>
            <a:r>
              <a:rPr lang="en-US" altLang="zh-TW" sz="1200" b="0">
                <a:solidFill>
                  <a:srgbClr val="A31515"/>
                </a:solidFill>
                <a:effectLst/>
                <a:latin typeface="標楷體" panose="03000509000000000000" pitchFamily="65" charset="-120"/>
                <a:ea typeface="標楷體" panose="03000509000000000000" pitchFamily="65" charset="-120"/>
              </a:rPr>
              <a:t>"int"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output_sequence_length=sequence_length,</a:t>
            </a:r>
          </a:p>
          <a:p>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target_vectorization = layers.TextVectorization(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max_tokens=vocab_size,</a:t>
            </a:r>
          </a:p>
          <a:p>
            <a:r>
              <a:rPr lang="en-US" altLang="zh-TW" sz="1200" b="0">
                <a:solidFill>
                  <a:srgbClr val="000000"/>
                </a:solidFill>
                <a:effectLst/>
                <a:latin typeface="標楷體" panose="03000509000000000000" pitchFamily="65" charset="-120"/>
                <a:ea typeface="標楷體" panose="03000509000000000000" pitchFamily="65" charset="-120"/>
              </a:rPr>
              <a:t>    output_mode=</a:t>
            </a:r>
            <a:r>
              <a:rPr lang="en-US" altLang="zh-TW" sz="1200" b="0">
                <a:solidFill>
                  <a:srgbClr val="A31515"/>
                </a:solidFill>
                <a:effectLst/>
                <a:latin typeface="標楷體" panose="03000509000000000000" pitchFamily="65" charset="-120"/>
                <a:ea typeface="標楷體" panose="03000509000000000000" pitchFamily="65" charset="-120"/>
              </a:rPr>
              <a:t>"int"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output_sequence_length=sequence_length</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standardize=custom_standardization,</a:t>
            </a:r>
          </a:p>
          <a:p>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train_english_texts = [pair[</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pair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train_pairs]</a:t>
            </a:r>
          </a:p>
          <a:p>
            <a:r>
              <a:rPr lang="en-US" altLang="zh-TW" sz="1200" b="0">
                <a:solidFill>
                  <a:srgbClr val="000000"/>
                </a:solidFill>
                <a:effectLst/>
                <a:latin typeface="標楷體" panose="03000509000000000000" pitchFamily="65" charset="-120"/>
                <a:ea typeface="標楷體" panose="03000509000000000000" pitchFamily="65" charset="-120"/>
              </a:rPr>
              <a:t>train_spanish_texts = [pair[</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pair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train_pairs]</a:t>
            </a:r>
          </a:p>
          <a:p>
            <a:r>
              <a:rPr lang="en-US" altLang="zh-TW" sz="1200" b="0">
                <a:solidFill>
                  <a:srgbClr val="000000"/>
                </a:solidFill>
                <a:effectLst/>
                <a:latin typeface="標楷體" panose="03000509000000000000" pitchFamily="65" charset="-120"/>
                <a:ea typeface="標楷體" panose="03000509000000000000" pitchFamily="65" charset="-120"/>
              </a:rPr>
              <a:t>source_vectorization.adapt(train_english_texts)</a:t>
            </a:r>
          </a:p>
          <a:p>
            <a:r>
              <a:rPr lang="en-US" altLang="zh-TW" sz="1200" b="0">
                <a:solidFill>
                  <a:srgbClr val="000000"/>
                </a:solidFill>
                <a:effectLst/>
                <a:latin typeface="標楷體" panose="03000509000000000000" pitchFamily="65" charset="-120"/>
                <a:ea typeface="標楷體" panose="03000509000000000000" pitchFamily="65" charset="-120"/>
              </a:rPr>
              <a:t>target_vectorization.adapt(train_spanish_texts)</a:t>
            </a:r>
          </a:p>
        </p:txBody>
      </p:sp>
      <p:sp>
        <p:nvSpPr>
          <p:cNvPr id="10" name="文字方塊 9">
            <a:extLst>
              <a:ext uri="{FF2B5EF4-FFF2-40B4-BE49-F238E27FC236}">
                <a16:creationId xmlns:a16="http://schemas.microsoft.com/office/drawing/2014/main" id="{CC317D78-CEFF-71EA-4BDA-6A1810B4280B}"/>
              </a:ext>
            </a:extLst>
          </p:cNvPr>
          <p:cNvSpPr txBox="1"/>
          <p:nvPr/>
        </p:nvSpPr>
        <p:spPr>
          <a:xfrm>
            <a:off x="6562416" y="2291348"/>
            <a:ext cx="504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自訂一個字串標準化函式，他在去除標點符號時，會保留</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和</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，並將額外的西班牙文</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去除</a:t>
            </a:r>
            <a:endParaRPr lang="zh-TW" altLang="en-US" sz="1200">
              <a:solidFill>
                <a:schemeClr val="accent1">
                  <a:lumMod val="75000"/>
                </a:schemeClr>
              </a:solidFill>
            </a:endParaRPr>
          </a:p>
        </p:txBody>
      </p:sp>
      <p:sp>
        <p:nvSpPr>
          <p:cNvPr id="12" name="文字方塊 11">
            <a:extLst>
              <a:ext uri="{FF2B5EF4-FFF2-40B4-BE49-F238E27FC236}">
                <a16:creationId xmlns:a16="http://schemas.microsoft.com/office/drawing/2014/main" id="{504AD9CC-5BD9-B806-E8DD-C5F750683BF8}"/>
              </a:ext>
            </a:extLst>
          </p:cNvPr>
          <p:cNvSpPr txBox="1"/>
          <p:nvPr/>
        </p:nvSpPr>
        <p:spPr>
          <a:xfrm>
            <a:off x="6562416" y="3218485"/>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為求簡單，只處理每種語言的前</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15000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個單字，並將句子限制在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20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a:t>
            </a:r>
            <a:endParaRPr lang="zh-TW" altLang="en-US" sz="1200">
              <a:solidFill>
                <a:schemeClr val="accent1">
                  <a:lumMod val="75000"/>
                </a:schemeClr>
              </a:solidFill>
            </a:endParaRPr>
          </a:p>
        </p:txBody>
      </p:sp>
      <p:sp>
        <p:nvSpPr>
          <p:cNvPr id="14" name="文字方塊 13">
            <a:extLst>
              <a:ext uri="{FF2B5EF4-FFF2-40B4-BE49-F238E27FC236}">
                <a16:creationId xmlns:a16="http://schemas.microsoft.com/office/drawing/2014/main" id="{53A16F6E-262A-153F-D7B3-4330663919C7}"/>
              </a:ext>
            </a:extLst>
          </p:cNvPr>
          <p:cNvSpPr txBox="1"/>
          <p:nvPr/>
        </p:nvSpPr>
        <p:spPr>
          <a:xfrm>
            <a:off x="6562416" y="3816110"/>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英文的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TextVectorization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層</a:t>
            </a:r>
          </a:p>
        </p:txBody>
      </p:sp>
      <p:sp>
        <p:nvSpPr>
          <p:cNvPr id="16" name="文字方塊 15">
            <a:extLst>
              <a:ext uri="{FF2B5EF4-FFF2-40B4-BE49-F238E27FC236}">
                <a16:creationId xmlns:a16="http://schemas.microsoft.com/office/drawing/2014/main" id="{90DD4638-6B56-54E5-74CE-97021DB7D7EE}"/>
              </a:ext>
            </a:extLst>
          </p:cNvPr>
          <p:cNvSpPr txBox="1"/>
          <p:nvPr/>
        </p:nvSpPr>
        <p:spPr>
          <a:xfrm>
            <a:off x="6562416" y="4760051"/>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西班牙文的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TextVectorization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層</a:t>
            </a:r>
            <a:endParaRPr lang="zh-TW" altLang="en-US" sz="1200">
              <a:solidFill>
                <a:schemeClr val="accent1">
                  <a:lumMod val="75000"/>
                </a:schemeClr>
              </a:solidFill>
            </a:endParaRPr>
          </a:p>
        </p:txBody>
      </p:sp>
      <p:sp>
        <p:nvSpPr>
          <p:cNvPr id="18" name="文字方塊 17">
            <a:extLst>
              <a:ext uri="{FF2B5EF4-FFF2-40B4-BE49-F238E27FC236}">
                <a16:creationId xmlns:a16="http://schemas.microsoft.com/office/drawing/2014/main" id="{EAE60DD9-F7B9-92A6-40DF-6B50C57782F0}"/>
              </a:ext>
            </a:extLst>
          </p:cNvPr>
          <p:cNvSpPr txBox="1"/>
          <p:nvPr/>
        </p:nvSpPr>
        <p:spPr>
          <a:xfrm>
            <a:off x="6562416" y="5217724"/>
            <a:ext cx="504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要多生成一個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，因為在訓練過程中必須讓解碼器預測出的句子向左偏移</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1</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步，例如輸入</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"[start] A B"</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要預測出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 B [end]"</a:t>
            </a:r>
          </a:p>
        </p:txBody>
      </p:sp>
      <p:sp>
        <p:nvSpPr>
          <p:cNvPr id="20" name="文字方塊 19">
            <a:extLst>
              <a:ext uri="{FF2B5EF4-FFF2-40B4-BE49-F238E27FC236}">
                <a16:creationId xmlns:a16="http://schemas.microsoft.com/office/drawing/2014/main" id="{23BE70B2-F9CD-7352-4C75-DC3BBD804129}"/>
              </a:ext>
            </a:extLst>
          </p:cNvPr>
          <p:cNvSpPr txBox="1"/>
          <p:nvPr/>
        </p:nvSpPr>
        <p:spPr>
          <a:xfrm>
            <a:off x="6562416" y="6193712"/>
            <a:ext cx="5040000"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使用</a:t>
            </a:r>
            <a:r>
              <a:rPr lang="en-US" altLang="zh-TW" sz="1200">
                <a:solidFill>
                  <a:schemeClr val="accent1">
                    <a:lumMod val="75000"/>
                  </a:schemeClr>
                </a:solidFill>
                <a:latin typeface="標楷體" panose="03000509000000000000" pitchFamily="65" charset="-120"/>
                <a:ea typeface="標楷體" panose="03000509000000000000" pitchFamily="65" charset="-120"/>
              </a:rPr>
              <a:t>adapt()</a:t>
            </a:r>
            <a:r>
              <a:rPr lang="zh-TW" altLang="en-US" sz="1200">
                <a:solidFill>
                  <a:schemeClr val="accent1">
                    <a:lumMod val="75000"/>
                  </a:schemeClr>
                </a:solidFill>
                <a:latin typeface="標楷體" panose="03000509000000000000" pitchFamily="65" charset="-120"/>
                <a:ea typeface="標楷體" panose="03000509000000000000" pitchFamily="65" charset="-120"/>
              </a:rPr>
              <a:t>來</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學習兩種語言的詞彙表</a:t>
            </a:r>
            <a:endParaRPr lang="zh-TW" altLang="en-US" sz="1200">
              <a:solidFill>
                <a:schemeClr val="accent1">
                  <a:lumMod val="75000"/>
                </a:schemeClr>
              </a:solidFill>
            </a:endParaRPr>
          </a:p>
        </p:txBody>
      </p:sp>
      <p:cxnSp>
        <p:nvCxnSpPr>
          <p:cNvPr id="22" name="直線單箭頭接點 21">
            <a:extLst>
              <a:ext uri="{FF2B5EF4-FFF2-40B4-BE49-F238E27FC236}">
                <a16:creationId xmlns:a16="http://schemas.microsoft.com/office/drawing/2014/main" id="{5C1D19A6-DDD5-DB24-4607-9433BAC73C58}"/>
              </a:ext>
            </a:extLst>
          </p:cNvPr>
          <p:cNvCxnSpPr>
            <a:cxnSpLocks/>
            <a:stCxn id="10" idx="1"/>
          </p:cNvCxnSpPr>
          <p:nvPr/>
        </p:nvCxnSpPr>
        <p:spPr>
          <a:xfrm flipH="1">
            <a:off x="3884428" y="2522181"/>
            <a:ext cx="2677988"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58CAD0A3-8E67-284A-C5AD-88A23264BA49}"/>
              </a:ext>
            </a:extLst>
          </p:cNvPr>
          <p:cNvCxnSpPr>
            <a:cxnSpLocks/>
            <a:stCxn id="12" idx="1"/>
          </p:cNvCxnSpPr>
          <p:nvPr/>
        </p:nvCxnSpPr>
        <p:spPr>
          <a:xfrm flipH="1" flipV="1">
            <a:off x="2200940" y="3356983"/>
            <a:ext cx="4361476" cy="2"/>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4AE74F26-76AA-6F4B-EC63-2FD2C338CFC6}"/>
              </a:ext>
            </a:extLst>
          </p:cNvPr>
          <p:cNvCxnSpPr>
            <a:cxnSpLocks/>
            <a:stCxn id="14" idx="1"/>
          </p:cNvCxnSpPr>
          <p:nvPr/>
        </p:nvCxnSpPr>
        <p:spPr>
          <a:xfrm flipH="1" flipV="1">
            <a:off x="4437321" y="3954609"/>
            <a:ext cx="2125095"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DBAB6F28-77D8-B47B-4C45-F53352A164F8}"/>
              </a:ext>
            </a:extLst>
          </p:cNvPr>
          <p:cNvCxnSpPr>
            <a:cxnSpLocks/>
            <a:stCxn id="16" idx="1"/>
          </p:cNvCxnSpPr>
          <p:nvPr/>
        </p:nvCxnSpPr>
        <p:spPr>
          <a:xfrm flipH="1" flipV="1">
            <a:off x="4437321" y="4898550"/>
            <a:ext cx="2125095"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4DF09926-9F40-CA4F-6AB0-CBFFACEED1F8}"/>
              </a:ext>
            </a:extLst>
          </p:cNvPr>
          <p:cNvCxnSpPr>
            <a:cxnSpLocks/>
            <a:stCxn id="18" idx="1"/>
          </p:cNvCxnSpPr>
          <p:nvPr/>
        </p:nvCxnSpPr>
        <p:spPr>
          <a:xfrm flipH="1" flipV="1">
            <a:off x="4381678" y="5448556"/>
            <a:ext cx="2180738"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65DBA05D-3647-E1A4-5200-F985DA56577E}"/>
              </a:ext>
            </a:extLst>
          </p:cNvPr>
          <p:cNvCxnSpPr>
            <a:cxnSpLocks/>
            <a:stCxn id="20" idx="1"/>
          </p:cNvCxnSpPr>
          <p:nvPr/>
        </p:nvCxnSpPr>
        <p:spPr>
          <a:xfrm flipH="1">
            <a:off x="4381678" y="6332212"/>
            <a:ext cx="2180738"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9F8A3DBA-BBB3-3595-A5E6-8489E9919043}"/>
              </a:ext>
            </a:extLst>
          </p:cNvPr>
          <p:cNvSpPr txBox="1"/>
          <p:nvPr/>
        </p:nvSpPr>
        <p:spPr>
          <a:xfrm>
            <a:off x="519222" y="419815"/>
            <a:ext cx="607296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向量化西班牙文和英文的文字組合</a:t>
            </a:r>
            <a:endParaRPr lang="zh-TW" altLang="en-US" sz="1400"/>
          </a:p>
        </p:txBody>
      </p:sp>
      <p:pic>
        <p:nvPicPr>
          <p:cNvPr id="27" name="圖片 26">
            <a:extLst>
              <a:ext uri="{FF2B5EF4-FFF2-40B4-BE49-F238E27FC236}">
                <a16:creationId xmlns:a16="http://schemas.microsoft.com/office/drawing/2014/main" id="{19023577-D1CA-25DC-16E2-650E1B320861}"/>
              </a:ext>
            </a:extLst>
          </p:cNvPr>
          <p:cNvPicPr>
            <a:picLocks noChangeAspect="1"/>
          </p:cNvPicPr>
          <p:nvPr/>
        </p:nvPicPr>
        <p:blipFill>
          <a:blip r:embed="rId2"/>
          <a:stretch>
            <a:fillRect/>
          </a:stretch>
        </p:blipFill>
        <p:spPr>
          <a:xfrm>
            <a:off x="155559" y="725342"/>
            <a:ext cx="339321" cy="133229"/>
          </a:xfrm>
          <a:prstGeom prst="rect">
            <a:avLst/>
          </a:prstGeom>
          <a:noFill/>
        </p:spPr>
      </p:pic>
    </p:spTree>
    <p:extLst>
      <p:ext uri="{BB962C8B-B14F-4D97-AF65-F5344CB8AC3E}">
        <p14:creationId xmlns:p14="http://schemas.microsoft.com/office/powerpoint/2010/main" val="37425621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字方塊 42">
            <a:extLst>
              <a:ext uri="{FF2B5EF4-FFF2-40B4-BE49-F238E27FC236}">
                <a16:creationId xmlns:a16="http://schemas.microsoft.com/office/drawing/2014/main" id="{61C20A4D-B44B-5629-07FC-83D01B1EDEF8}"/>
              </a:ext>
            </a:extLst>
          </p:cNvPr>
          <p:cNvSpPr txBox="1"/>
          <p:nvPr/>
        </p:nvSpPr>
        <p:spPr>
          <a:xfrm>
            <a:off x="-1" y="0"/>
            <a:ext cx="682610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 by GRU</a:t>
            </a:r>
            <a:endParaRPr lang="zh-TW" altLang="en-US" sz="1600" b="1">
              <a:latin typeface="標楷體" panose="03000509000000000000" pitchFamily="65" charset="-120"/>
              <a:ea typeface="標楷體" panose="03000509000000000000" pitchFamily="65" charset="-120"/>
            </a:endParaRPr>
          </a:p>
        </p:txBody>
      </p:sp>
      <p:pic>
        <p:nvPicPr>
          <p:cNvPr id="2" name="圖片 1">
            <a:extLst>
              <a:ext uri="{FF2B5EF4-FFF2-40B4-BE49-F238E27FC236}">
                <a16:creationId xmlns:a16="http://schemas.microsoft.com/office/drawing/2014/main" id="{CAA1B638-744E-9E56-7641-E96E46DAEC88}"/>
              </a:ext>
            </a:extLst>
          </p:cNvPr>
          <p:cNvPicPr>
            <a:picLocks noChangeAspect="1"/>
          </p:cNvPicPr>
          <p:nvPr/>
        </p:nvPicPr>
        <p:blipFill>
          <a:blip r:embed="rId2"/>
          <a:stretch>
            <a:fillRect/>
          </a:stretch>
        </p:blipFill>
        <p:spPr>
          <a:xfrm>
            <a:off x="153989" y="727626"/>
            <a:ext cx="339321" cy="133229"/>
          </a:xfrm>
          <a:prstGeom prst="rect">
            <a:avLst/>
          </a:prstGeom>
          <a:noFill/>
        </p:spPr>
      </p:pic>
      <p:sp>
        <p:nvSpPr>
          <p:cNvPr id="7" name="文字方塊 6">
            <a:extLst>
              <a:ext uri="{FF2B5EF4-FFF2-40B4-BE49-F238E27FC236}">
                <a16:creationId xmlns:a16="http://schemas.microsoft.com/office/drawing/2014/main" id="{5652460A-3C44-F4A6-DD24-CA775AD22B78}"/>
              </a:ext>
            </a:extLst>
          </p:cNvPr>
          <p:cNvSpPr txBox="1"/>
          <p:nvPr/>
        </p:nvSpPr>
        <p:spPr>
          <a:xfrm>
            <a:off x="519222" y="419815"/>
            <a:ext cx="607296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為翻譯任務準備資料集</a:t>
            </a:r>
            <a:endParaRPr lang="zh-TW" altLang="en-US" sz="1400"/>
          </a:p>
        </p:txBody>
      </p:sp>
      <p:sp>
        <p:nvSpPr>
          <p:cNvPr id="9" name="文字方塊 8">
            <a:extLst>
              <a:ext uri="{FF2B5EF4-FFF2-40B4-BE49-F238E27FC236}">
                <a16:creationId xmlns:a16="http://schemas.microsoft.com/office/drawing/2014/main" id="{743618DE-215B-EEE0-C851-CC7439C11EFE}"/>
              </a:ext>
            </a:extLst>
          </p:cNvPr>
          <p:cNvSpPr txBox="1"/>
          <p:nvPr/>
        </p:nvSpPr>
        <p:spPr>
          <a:xfrm>
            <a:off x="566632" y="722355"/>
            <a:ext cx="6113720" cy="646331"/>
          </a:xfrm>
          <a:prstGeom prst="rect">
            <a:avLst/>
          </a:prstGeom>
          <a:noFill/>
          <a:ln>
            <a:solidFill>
              <a:schemeClr val="accent1"/>
            </a:solidFill>
          </a:ln>
        </p:spPr>
        <p:txBody>
          <a:bodyPr wrap="square">
            <a:spAutoFit/>
          </a:bodyPr>
          <a:lstStyle/>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a:t>
            </a:r>
            <a:r>
              <a:rPr lang="zh-TW" altLang="en-US" sz="1200" b="0">
                <a:solidFill>
                  <a:srgbClr val="A31515"/>
                </a:solidFill>
                <a:effectLst/>
                <a:latin typeface="標楷體" panose="03000509000000000000" pitchFamily="65" charset="-120"/>
                <a:ea typeface="標楷體" panose="03000509000000000000" pitchFamily="65" charset="-120"/>
              </a:rPr>
              <a:t>英文字典的前</a:t>
            </a:r>
            <a:r>
              <a:rPr lang="en-US" altLang="zh-TW" sz="1200" b="0">
                <a:solidFill>
                  <a:srgbClr val="A31515"/>
                </a:solidFill>
                <a:effectLst/>
                <a:latin typeface="標楷體" panose="03000509000000000000" pitchFamily="65" charset="-120"/>
                <a:ea typeface="標楷體" panose="03000509000000000000" pitchFamily="65" charset="-120"/>
              </a:rPr>
              <a:t>10</a:t>
            </a:r>
            <a:r>
              <a:rPr lang="zh-TW" altLang="en-US" sz="1200" b="0">
                <a:solidFill>
                  <a:srgbClr val="A31515"/>
                </a:solidFill>
                <a:effectLst/>
                <a:latin typeface="標楷體" panose="03000509000000000000" pitchFamily="65" charset="-120"/>
                <a:ea typeface="標楷體" panose="03000509000000000000" pitchFamily="65" charset="-120"/>
              </a:rPr>
              <a:t>個字為 </a:t>
            </a:r>
            <a:r>
              <a:rPr lang="en-US" altLang="zh-TW" sz="1200" b="0">
                <a:solidFill>
                  <a:srgbClr val="A31515"/>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{source_vectorization.get_vocabulary()[</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10</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a:t>
            </a:r>
            <a:r>
              <a:rPr lang="zh-TW" altLang="en-US" sz="1200" b="0">
                <a:solidFill>
                  <a:srgbClr val="A31515"/>
                </a:solidFill>
                <a:effectLst/>
                <a:latin typeface="標楷體" panose="03000509000000000000" pitchFamily="65" charset="-120"/>
                <a:ea typeface="標楷體" panose="03000509000000000000" pitchFamily="65" charset="-120"/>
              </a:rPr>
              <a:t>西班牙文字典的前</a:t>
            </a:r>
            <a:r>
              <a:rPr lang="en-US" altLang="zh-TW" sz="1200" b="0">
                <a:solidFill>
                  <a:srgbClr val="A31515"/>
                </a:solidFill>
                <a:effectLst/>
                <a:latin typeface="標楷體" panose="03000509000000000000" pitchFamily="65" charset="-120"/>
                <a:ea typeface="標楷體" panose="03000509000000000000" pitchFamily="65" charset="-120"/>
              </a:rPr>
              <a:t>10</a:t>
            </a:r>
            <a:r>
              <a:rPr lang="zh-TW" altLang="en-US" sz="1200" b="0">
                <a:solidFill>
                  <a:srgbClr val="A31515"/>
                </a:solidFill>
                <a:effectLst/>
                <a:latin typeface="標楷體" panose="03000509000000000000" pitchFamily="65" charset="-120"/>
                <a:ea typeface="標楷體" panose="03000509000000000000" pitchFamily="65" charset="-120"/>
              </a:rPr>
              <a:t>個字為 </a:t>
            </a:r>
            <a:r>
              <a:rPr lang="en-US" altLang="zh-TW" sz="1200" b="0">
                <a:solidFill>
                  <a:srgbClr val="A31515"/>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{target_vectorization.get_vocabulary()[</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10</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1" name="文字方塊 10">
            <a:extLst>
              <a:ext uri="{FF2B5EF4-FFF2-40B4-BE49-F238E27FC236}">
                <a16:creationId xmlns:a16="http://schemas.microsoft.com/office/drawing/2014/main" id="{41B51CB3-2E56-87E8-6924-3683FF7283D8}"/>
              </a:ext>
            </a:extLst>
          </p:cNvPr>
          <p:cNvSpPr txBox="1"/>
          <p:nvPr/>
        </p:nvSpPr>
        <p:spPr>
          <a:xfrm>
            <a:off x="7210955" y="722356"/>
            <a:ext cx="468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列印出英文及西班牙文字典的前</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10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個字</a:t>
            </a:r>
          </a:p>
        </p:txBody>
      </p:sp>
      <p:sp>
        <p:nvSpPr>
          <p:cNvPr id="13" name="文字方塊 12">
            <a:extLst>
              <a:ext uri="{FF2B5EF4-FFF2-40B4-BE49-F238E27FC236}">
                <a16:creationId xmlns:a16="http://schemas.microsoft.com/office/drawing/2014/main" id="{AD9AFE2C-45DE-47E3-306B-80CABF798EDB}"/>
              </a:ext>
            </a:extLst>
          </p:cNvPr>
          <p:cNvSpPr txBox="1"/>
          <p:nvPr/>
        </p:nvSpPr>
        <p:spPr>
          <a:xfrm>
            <a:off x="566632" y="1446389"/>
            <a:ext cx="6113720" cy="830997"/>
          </a:xfrm>
          <a:prstGeom prst="rect">
            <a:avLst/>
          </a:prstGeom>
          <a:noFill/>
        </p:spPr>
        <p:txBody>
          <a:bodyPr wrap="square">
            <a:spAutoFit/>
          </a:bodyPr>
          <a:lstStyle/>
          <a:p>
            <a:r>
              <a:rPr lang="zh-TW" altLang="en-US" sz="1200" b="0" i="0">
                <a:solidFill>
                  <a:srgbClr val="212121"/>
                </a:solidFill>
                <a:effectLst/>
                <a:latin typeface="標楷體" panose="03000509000000000000" pitchFamily="65" charset="-120"/>
                <a:ea typeface="標楷體" panose="03000509000000000000" pitchFamily="65" charset="-120"/>
              </a:rPr>
              <a:t>英文字典的前</a:t>
            </a:r>
            <a:r>
              <a:rPr lang="en-US" altLang="zh-TW" sz="1200" b="0" i="0">
                <a:solidFill>
                  <a:srgbClr val="212121"/>
                </a:solidFill>
                <a:effectLst/>
                <a:latin typeface="標楷體" panose="03000509000000000000" pitchFamily="65" charset="-120"/>
                <a:ea typeface="標楷體" panose="03000509000000000000" pitchFamily="65" charset="-120"/>
              </a:rPr>
              <a:t>10</a:t>
            </a:r>
            <a:r>
              <a:rPr lang="zh-TW" altLang="en-US" sz="1200" b="0" i="0">
                <a:solidFill>
                  <a:srgbClr val="212121"/>
                </a:solidFill>
                <a:effectLst/>
                <a:latin typeface="標楷體" panose="03000509000000000000" pitchFamily="65" charset="-120"/>
                <a:ea typeface="標楷體" panose="03000509000000000000" pitchFamily="65" charset="-120"/>
              </a:rPr>
              <a:t>個字為 </a:t>
            </a:r>
            <a:r>
              <a:rPr lang="en-US" altLang="zh-TW" sz="1200" b="0" i="0">
                <a:solidFill>
                  <a:srgbClr val="212121"/>
                </a:solidFill>
                <a:effectLst/>
                <a:latin typeface="標楷體" panose="03000509000000000000" pitchFamily="65" charset="-120"/>
                <a:ea typeface="標楷體" panose="03000509000000000000" pitchFamily="65" charset="-120"/>
              </a:rPr>
              <a:t>: ['', '[UNK]', 'the', 'i', 'to', 'you', 'tom', 'a', 'is', 'he’] </a:t>
            </a:r>
          </a:p>
          <a:p>
            <a:r>
              <a:rPr lang="zh-TW" altLang="en-US" sz="1200" b="0" i="0">
                <a:solidFill>
                  <a:srgbClr val="212121"/>
                </a:solidFill>
                <a:effectLst/>
                <a:latin typeface="標楷體" panose="03000509000000000000" pitchFamily="65" charset="-120"/>
                <a:ea typeface="標楷體" panose="03000509000000000000" pitchFamily="65" charset="-120"/>
              </a:rPr>
              <a:t>西班牙文字典的前</a:t>
            </a:r>
            <a:r>
              <a:rPr lang="en-US" altLang="zh-TW" sz="1200" b="0" i="0">
                <a:solidFill>
                  <a:srgbClr val="212121"/>
                </a:solidFill>
                <a:effectLst/>
                <a:latin typeface="標楷體" panose="03000509000000000000" pitchFamily="65" charset="-120"/>
                <a:ea typeface="標楷體" panose="03000509000000000000" pitchFamily="65" charset="-120"/>
              </a:rPr>
              <a:t>10</a:t>
            </a:r>
            <a:r>
              <a:rPr lang="zh-TW" altLang="en-US" sz="1200" b="0" i="0">
                <a:solidFill>
                  <a:srgbClr val="212121"/>
                </a:solidFill>
                <a:effectLst/>
                <a:latin typeface="標楷體" panose="03000509000000000000" pitchFamily="65" charset="-120"/>
                <a:ea typeface="標楷體" panose="03000509000000000000" pitchFamily="65" charset="-120"/>
              </a:rPr>
              <a:t>個字為 </a:t>
            </a:r>
            <a:r>
              <a:rPr lang="en-US" altLang="zh-TW" sz="1200" b="0" i="0">
                <a:solidFill>
                  <a:srgbClr val="212121"/>
                </a:solidFill>
                <a:effectLst/>
                <a:latin typeface="標楷體" panose="03000509000000000000" pitchFamily="65" charset="-120"/>
                <a:ea typeface="標楷體" panose="03000509000000000000" pitchFamily="65" charset="-120"/>
              </a:rPr>
              <a:t>: ['', '[UNK]', '[start]', '[end]', 'de', 'que', 'a', 'no', 'tom', 'la']</a:t>
            </a:r>
            <a:endParaRPr lang="zh-TW" altLang="en-US" sz="1200">
              <a:latin typeface="標楷體" panose="03000509000000000000" pitchFamily="65" charset="-120"/>
              <a:ea typeface="標楷體" panose="03000509000000000000" pitchFamily="65" charset="-120"/>
            </a:endParaRPr>
          </a:p>
        </p:txBody>
      </p:sp>
      <p:sp>
        <p:nvSpPr>
          <p:cNvPr id="15" name="文字方塊 14">
            <a:extLst>
              <a:ext uri="{FF2B5EF4-FFF2-40B4-BE49-F238E27FC236}">
                <a16:creationId xmlns:a16="http://schemas.microsoft.com/office/drawing/2014/main" id="{A027E327-D2C1-42B5-501E-868BF4BC6046}"/>
              </a:ext>
            </a:extLst>
          </p:cNvPr>
          <p:cNvSpPr txBox="1"/>
          <p:nvPr/>
        </p:nvSpPr>
        <p:spPr>
          <a:xfrm>
            <a:off x="566632" y="2355089"/>
            <a:ext cx="6111848" cy="3970318"/>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batch_size = </a:t>
            </a:r>
            <a:r>
              <a:rPr lang="en-US" altLang="zh-TW" sz="1200" b="0">
                <a:solidFill>
                  <a:srgbClr val="116644"/>
                </a:solidFill>
                <a:effectLst/>
                <a:latin typeface="標楷體" panose="03000509000000000000" pitchFamily="65" charset="-120"/>
                <a:ea typeface="標楷體" panose="03000509000000000000" pitchFamily="65" charset="-120"/>
              </a:rPr>
              <a:t>64</a:t>
            </a:r>
            <a:endParaRPr lang="en-US" altLang="zh-TW" sz="1200" b="0">
              <a:solidFill>
                <a:srgbClr val="000000"/>
              </a:solidFill>
              <a:effectLst/>
              <a:latin typeface="標楷體" panose="03000509000000000000" pitchFamily="65" charset="-120"/>
              <a:ea typeface="標楷體" panose="03000509000000000000" pitchFamily="65" charset="-120"/>
            </a:endParaRP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format_dataset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eng</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spa</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eng = source_vectorization(eng)</a:t>
            </a:r>
          </a:p>
          <a:p>
            <a:r>
              <a:rPr lang="en-US" altLang="zh-TW" sz="1200" b="0">
                <a:solidFill>
                  <a:srgbClr val="000000"/>
                </a:solidFill>
                <a:effectLst/>
                <a:latin typeface="標楷體" panose="03000509000000000000" pitchFamily="65" charset="-120"/>
                <a:ea typeface="標楷體" panose="03000509000000000000" pitchFamily="65" charset="-120"/>
              </a:rPr>
              <a:t>    spa = target_vectorization(spa)</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"english"</a:t>
            </a:r>
            <a:r>
              <a:rPr lang="en-US" altLang="zh-TW" sz="1200" b="0">
                <a:solidFill>
                  <a:srgbClr val="000000"/>
                </a:solidFill>
                <a:effectLst/>
                <a:latin typeface="標楷體" panose="03000509000000000000" pitchFamily="65" charset="-120"/>
                <a:ea typeface="標楷體" panose="03000509000000000000" pitchFamily="65" charset="-120"/>
              </a:rPr>
              <a:t>: eng,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"spanish"</a:t>
            </a:r>
            <a:r>
              <a:rPr lang="en-US" altLang="zh-TW" sz="1200" b="0">
                <a:solidFill>
                  <a:srgbClr val="000000"/>
                </a:solidFill>
                <a:effectLst/>
                <a:latin typeface="標楷體" panose="03000509000000000000" pitchFamily="65" charset="-120"/>
                <a:ea typeface="標楷體" panose="03000509000000000000" pitchFamily="65" charset="-120"/>
              </a:rPr>
              <a:t>: spa[:,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 spa[:,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make_dataset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pairs</a:t>
            </a:r>
            <a:r>
              <a:rPr lang="en-US" altLang="zh-TW" sz="1200" b="0">
                <a:solidFill>
                  <a:srgbClr val="000000"/>
                </a:solidFill>
                <a:effectLst/>
                <a:latin typeface="標楷體" panose="03000509000000000000" pitchFamily="65" charset="-120"/>
                <a:ea typeface="標楷體" panose="03000509000000000000" pitchFamily="65" charset="-120"/>
              </a:rPr>
              <a:t>):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zh-TW" altLang="en-US"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eng_texts, spa_texts = </a:t>
            </a:r>
            <a:r>
              <a:rPr lang="en-US" altLang="zh-TW" sz="1200" b="0">
                <a:solidFill>
                  <a:srgbClr val="795E26"/>
                </a:solidFill>
                <a:effectLst/>
                <a:latin typeface="標楷體" panose="03000509000000000000" pitchFamily="65" charset="-120"/>
                <a:ea typeface="標楷體" panose="03000509000000000000" pitchFamily="65" charset="-120"/>
              </a:rPr>
              <a:t>zip</a:t>
            </a:r>
            <a:r>
              <a:rPr lang="en-US" altLang="zh-TW" sz="1200" b="0">
                <a:solidFill>
                  <a:srgbClr val="000000"/>
                </a:solidFill>
                <a:effectLst/>
                <a:latin typeface="標楷體" panose="03000509000000000000" pitchFamily="65" charset="-120"/>
                <a:ea typeface="標楷體" panose="03000509000000000000" pitchFamily="65" charset="-120"/>
              </a:rPr>
              <a:t>(*pairs)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eng_texts = </a:t>
            </a:r>
            <a:r>
              <a:rPr lang="en-US" altLang="zh-TW" sz="1200" b="0">
                <a:solidFill>
                  <a:srgbClr val="257693"/>
                </a:solidFill>
                <a:effectLst/>
                <a:latin typeface="標楷體" panose="03000509000000000000" pitchFamily="65" charset="-120"/>
                <a:ea typeface="標楷體" panose="03000509000000000000" pitchFamily="65" charset="-120"/>
              </a:rPr>
              <a:t>list</a:t>
            </a:r>
            <a:r>
              <a:rPr lang="en-US" altLang="zh-TW" sz="1200" b="0">
                <a:solidFill>
                  <a:srgbClr val="000000"/>
                </a:solidFill>
                <a:effectLst/>
                <a:latin typeface="標楷體" panose="03000509000000000000" pitchFamily="65" charset="-120"/>
                <a:ea typeface="標楷體" panose="03000509000000000000" pitchFamily="65" charset="-120"/>
              </a:rPr>
              <a:t>(eng_texts)</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spa_texts = </a:t>
            </a:r>
            <a:r>
              <a:rPr lang="en-US" altLang="zh-TW" sz="1200" b="0">
                <a:solidFill>
                  <a:srgbClr val="257693"/>
                </a:solidFill>
                <a:effectLst/>
                <a:latin typeface="標楷體" panose="03000509000000000000" pitchFamily="65" charset="-120"/>
                <a:ea typeface="標楷體" panose="03000509000000000000" pitchFamily="65" charset="-120"/>
              </a:rPr>
              <a:t>list</a:t>
            </a:r>
            <a:r>
              <a:rPr lang="en-US" altLang="zh-TW" sz="1200" b="0">
                <a:solidFill>
                  <a:srgbClr val="000000"/>
                </a:solidFill>
                <a:effectLst/>
                <a:latin typeface="標楷體" panose="03000509000000000000" pitchFamily="65" charset="-120"/>
                <a:ea typeface="標楷體" panose="03000509000000000000" pitchFamily="65" charset="-120"/>
              </a:rPr>
              <a:t>(spa_texts)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dataset = tf.data.Dataset.from_tensor_slices((eng_texts, spa_texts))</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dataset = dataset.batch(batch_size)</a:t>
            </a:r>
          </a:p>
          <a:p>
            <a:r>
              <a:rPr lang="en-US" altLang="zh-TW" sz="1200" b="0">
                <a:solidFill>
                  <a:srgbClr val="000000"/>
                </a:solidFill>
                <a:effectLst/>
                <a:latin typeface="標楷體" panose="03000509000000000000" pitchFamily="65" charset="-120"/>
                <a:ea typeface="標楷體" panose="03000509000000000000" pitchFamily="65" charset="-120"/>
              </a:rPr>
              <a:t>    dataset = dataset.</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(format_dataset,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dataset.shuffle(</a:t>
            </a:r>
            <a:r>
              <a:rPr lang="en-US" altLang="zh-TW" sz="1200" b="0">
                <a:solidFill>
                  <a:srgbClr val="116644"/>
                </a:solidFill>
                <a:effectLst/>
                <a:latin typeface="標楷體" panose="03000509000000000000" pitchFamily="65" charset="-120"/>
                <a:ea typeface="標楷體" panose="03000509000000000000" pitchFamily="65" charset="-120"/>
              </a:rPr>
              <a:t>2048</a:t>
            </a:r>
            <a:r>
              <a:rPr lang="en-US" altLang="zh-TW" sz="1200" b="0">
                <a:solidFill>
                  <a:srgbClr val="000000"/>
                </a:solidFill>
                <a:effectLst/>
                <a:latin typeface="標楷體" panose="03000509000000000000" pitchFamily="65" charset="-120"/>
                <a:ea typeface="標楷體" panose="03000509000000000000" pitchFamily="65" charset="-120"/>
              </a:rPr>
              <a:t>).prefetch(</a:t>
            </a:r>
            <a:r>
              <a:rPr lang="en-US" altLang="zh-TW" sz="1200" b="0">
                <a:solidFill>
                  <a:srgbClr val="116644"/>
                </a:solidFill>
                <a:effectLst/>
                <a:latin typeface="標楷體" panose="03000509000000000000" pitchFamily="65" charset="-120"/>
                <a:ea typeface="標楷體" panose="03000509000000000000" pitchFamily="65" charset="-120"/>
              </a:rPr>
              <a:t>16</a:t>
            </a:r>
            <a:r>
              <a:rPr lang="en-US" altLang="zh-TW" sz="1200" b="0">
                <a:solidFill>
                  <a:srgbClr val="000000"/>
                </a:solidFill>
                <a:effectLst/>
                <a:latin typeface="標楷體" panose="03000509000000000000" pitchFamily="65" charset="-120"/>
                <a:ea typeface="標楷體" panose="03000509000000000000" pitchFamily="65" charset="-120"/>
              </a:rPr>
              <a:t>).cache()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train_ds = make_dataset(train_pairs)</a:t>
            </a:r>
          </a:p>
          <a:p>
            <a:r>
              <a:rPr lang="en-US" altLang="zh-TW" sz="1200" b="0">
                <a:solidFill>
                  <a:srgbClr val="000000"/>
                </a:solidFill>
                <a:effectLst/>
                <a:latin typeface="標楷體" panose="03000509000000000000" pitchFamily="65" charset="-120"/>
                <a:ea typeface="標楷體" panose="03000509000000000000" pitchFamily="65" charset="-120"/>
              </a:rPr>
              <a:t>val_ds = make_dataset(val_pairs)</a:t>
            </a:r>
          </a:p>
        </p:txBody>
      </p:sp>
      <p:sp>
        <p:nvSpPr>
          <p:cNvPr id="17" name="文字方塊 16">
            <a:extLst>
              <a:ext uri="{FF2B5EF4-FFF2-40B4-BE49-F238E27FC236}">
                <a16:creationId xmlns:a16="http://schemas.microsoft.com/office/drawing/2014/main" id="{52D54855-46BE-8791-651D-71C80C01B32F}"/>
              </a:ext>
            </a:extLst>
          </p:cNvPr>
          <p:cNvSpPr txBox="1"/>
          <p:nvPr/>
        </p:nvSpPr>
        <p:spPr>
          <a:xfrm>
            <a:off x="7210955" y="2355089"/>
            <a:ext cx="4680000" cy="276999"/>
          </a:xfrm>
          <a:prstGeom prst="rect">
            <a:avLst/>
          </a:prstGeom>
          <a:noFill/>
          <a:ln>
            <a:solidFill>
              <a:srgbClr val="7030A0"/>
            </a:solidFill>
          </a:ln>
        </p:spPr>
        <p:txBody>
          <a:bodyPr wrap="square">
            <a:spAutoFit/>
          </a:bodyPr>
          <a:lstStyle/>
          <a:p>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inputs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是有兩個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key</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Python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字典</a:t>
            </a:r>
            <a:endParaRPr lang="zh-TW" altLang="en-US" sz="1200">
              <a:solidFill>
                <a:schemeClr val="accent1">
                  <a:lumMod val="75000"/>
                </a:schemeClr>
              </a:solidFill>
            </a:endParaRPr>
          </a:p>
        </p:txBody>
      </p:sp>
      <p:sp>
        <p:nvSpPr>
          <p:cNvPr id="19" name="文字方塊 18">
            <a:extLst>
              <a:ext uri="{FF2B5EF4-FFF2-40B4-BE49-F238E27FC236}">
                <a16:creationId xmlns:a16="http://schemas.microsoft.com/office/drawing/2014/main" id="{799EF829-231D-3917-DBB6-CDA11D6F9DA9}"/>
              </a:ext>
            </a:extLst>
          </p:cNvPr>
          <p:cNvSpPr txBox="1"/>
          <p:nvPr/>
        </p:nvSpPr>
        <p:spPr>
          <a:xfrm>
            <a:off x="7210954" y="2764410"/>
            <a:ext cx="4680000" cy="461665"/>
          </a:xfrm>
          <a:prstGeom prst="rect">
            <a:avLst/>
          </a:prstGeom>
          <a:noFill/>
          <a:ln>
            <a:solidFill>
              <a:srgbClr val="7030A0"/>
            </a:solidFill>
          </a:ln>
        </p:spPr>
        <p:txBody>
          <a:bodyPr wrap="square">
            <a:spAutoFit/>
          </a:bodyPr>
          <a:lstStyle/>
          <a:p>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inputs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中的西班文句子不包括最後一個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，以讓</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inputs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和</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targets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中的句子保持相同長度</a:t>
            </a:r>
            <a:endParaRPr lang="zh-TW" altLang="en-US" sz="1200">
              <a:solidFill>
                <a:schemeClr val="accent1">
                  <a:lumMod val="75000"/>
                </a:schemeClr>
              </a:solidFill>
            </a:endParaRPr>
          </a:p>
        </p:txBody>
      </p:sp>
      <p:sp>
        <p:nvSpPr>
          <p:cNvPr id="20" name="文字方塊 19">
            <a:extLst>
              <a:ext uri="{FF2B5EF4-FFF2-40B4-BE49-F238E27FC236}">
                <a16:creationId xmlns:a16="http://schemas.microsoft.com/office/drawing/2014/main" id="{B373656C-BF21-13AC-FC5C-EF433F2C39E6}"/>
              </a:ext>
            </a:extLst>
          </p:cNvPr>
          <p:cNvSpPr txBox="1"/>
          <p:nvPr/>
        </p:nvSpPr>
        <p:spPr>
          <a:xfrm>
            <a:off x="7210954" y="3368286"/>
            <a:ext cx="4680000" cy="461665"/>
          </a:xfrm>
          <a:prstGeom prst="rect">
            <a:avLst/>
          </a:prstGeom>
          <a:noFill/>
          <a:ln>
            <a:solidFill>
              <a:srgbClr val="7030A0"/>
            </a:solidFill>
          </a:ln>
        </p:spPr>
        <p:txBody>
          <a:bodyPr wrap="square">
            <a:spAutoFit/>
          </a:bodyPr>
          <a:lstStyle/>
          <a:p>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targets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中的西文句子會往左偏移一步</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去掉</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[start])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，兩者的長度仍然相同</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(20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個單字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endParaRPr lang="zh-TW" altLang="en-US" sz="1200">
              <a:solidFill>
                <a:schemeClr val="accent1">
                  <a:lumMod val="75000"/>
                </a:schemeClr>
              </a:solidFill>
            </a:endParaRPr>
          </a:p>
        </p:txBody>
      </p:sp>
      <p:sp>
        <p:nvSpPr>
          <p:cNvPr id="21" name="文字方塊 20">
            <a:extLst>
              <a:ext uri="{FF2B5EF4-FFF2-40B4-BE49-F238E27FC236}">
                <a16:creationId xmlns:a16="http://schemas.microsoft.com/office/drawing/2014/main" id="{93ED0E01-EBCC-6CA5-E116-04D817A82A0B}"/>
              </a:ext>
            </a:extLst>
          </p:cNvPr>
          <p:cNvSpPr txBox="1"/>
          <p:nvPr/>
        </p:nvSpPr>
        <p:spPr>
          <a:xfrm>
            <a:off x="7210954" y="4009368"/>
            <a:ext cx="468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輸入的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pairs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須為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list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格式，在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train_pairs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中，每筆資料為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list(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英文句子，西班牙文句子</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endParaRPr lang="zh-TW" altLang="en-US" sz="1200" b="0">
              <a:solidFill>
                <a:schemeClr val="accent1">
                  <a:lumMod val="75000"/>
                </a:schemeClr>
              </a:solidFill>
              <a:effectLst/>
              <a:latin typeface="標楷體" panose="03000509000000000000" pitchFamily="65" charset="-120"/>
              <a:ea typeface="標楷體" panose="03000509000000000000" pitchFamily="65" charset="-120"/>
            </a:endParaRPr>
          </a:p>
        </p:txBody>
      </p:sp>
      <p:sp>
        <p:nvSpPr>
          <p:cNvPr id="24" name="文字方塊 23">
            <a:extLst>
              <a:ext uri="{FF2B5EF4-FFF2-40B4-BE49-F238E27FC236}">
                <a16:creationId xmlns:a16="http://schemas.microsoft.com/office/drawing/2014/main" id="{BAE945B7-F442-364B-33D0-64E1B2DA5073}"/>
              </a:ext>
            </a:extLst>
          </p:cNvPr>
          <p:cNvSpPr txBox="1"/>
          <p:nvPr/>
        </p:nvSpPr>
        <p:spPr>
          <a:xfrm>
            <a:off x="7210955" y="4566085"/>
            <a:ext cx="468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利用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符號將</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pairs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解包成</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eng_texts, spa_texts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句子</a:t>
            </a:r>
            <a:endParaRPr lang="zh-TW" altLang="en-US" sz="1200">
              <a:solidFill>
                <a:schemeClr val="accent1">
                  <a:lumMod val="75000"/>
                </a:schemeClr>
              </a:solidFill>
            </a:endParaRPr>
          </a:p>
        </p:txBody>
      </p:sp>
      <p:sp>
        <p:nvSpPr>
          <p:cNvPr id="25" name="文字方塊 24">
            <a:extLst>
              <a:ext uri="{FF2B5EF4-FFF2-40B4-BE49-F238E27FC236}">
                <a16:creationId xmlns:a16="http://schemas.microsoft.com/office/drawing/2014/main" id="{A47F105E-73CB-B193-BF7E-2DBD015A4754}"/>
              </a:ext>
            </a:extLst>
          </p:cNvPr>
          <p:cNvSpPr txBox="1"/>
          <p:nvPr/>
        </p:nvSpPr>
        <p:spPr>
          <a:xfrm>
            <a:off x="7210954" y="4978527"/>
            <a:ext cx="468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eng_texts</a:t>
            </a:r>
            <a:r>
              <a:rPr lang="zh-TW" altLang="en-US" sz="1200">
                <a:solidFill>
                  <a:schemeClr val="accent1">
                    <a:lumMod val="75000"/>
                  </a:schemeClr>
                </a:solidFill>
                <a:latin typeface="標楷體" panose="03000509000000000000" pitchFamily="65" charset="-120"/>
                <a:ea typeface="標楷體" panose="03000509000000000000" pitchFamily="65" charset="-120"/>
              </a:rPr>
              <a:t>及</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spa_texts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數據格式</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tuple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轉為串列</a:t>
            </a:r>
            <a:endParaRPr lang="zh-TW" altLang="en-US" sz="1200">
              <a:solidFill>
                <a:schemeClr val="accent1">
                  <a:lumMod val="75000"/>
                </a:schemeClr>
              </a:solidFill>
            </a:endParaRPr>
          </a:p>
        </p:txBody>
      </p:sp>
      <p:sp>
        <p:nvSpPr>
          <p:cNvPr id="29" name="文字方塊 28">
            <a:extLst>
              <a:ext uri="{FF2B5EF4-FFF2-40B4-BE49-F238E27FC236}">
                <a16:creationId xmlns:a16="http://schemas.microsoft.com/office/drawing/2014/main" id="{A82CA11A-78C8-11DD-6DC1-1D48827644D7}"/>
              </a:ext>
            </a:extLst>
          </p:cNvPr>
          <p:cNvSpPr txBox="1"/>
          <p:nvPr/>
        </p:nvSpPr>
        <p:spPr>
          <a:xfrm>
            <a:off x="7210954" y="5324954"/>
            <a:ext cx="468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創建一個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tf.data.Dataset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對象</a:t>
            </a:r>
            <a:endParaRPr lang="zh-TW" altLang="en-US" sz="1200">
              <a:solidFill>
                <a:schemeClr val="accent1">
                  <a:lumMod val="75000"/>
                </a:schemeClr>
              </a:solidFill>
            </a:endParaRPr>
          </a:p>
        </p:txBody>
      </p:sp>
      <p:sp>
        <p:nvSpPr>
          <p:cNvPr id="31" name="文字方塊 30">
            <a:extLst>
              <a:ext uri="{FF2B5EF4-FFF2-40B4-BE49-F238E27FC236}">
                <a16:creationId xmlns:a16="http://schemas.microsoft.com/office/drawing/2014/main" id="{55450BB5-ECB7-FC2A-52AD-9A2619E34B9A}"/>
              </a:ext>
            </a:extLst>
          </p:cNvPr>
          <p:cNvSpPr txBox="1"/>
          <p:nvPr/>
        </p:nvSpPr>
        <p:spPr>
          <a:xfrm>
            <a:off x="7210954" y="5715597"/>
            <a:ext cx="468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用記憶體內的快取來提升預先處理的速度</a:t>
            </a:r>
            <a:endParaRPr lang="zh-TW" altLang="en-US" sz="1200">
              <a:solidFill>
                <a:schemeClr val="accent1">
                  <a:lumMod val="75000"/>
                </a:schemeClr>
              </a:solidFill>
            </a:endParaRPr>
          </a:p>
        </p:txBody>
      </p:sp>
      <p:cxnSp>
        <p:nvCxnSpPr>
          <p:cNvPr id="26" name="接點: 肘形 25">
            <a:extLst>
              <a:ext uri="{FF2B5EF4-FFF2-40B4-BE49-F238E27FC236}">
                <a16:creationId xmlns:a16="http://schemas.microsoft.com/office/drawing/2014/main" id="{3160E05A-CCB4-AD0F-4FD8-D8E44C666CB2}"/>
              </a:ext>
            </a:extLst>
          </p:cNvPr>
          <p:cNvCxnSpPr>
            <a:cxnSpLocks/>
            <a:stCxn id="17" idx="1"/>
          </p:cNvCxnSpPr>
          <p:nvPr/>
        </p:nvCxnSpPr>
        <p:spPr>
          <a:xfrm rot="10800000" flipV="1">
            <a:off x="2712177" y="2493589"/>
            <a:ext cx="4498778" cy="1105530"/>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接點: 肘形 35">
            <a:extLst>
              <a:ext uri="{FF2B5EF4-FFF2-40B4-BE49-F238E27FC236}">
                <a16:creationId xmlns:a16="http://schemas.microsoft.com/office/drawing/2014/main" id="{182C7583-0DE6-81B9-1AC1-F0BC3BCB0A4D}"/>
              </a:ext>
            </a:extLst>
          </p:cNvPr>
          <p:cNvCxnSpPr>
            <a:cxnSpLocks/>
            <a:stCxn id="19" idx="1"/>
          </p:cNvCxnSpPr>
          <p:nvPr/>
        </p:nvCxnSpPr>
        <p:spPr>
          <a:xfrm rot="10800000" flipV="1">
            <a:off x="3173040" y="2995243"/>
            <a:ext cx="4037915" cy="781270"/>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接點: 肘形 38">
            <a:extLst>
              <a:ext uri="{FF2B5EF4-FFF2-40B4-BE49-F238E27FC236}">
                <a16:creationId xmlns:a16="http://schemas.microsoft.com/office/drawing/2014/main" id="{F5F15420-DD07-109C-E109-043321D4943D}"/>
              </a:ext>
            </a:extLst>
          </p:cNvPr>
          <p:cNvCxnSpPr>
            <a:cxnSpLocks/>
          </p:cNvCxnSpPr>
          <p:nvPr/>
        </p:nvCxnSpPr>
        <p:spPr>
          <a:xfrm rot="10800000" flipV="1">
            <a:off x="2038673" y="3599118"/>
            <a:ext cx="4959635" cy="373043"/>
          </a:xfrm>
          <a:prstGeom prst="bentConnector3">
            <a:avLst>
              <a:gd name="adj1" fmla="val 33628"/>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接點: 肘形 26">
            <a:extLst>
              <a:ext uri="{FF2B5EF4-FFF2-40B4-BE49-F238E27FC236}">
                <a16:creationId xmlns:a16="http://schemas.microsoft.com/office/drawing/2014/main" id="{B61DAB52-2FE4-C02E-2E5B-1D72A044A768}"/>
              </a:ext>
            </a:extLst>
          </p:cNvPr>
          <p:cNvCxnSpPr>
            <a:cxnSpLocks/>
            <a:stCxn id="21" idx="1"/>
          </p:cNvCxnSpPr>
          <p:nvPr/>
        </p:nvCxnSpPr>
        <p:spPr>
          <a:xfrm rot="10800000" flipV="1">
            <a:off x="2712184" y="4240201"/>
            <a:ext cx="4498771" cy="78550"/>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接點: 肘形 45">
            <a:extLst>
              <a:ext uri="{FF2B5EF4-FFF2-40B4-BE49-F238E27FC236}">
                <a16:creationId xmlns:a16="http://schemas.microsoft.com/office/drawing/2014/main" id="{E83E349A-AB67-23A6-1CFA-6D55C98655C6}"/>
              </a:ext>
            </a:extLst>
          </p:cNvPr>
          <p:cNvCxnSpPr>
            <a:cxnSpLocks/>
            <a:stCxn id="24" idx="1"/>
          </p:cNvCxnSpPr>
          <p:nvPr/>
        </p:nvCxnSpPr>
        <p:spPr>
          <a:xfrm rot="10800000">
            <a:off x="3728881" y="4531927"/>
            <a:ext cx="3482075" cy="172659"/>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接點: 肘形 48">
            <a:extLst>
              <a:ext uri="{FF2B5EF4-FFF2-40B4-BE49-F238E27FC236}">
                <a16:creationId xmlns:a16="http://schemas.microsoft.com/office/drawing/2014/main" id="{98DEE4C8-EDB0-C04A-E4C0-F4DF3C4D747F}"/>
              </a:ext>
            </a:extLst>
          </p:cNvPr>
          <p:cNvCxnSpPr>
            <a:cxnSpLocks/>
            <a:stCxn id="25" idx="1"/>
          </p:cNvCxnSpPr>
          <p:nvPr/>
        </p:nvCxnSpPr>
        <p:spPr>
          <a:xfrm rot="10800000">
            <a:off x="3173036" y="4797421"/>
            <a:ext cx="4037918" cy="319606"/>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接點: 肘形 55">
            <a:extLst>
              <a:ext uri="{FF2B5EF4-FFF2-40B4-BE49-F238E27FC236}">
                <a16:creationId xmlns:a16="http://schemas.microsoft.com/office/drawing/2014/main" id="{8175AF94-4E39-6028-8EBC-33174BC1A70D}"/>
              </a:ext>
            </a:extLst>
          </p:cNvPr>
          <p:cNvCxnSpPr>
            <a:cxnSpLocks/>
            <a:stCxn id="29" idx="1"/>
          </p:cNvCxnSpPr>
          <p:nvPr/>
        </p:nvCxnSpPr>
        <p:spPr>
          <a:xfrm rot="10800000">
            <a:off x="3802142" y="5255528"/>
            <a:ext cx="3408812" cy="207926"/>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接點: 肘形 59">
            <a:extLst>
              <a:ext uri="{FF2B5EF4-FFF2-40B4-BE49-F238E27FC236}">
                <a16:creationId xmlns:a16="http://schemas.microsoft.com/office/drawing/2014/main" id="{2FE7E61E-3E4A-9A70-89C0-91FA110C863B}"/>
              </a:ext>
            </a:extLst>
          </p:cNvPr>
          <p:cNvCxnSpPr>
            <a:cxnSpLocks/>
            <a:stCxn id="31" idx="1"/>
          </p:cNvCxnSpPr>
          <p:nvPr/>
        </p:nvCxnSpPr>
        <p:spPr>
          <a:xfrm rot="10800000">
            <a:off x="4862846" y="5626435"/>
            <a:ext cx="2348108" cy="227663"/>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96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34B17426-77C5-A474-B486-86BE37D6E8F5}"/>
              </a:ext>
            </a:extLst>
          </p:cNvPr>
          <p:cNvSpPr txBox="1"/>
          <p:nvPr/>
        </p:nvSpPr>
        <p:spPr>
          <a:xfrm>
            <a:off x="574106" y="714578"/>
            <a:ext cx="5760000" cy="2677656"/>
          </a:xfrm>
          <a:prstGeom prst="rect">
            <a:avLst/>
          </a:prstGeom>
          <a:noFill/>
          <a:ln>
            <a:solidFill>
              <a:schemeClr val="accent1"/>
            </a:solidFill>
          </a:ln>
        </p:spPr>
        <p:txBody>
          <a:bodyPr wrap="square">
            <a:spAutoFit/>
          </a:bodyPr>
          <a:lstStyle/>
          <a:p>
            <a:r>
              <a:rPr lang="en-US" altLang="zh-TW" sz="1200">
                <a:solidFill>
                  <a:srgbClr val="AF00DB"/>
                </a:solidFill>
                <a:latin typeface="標楷體" panose="03000509000000000000" pitchFamily="65" charset="-120"/>
                <a:ea typeface="標楷體" panose="03000509000000000000" pitchFamily="65" charset="-120"/>
              </a:rPr>
              <a:t>import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os</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pathlib</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shutil</a:t>
            </a:r>
            <a:r>
              <a:rPr lang="en-US" altLang="zh-TW" sz="1200">
                <a:solidFill>
                  <a:srgbClr val="000000"/>
                </a:solidFill>
                <a:latin typeface="標楷體" panose="03000509000000000000" pitchFamily="65" charset="-120"/>
                <a:ea typeface="標楷體" panose="03000509000000000000" pitchFamily="65" charset="-120"/>
              </a:rPr>
              <a:t>, random</a:t>
            </a: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err="1">
                <a:solidFill>
                  <a:srgbClr val="000000"/>
                </a:solidFill>
                <a:latin typeface="標楷體" panose="03000509000000000000" pitchFamily="65" charset="-120"/>
                <a:ea typeface="標楷體" panose="03000509000000000000" pitchFamily="65" charset="-120"/>
              </a:rPr>
              <a:t>base_dir</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pathlib.Path</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aclImdb</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err="1">
                <a:solidFill>
                  <a:srgbClr val="000000"/>
                </a:solidFill>
                <a:latin typeface="標楷體" panose="03000509000000000000" pitchFamily="65" charset="-120"/>
                <a:ea typeface="標楷體" panose="03000509000000000000" pitchFamily="65" charset="-120"/>
              </a:rPr>
              <a:t>val_dir</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base_dir</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val</a:t>
            </a:r>
            <a:r>
              <a:rPr lang="en-US" altLang="zh-TW" sz="1200">
                <a:solidFill>
                  <a:srgbClr val="A31515"/>
                </a:solidFill>
                <a:latin typeface="標楷體" panose="03000509000000000000" pitchFamily="65" charset="-120"/>
                <a:ea typeface="標楷體" panose="03000509000000000000" pitchFamily="65" charset="-120"/>
              </a:rPr>
              <a:t>"</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err="1">
                <a:solidFill>
                  <a:srgbClr val="000000"/>
                </a:solidFill>
                <a:latin typeface="標楷體" panose="03000509000000000000" pitchFamily="65" charset="-120"/>
                <a:ea typeface="標楷體" panose="03000509000000000000" pitchFamily="65" charset="-120"/>
              </a:rPr>
              <a:t>train_dir</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base_dir</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A31515"/>
                </a:solidFill>
                <a:latin typeface="標楷體" panose="03000509000000000000" pitchFamily="65" charset="-120"/>
                <a:ea typeface="標楷體" panose="03000509000000000000" pitchFamily="65" charset="-120"/>
              </a:rPr>
              <a:t>"train"</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a:solidFill>
                  <a:srgbClr val="AF00DB"/>
                </a:solidFill>
                <a:latin typeface="標楷體" panose="03000509000000000000" pitchFamily="65" charset="-120"/>
                <a:ea typeface="標楷體" panose="03000509000000000000" pitchFamily="65" charset="-120"/>
              </a:rPr>
              <a:t>for</a:t>
            </a:r>
            <a:r>
              <a:rPr lang="en-US" altLang="zh-TW" sz="1200">
                <a:solidFill>
                  <a:srgbClr val="000000"/>
                </a:solidFill>
                <a:latin typeface="標楷體" panose="03000509000000000000" pitchFamily="65" charset="-120"/>
                <a:ea typeface="標楷體" panose="03000509000000000000" pitchFamily="65" charset="-120"/>
              </a:rPr>
              <a:t> category </a:t>
            </a:r>
            <a:r>
              <a:rPr lang="en-US" altLang="zh-TW" sz="1200">
                <a:solidFill>
                  <a:srgbClr val="0000FF"/>
                </a:solidFill>
                <a:latin typeface="標楷體" panose="03000509000000000000" pitchFamily="65" charset="-120"/>
                <a:ea typeface="標楷體" panose="03000509000000000000" pitchFamily="65" charset="-120"/>
              </a:rPr>
              <a:t>in</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"neg"</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"pos"</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os.makedirs</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val_dir</a:t>
            </a:r>
            <a:r>
              <a:rPr lang="en-US" altLang="zh-TW" sz="1200">
                <a:solidFill>
                  <a:srgbClr val="000000"/>
                </a:solidFill>
                <a:latin typeface="標楷體" panose="03000509000000000000" pitchFamily="65" charset="-120"/>
                <a:ea typeface="標楷體" panose="03000509000000000000" pitchFamily="65" charset="-120"/>
              </a:rPr>
              <a:t> / category)</a:t>
            </a:r>
          </a:p>
          <a:p>
            <a:r>
              <a:rPr lang="en-US" altLang="zh-TW" sz="1200">
                <a:solidFill>
                  <a:srgbClr val="000000"/>
                </a:solidFill>
                <a:latin typeface="標楷體" panose="03000509000000000000" pitchFamily="65" charset="-120"/>
                <a:ea typeface="標楷體" panose="03000509000000000000" pitchFamily="65" charset="-120"/>
              </a:rPr>
              <a:t>    files = </a:t>
            </a:r>
            <a:r>
              <a:rPr lang="en-US" altLang="zh-TW" sz="1200" err="1">
                <a:solidFill>
                  <a:srgbClr val="000000"/>
                </a:solidFill>
                <a:latin typeface="標楷體" panose="03000509000000000000" pitchFamily="65" charset="-120"/>
                <a:ea typeface="標楷體" panose="03000509000000000000" pitchFamily="65" charset="-120"/>
              </a:rPr>
              <a:t>os.listdir</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train_dir</a:t>
            </a:r>
            <a:r>
              <a:rPr lang="en-US" altLang="zh-TW" sz="1200">
                <a:solidFill>
                  <a:srgbClr val="000000"/>
                </a:solidFill>
                <a:latin typeface="標楷體" panose="03000509000000000000" pitchFamily="65" charset="-120"/>
                <a:ea typeface="標楷體" panose="03000509000000000000" pitchFamily="65" charset="-120"/>
              </a:rPr>
              <a:t> / category)</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random.Random</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116644"/>
                </a:solidFill>
                <a:latin typeface="標楷體" panose="03000509000000000000" pitchFamily="65" charset="-120"/>
                <a:ea typeface="標楷體" panose="03000509000000000000" pitchFamily="65" charset="-120"/>
              </a:rPr>
              <a:t>1357</a:t>
            </a:r>
            <a:r>
              <a:rPr lang="en-US" altLang="zh-TW" sz="1200">
                <a:solidFill>
                  <a:srgbClr val="000000"/>
                </a:solidFill>
                <a:latin typeface="標楷體" panose="03000509000000000000" pitchFamily="65" charset="-120"/>
                <a:ea typeface="標楷體" panose="03000509000000000000" pitchFamily="65" charset="-120"/>
              </a:rPr>
              <a:t>).shuffle(files)  </a:t>
            </a:r>
          </a:p>
          <a:p>
            <a:r>
              <a:rPr lang="zh-TW" altLang="en-US"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num_val_samples</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257693"/>
                </a:solidFill>
                <a:latin typeface="標楷體" panose="03000509000000000000" pitchFamily="65" charset="-120"/>
                <a:ea typeface="標楷體" panose="03000509000000000000" pitchFamily="65" charset="-120"/>
              </a:rPr>
              <a:t>int</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116644"/>
                </a:solidFill>
                <a:latin typeface="標楷體" panose="03000509000000000000" pitchFamily="65" charset="-120"/>
                <a:ea typeface="標楷體" panose="03000509000000000000" pitchFamily="65" charset="-120"/>
              </a:rPr>
              <a:t>0.2</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795E26"/>
                </a:solidFill>
                <a:latin typeface="標楷體" panose="03000509000000000000" pitchFamily="65" charset="-120"/>
                <a:ea typeface="標楷體" panose="03000509000000000000" pitchFamily="65" charset="-120"/>
              </a:rPr>
              <a:t>len</a:t>
            </a:r>
            <a:r>
              <a:rPr lang="en-US" altLang="zh-TW" sz="1200">
                <a:solidFill>
                  <a:srgbClr val="000000"/>
                </a:solidFill>
                <a:latin typeface="標楷體" panose="03000509000000000000" pitchFamily="65" charset="-120"/>
                <a:ea typeface="標楷體" panose="03000509000000000000" pitchFamily="65" charset="-120"/>
              </a:rPr>
              <a:t>(files))  </a:t>
            </a:r>
            <a:endParaRPr lang="zh-TW" altLang="en-US" sz="1200">
              <a:solidFill>
                <a:srgbClr val="000000"/>
              </a:solidFill>
              <a:latin typeface="標楷體" panose="03000509000000000000" pitchFamily="65" charset="-120"/>
              <a:ea typeface="標楷體" panose="03000509000000000000" pitchFamily="65" charset="-120"/>
            </a:endParaRPr>
          </a:p>
          <a:p>
            <a:r>
              <a:rPr lang="zh-TW" altLang="en-US"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val_files</a:t>
            </a:r>
            <a:r>
              <a:rPr lang="en-US" altLang="zh-TW" sz="1200">
                <a:solidFill>
                  <a:srgbClr val="000000"/>
                </a:solidFill>
                <a:latin typeface="標楷體" panose="03000509000000000000" pitchFamily="65" charset="-120"/>
                <a:ea typeface="標楷體" panose="03000509000000000000" pitchFamily="65" charset="-120"/>
              </a:rPr>
              <a:t> = files[-</a:t>
            </a:r>
            <a:r>
              <a:rPr lang="en-US" altLang="zh-TW" sz="1200" err="1">
                <a:solidFill>
                  <a:srgbClr val="000000"/>
                </a:solidFill>
                <a:latin typeface="標楷體" panose="03000509000000000000" pitchFamily="65" charset="-120"/>
                <a:ea typeface="標楷體" panose="03000509000000000000" pitchFamily="65" charset="-120"/>
              </a:rPr>
              <a:t>num_val_samples</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F00DB"/>
                </a:solidFill>
                <a:latin typeface="標楷體" panose="03000509000000000000" pitchFamily="65" charset="-120"/>
                <a:ea typeface="標楷體" panose="03000509000000000000" pitchFamily="65" charset="-120"/>
              </a:rPr>
              <a:t>for</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fname</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0000FF"/>
                </a:solidFill>
                <a:latin typeface="標楷體" panose="03000509000000000000" pitchFamily="65" charset="-120"/>
                <a:ea typeface="標楷體" panose="03000509000000000000" pitchFamily="65" charset="-120"/>
              </a:rPr>
              <a:t>in</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val_files</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shutil.move</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train_dir</a:t>
            </a:r>
            <a:r>
              <a:rPr lang="en-US" altLang="zh-TW" sz="1200">
                <a:solidFill>
                  <a:srgbClr val="000000"/>
                </a:solidFill>
                <a:latin typeface="標楷體" panose="03000509000000000000" pitchFamily="65" charset="-120"/>
                <a:ea typeface="標楷體" panose="03000509000000000000" pitchFamily="65" charset="-120"/>
              </a:rPr>
              <a:t> / category / </a:t>
            </a:r>
            <a:r>
              <a:rPr lang="en-US" altLang="zh-TW" sz="1200" err="1">
                <a:solidFill>
                  <a:srgbClr val="000000"/>
                </a:solidFill>
                <a:latin typeface="標楷體" panose="03000509000000000000" pitchFamily="65" charset="-120"/>
                <a:ea typeface="標楷體" panose="03000509000000000000" pitchFamily="65" charset="-120"/>
              </a:rPr>
              <a:t>fname</a:t>
            </a:r>
            <a:r>
              <a:rPr lang="en-US" altLang="zh-TW" sz="1200">
                <a:solidFill>
                  <a:srgbClr val="000000"/>
                </a:solidFill>
                <a:latin typeface="標楷體" panose="03000509000000000000" pitchFamily="65" charset="-120"/>
                <a:ea typeface="標楷體" panose="03000509000000000000" pitchFamily="65" charset="-120"/>
              </a:rPr>
              <a:t>,  </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val_dir</a:t>
            </a:r>
            <a:r>
              <a:rPr lang="en-US" altLang="zh-TW" sz="1200">
                <a:solidFill>
                  <a:srgbClr val="000000"/>
                </a:solidFill>
                <a:latin typeface="標楷體" panose="03000509000000000000" pitchFamily="65" charset="-120"/>
                <a:ea typeface="標楷體" panose="03000509000000000000" pitchFamily="65" charset="-120"/>
              </a:rPr>
              <a:t> / category / </a:t>
            </a:r>
            <a:r>
              <a:rPr lang="en-US" altLang="zh-TW" sz="1200" err="1">
                <a:solidFill>
                  <a:srgbClr val="000000"/>
                </a:solidFill>
                <a:latin typeface="標楷體" panose="03000509000000000000" pitchFamily="65" charset="-120"/>
                <a:ea typeface="標楷體" panose="03000509000000000000" pitchFamily="65" charset="-120"/>
              </a:rPr>
              <a:t>fname</a:t>
            </a:r>
            <a:r>
              <a:rPr lang="en-US" altLang="zh-TW" sz="1200">
                <a:solidFill>
                  <a:srgbClr val="000000"/>
                </a:solidFill>
                <a:latin typeface="標楷體" panose="03000509000000000000" pitchFamily="65" charset="-120"/>
                <a:ea typeface="標楷體" panose="03000509000000000000" pitchFamily="65" charset="-120"/>
              </a:rPr>
              <a:t>)</a:t>
            </a:r>
          </a:p>
        </p:txBody>
      </p:sp>
      <p:sp>
        <p:nvSpPr>
          <p:cNvPr id="8" name="文字方塊 7">
            <a:extLst>
              <a:ext uri="{FF2B5EF4-FFF2-40B4-BE49-F238E27FC236}">
                <a16:creationId xmlns:a16="http://schemas.microsoft.com/office/drawing/2014/main" id="{5C814877-B49A-9E20-5951-4B7AF6D0C80E}"/>
              </a:ext>
            </a:extLst>
          </p:cNvPr>
          <p:cNvSpPr txBox="1"/>
          <p:nvPr/>
        </p:nvSpPr>
        <p:spPr>
          <a:xfrm>
            <a:off x="573798" y="3519052"/>
            <a:ext cx="5760000" cy="1015663"/>
          </a:xfrm>
          <a:prstGeom prst="rect">
            <a:avLst/>
          </a:prstGeom>
          <a:noFill/>
          <a:ln>
            <a:solidFill>
              <a:schemeClr val="accent1"/>
            </a:solidFill>
          </a:ln>
        </p:spPr>
        <p:txBody>
          <a:bodyPr wrap="square">
            <a:spAutoFit/>
          </a:bodyPr>
          <a:lstStyle/>
          <a:p>
            <a:r>
              <a:rPr lang="en-US" altLang="zh-TW" sz="1200">
                <a:solidFill>
                  <a:srgbClr val="000000"/>
                </a:solidFill>
                <a:latin typeface="標楷體" panose="03000509000000000000" pitchFamily="65" charset="-120"/>
                <a:ea typeface="標楷體" panose="03000509000000000000" pitchFamily="65" charset="-120"/>
              </a:rPr>
              <a:t>files = </a:t>
            </a:r>
            <a:r>
              <a:rPr lang="en-US" altLang="zh-TW" sz="1200" err="1">
                <a:solidFill>
                  <a:srgbClr val="000000"/>
                </a:solidFill>
                <a:latin typeface="標楷體" panose="03000509000000000000" pitchFamily="65" charset="-120"/>
                <a:ea typeface="標楷體" panose="03000509000000000000" pitchFamily="65" charset="-120"/>
              </a:rPr>
              <a:t>os.listdir</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train_dir</a:t>
            </a:r>
            <a:r>
              <a:rPr lang="en-US" altLang="zh-TW" sz="1200">
                <a:solidFill>
                  <a:srgbClr val="000000"/>
                </a:solidFill>
                <a:latin typeface="標楷體" panose="03000509000000000000" pitchFamily="65" charset="-120"/>
                <a:ea typeface="標楷體" panose="03000509000000000000" pitchFamily="65" charset="-120"/>
              </a:rPr>
              <a:t> / category) </a:t>
            </a:r>
            <a:endParaRPr lang="zh-TW" altLang="en-US" sz="1200">
              <a:solidFill>
                <a:srgbClr val="000000"/>
              </a:solidFill>
              <a:latin typeface="標楷體" panose="03000509000000000000" pitchFamily="65" charset="-120"/>
              <a:ea typeface="標楷體" panose="03000509000000000000" pitchFamily="65" charset="-120"/>
            </a:endParaRPr>
          </a:p>
          <a:p>
            <a:r>
              <a:rPr lang="en-US" altLang="zh-TW" sz="1200">
                <a:solidFill>
                  <a:srgbClr val="AF00DB"/>
                </a:solidFill>
                <a:latin typeface="標楷體" panose="03000509000000000000" pitchFamily="65" charset="-120"/>
                <a:ea typeface="標楷體" panose="03000509000000000000" pitchFamily="65" charset="-120"/>
              </a:rPr>
              <a:t>for</a:t>
            </a:r>
            <a:r>
              <a:rPr lang="en-US" altLang="zh-TW" sz="1200">
                <a:solidFill>
                  <a:srgbClr val="000000"/>
                </a:solidFill>
                <a:latin typeface="標楷體" panose="03000509000000000000" pitchFamily="65" charset="-120"/>
                <a:ea typeface="標楷體" panose="03000509000000000000" pitchFamily="65" charset="-120"/>
              </a:rPr>
              <a:t> category </a:t>
            </a:r>
            <a:r>
              <a:rPr lang="en-US" altLang="zh-TW" sz="1200">
                <a:solidFill>
                  <a:srgbClr val="0000FF"/>
                </a:solidFill>
                <a:latin typeface="標楷體" panose="03000509000000000000" pitchFamily="65" charset="-120"/>
                <a:ea typeface="標楷體" panose="03000509000000000000" pitchFamily="65" charset="-120"/>
              </a:rPr>
              <a:t>in</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"neg"</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"pos"</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files = </a:t>
            </a:r>
            <a:r>
              <a:rPr lang="en-US" altLang="zh-TW" sz="1200" err="1">
                <a:solidFill>
                  <a:srgbClr val="000000"/>
                </a:solidFill>
                <a:latin typeface="標楷體" panose="03000509000000000000" pitchFamily="65" charset="-120"/>
                <a:ea typeface="標楷體" panose="03000509000000000000" pitchFamily="65" charset="-120"/>
              </a:rPr>
              <a:t>os.listdir</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train_dir</a:t>
            </a:r>
            <a:r>
              <a:rPr lang="en-US" altLang="zh-TW" sz="1200">
                <a:solidFill>
                  <a:srgbClr val="000000"/>
                </a:solidFill>
                <a:latin typeface="標楷體" panose="03000509000000000000" pitchFamily="65" charset="-120"/>
                <a:ea typeface="標楷體" panose="03000509000000000000" pitchFamily="65" charset="-120"/>
              </a:rPr>
              <a:t> / category)</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795E26"/>
                </a:solidFill>
                <a:latin typeface="標楷體" panose="03000509000000000000" pitchFamily="65" charset="-120"/>
                <a:ea typeface="標楷體" panose="03000509000000000000" pitchFamily="65" charset="-120"/>
              </a:rPr>
              <a:t>print</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0000FF"/>
                </a:solidFill>
                <a:latin typeface="標楷體" panose="03000509000000000000" pitchFamily="65" charset="-120"/>
                <a:ea typeface="標楷體" panose="03000509000000000000" pitchFamily="65" charset="-120"/>
              </a:rPr>
              <a:t>f</a:t>
            </a:r>
            <a:r>
              <a:rPr lang="en-US" altLang="zh-TW" sz="1200">
                <a:solidFill>
                  <a:srgbClr val="A31515"/>
                </a:solidFill>
                <a:latin typeface="標楷體" panose="03000509000000000000" pitchFamily="65" charset="-120"/>
                <a:ea typeface="標楷體" panose="03000509000000000000" pitchFamily="65" charset="-120"/>
              </a:rPr>
              <a:t>“</a:t>
            </a:r>
            <a:r>
              <a:rPr lang="zh-TW" altLang="en-US" sz="1200">
                <a:solidFill>
                  <a:srgbClr val="A31515"/>
                </a:solidFill>
                <a:latin typeface="標楷體" panose="03000509000000000000" pitchFamily="65" charset="-120"/>
                <a:ea typeface="標楷體" panose="03000509000000000000" pitchFamily="65" charset="-120"/>
              </a:rPr>
              <a:t>檔案移動後，</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train_dir</a:t>
            </a:r>
            <a:r>
              <a:rPr lang="en-US" altLang="zh-TW" sz="1200">
                <a:solidFill>
                  <a:srgbClr val="000000"/>
                </a:solidFill>
                <a:latin typeface="標楷體" panose="03000509000000000000" pitchFamily="65" charset="-120"/>
                <a:ea typeface="標楷體" panose="03000509000000000000" pitchFamily="65" charset="-120"/>
              </a:rPr>
              <a:t> / category}</a:t>
            </a:r>
            <a:r>
              <a:rPr lang="zh-TW" altLang="en-US" sz="1200">
                <a:solidFill>
                  <a:srgbClr val="A31515"/>
                </a:solidFill>
                <a:latin typeface="標楷體" panose="03000509000000000000" pitchFamily="65" charset="-120"/>
                <a:ea typeface="標楷體" panose="03000509000000000000" pitchFamily="65" charset="-120"/>
              </a:rPr>
              <a:t>的資料夾裡有</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795E26"/>
                </a:solidFill>
                <a:latin typeface="標楷體" panose="03000509000000000000" pitchFamily="65" charset="-120"/>
                <a:ea typeface="標楷體" panose="03000509000000000000" pitchFamily="65" charset="-120"/>
              </a:rPr>
              <a:t>len</a:t>
            </a:r>
            <a:r>
              <a:rPr lang="en-US" altLang="zh-TW" sz="1200">
                <a:solidFill>
                  <a:srgbClr val="000000"/>
                </a:solidFill>
                <a:latin typeface="標楷體" panose="03000509000000000000" pitchFamily="65" charset="-120"/>
                <a:ea typeface="標楷體" panose="03000509000000000000" pitchFamily="65" charset="-120"/>
              </a:rPr>
              <a:t>(files)}  </a:t>
            </a:r>
          </a:p>
          <a:p>
            <a:r>
              <a:rPr lang="en-US" altLang="zh-TW" sz="1200">
                <a:solidFill>
                  <a:srgbClr val="000000"/>
                </a:solidFill>
                <a:latin typeface="標楷體" panose="03000509000000000000" pitchFamily="65" charset="-120"/>
                <a:ea typeface="標楷體" panose="03000509000000000000" pitchFamily="65" charset="-120"/>
              </a:rPr>
              <a:t>    </a:t>
            </a:r>
            <a:r>
              <a:rPr lang="zh-TW" altLang="en-US" sz="1200">
                <a:solidFill>
                  <a:srgbClr val="A31515"/>
                </a:solidFill>
                <a:latin typeface="標楷體" panose="03000509000000000000" pitchFamily="65" charset="-120"/>
                <a:ea typeface="標楷體" panose="03000509000000000000" pitchFamily="65" charset="-120"/>
              </a:rPr>
              <a:t>個檔案</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a:solidFill>
                  <a:srgbClr val="000000"/>
                </a:solidFill>
                <a:latin typeface="標楷體" panose="03000509000000000000" pitchFamily="65" charset="-120"/>
                <a:ea typeface="標楷體" panose="03000509000000000000" pitchFamily="65" charset="-120"/>
              </a:rPr>
              <a:t>)</a:t>
            </a:r>
          </a:p>
        </p:txBody>
      </p:sp>
      <p:sp>
        <p:nvSpPr>
          <p:cNvPr id="10" name="文字方塊 9">
            <a:extLst>
              <a:ext uri="{FF2B5EF4-FFF2-40B4-BE49-F238E27FC236}">
                <a16:creationId xmlns:a16="http://schemas.microsoft.com/office/drawing/2014/main" id="{9E4A41A3-0A89-7C2E-911B-DF3DAF28D1A4}"/>
              </a:ext>
            </a:extLst>
          </p:cNvPr>
          <p:cNvSpPr txBox="1"/>
          <p:nvPr/>
        </p:nvSpPr>
        <p:spPr>
          <a:xfrm>
            <a:off x="599257" y="4638292"/>
            <a:ext cx="5709699" cy="461665"/>
          </a:xfrm>
          <a:prstGeom prst="rect">
            <a:avLst/>
          </a:prstGeom>
          <a:noFill/>
        </p:spPr>
        <p:txBody>
          <a:bodyPr wrap="square">
            <a:spAutoFit/>
          </a:bodyPr>
          <a:lstStyle/>
          <a:p>
            <a:r>
              <a:rPr lang="zh-TW" altLang="en-US" sz="1200">
                <a:solidFill>
                  <a:srgbClr val="212121"/>
                </a:solidFill>
                <a:latin typeface="標楷體" panose="03000509000000000000" pitchFamily="65" charset="-120"/>
                <a:ea typeface="標楷體" panose="03000509000000000000" pitchFamily="65" charset="-120"/>
              </a:rPr>
              <a:t>檔案移動後，</a:t>
            </a:r>
            <a:r>
              <a:rPr lang="en-US" altLang="zh-TW" sz="1200" err="1">
                <a:solidFill>
                  <a:srgbClr val="212121"/>
                </a:solidFill>
                <a:latin typeface="標楷體" panose="03000509000000000000" pitchFamily="65" charset="-120"/>
                <a:ea typeface="標楷體" panose="03000509000000000000" pitchFamily="65" charset="-120"/>
              </a:rPr>
              <a:t>aclImdb</a:t>
            </a:r>
            <a:r>
              <a:rPr lang="en-US" altLang="zh-TW" sz="1200">
                <a:solidFill>
                  <a:srgbClr val="212121"/>
                </a:solidFill>
                <a:latin typeface="標楷體" panose="03000509000000000000" pitchFamily="65" charset="-120"/>
                <a:ea typeface="標楷體" panose="03000509000000000000" pitchFamily="65" charset="-120"/>
              </a:rPr>
              <a:t>/train/neg</a:t>
            </a:r>
            <a:r>
              <a:rPr lang="zh-TW" altLang="en-US" sz="1200">
                <a:solidFill>
                  <a:srgbClr val="212121"/>
                </a:solidFill>
                <a:latin typeface="標楷體" panose="03000509000000000000" pitchFamily="65" charset="-120"/>
                <a:ea typeface="標楷體" panose="03000509000000000000" pitchFamily="65" charset="-120"/>
              </a:rPr>
              <a:t>的資料夾裡有</a:t>
            </a:r>
            <a:r>
              <a:rPr lang="en-US" altLang="zh-TW" sz="1200">
                <a:solidFill>
                  <a:srgbClr val="212121"/>
                </a:solidFill>
                <a:latin typeface="標楷體" panose="03000509000000000000" pitchFamily="65" charset="-120"/>
                <a:ea typeface="標楷體" panose="03000509000000000000" pitchFamily="65" charset="-120"/>
              </a:rPr>
              <a:t>10000</a:t>
            </a:r>
            <a:r>
              <a:rPr lang="zh-TW" altLang="en-US" sz="1200">
                <a:solidFill>
                  <a:srgbClr val="212121"/>
                </a:solidFill>
                <a:latin typeface="標楷體" panose="03000509000000000000" pitchFamily="65" charset="-120"/>
                <a:ea typeface="標楷體" panose="03000509000000000000" pitchFamily="65" charset="-120"/>
              </a:rPr>
              <a:t>個檔案</a:t>
            </a:r>
            <a:endParaRPr lang="en-US" altLang="zh-TW" sz="1200">
              <a:solidFill>
                <a:srgbClr val="212121"/>
              </a:solidFill>
              <a:latin typeface="標楷體" panose="03000509000000000000" pitchFamily="65" charset="-120"/>
              <a:ea typeface="標楷體" panose="03000509000000000000" pitchFamily="65" charset="-120"/>
            </a:endParaRPr>
          </a:p>
          <a:p>
            <a:r>
              <a:rPr lang="zh-TW" altLang="en-US" sz="1200">
                <a:solidFill>
                  <a:srgbClr val="212121"/>
                </a:solidFill>
                <a:latin typeface="標楷體" panose="03000509000000000000" pitchFamily="65" charset="-120"/>
                <a:ea typeface="標楷體" panose="03000509000000000000" pitchFamily="65" charset="-120"/>
              </a:rPr>
              <a:t>檔案移動後，</a:t>
            </a:r>
            <a:r>
              <a:rPr lang="en-US" altLang="zh-TW" sz="1200" err="1">
                <a:solidFill>
                  <a:srgbClr val="212121"/>
                </a:solidFill>
                <a:latin typeface="標楷體" panose="03000509000000000000" pitchFamily="65" charset="-120"/>
                <a:ea typeface="標楷體" panose="03000509000000000000" pitchFamily="65" charset="-120"/>
              </a:rPr>
              <a:t>aclImdb</a:t>
            </a:r>
            <a:r>
              <a:rPr lang="en-US" altLang="zh-TW" sz="1200">
                <a:solidFill>
                  <a:srgbClr val="212121"/>
                </a:solidFill>
                <a:latin typeface="標楷體" panose="03000509000000000000" pitchFamily="65" charset="-120"/>
                <a:ea typeface="標楷體" panose="03000509000000000000" pitchFamily="65" charset="-120"/>
              </a:rPr>
              <a:t>/train/pos</a:t>
            </a:r>
            <a:r>
              <a:rPr lang="zh-TW" altLang="en-US" sz="1200">
                <a:solidFill>
                  <a:srgbClr val="212121"/>
                </a:solidFill>
                <a:latin typeface="標楷體" panose="03000509000000000000" pitchFamily="65" charset="-120"/>
                <a:ea typeface="標楷體" panose="03000509000000000000" pitchFamily="65" charset="-120"/>
              </a:rPr>
              <a:t>的資料夾裡有</a:t>
            </a:r>
            <a:r>
              <a:rPr lang="en-US" altLang="zh-TW" sz="1200">
                <a:solidFill>
                  <a:srgbClr val="212121"/>
                </a:solidFill>
                <a:latin typeface="標楷體" panose="03000509000000000000" pitchFamily="65" charset="-120"/>
                <a:ea typeface="標楷體" panose="03000509000000000000" pitchFamily="65" charset="-120"/>
              </a:rPr>
              <a:t>10000</a:t>
            </a:r>
            <a:r>
              <a:rPr lang="zh-TW" altLang="en-US" sz="1200">
                <a:solidFill>
                  <a:srgbClr val="212121"/>
                </a:solidFill>
                <a:latin typeface="標楷體" panose="03000509000000000000" pitchFamily="65" charset="-120"/>
                <a:ea typeface="標楷體" panose="03000509000000000000" pitchFamily="65" charset="-120"/>
              </a:rPr>
              <a:t>個檔案</a:t>
            </a:r>
            <a:endParaRPr lang="zh-TW" altLang="en-US" sz="1200">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126602FC-FC24-D3BF-EFC5-B065919B0920}"/>
              </a:ext>
            </a:extLst>
          </p:cNvPr>
          <p:cNvSpPr txBox="1"/>
          <p:nvPr/>
        </p:nvSpPr>
        <p:spPr>
          <a:xfrm>
            <a:off x="6764766" y="756187"/>
            <a:ext cx="5040000" cy="461665"/>
          </a:xfrm>
          <a:prstGeom prst="rect">
            <a:avLst/>
          </a:prstGeom>
          <a:noFill/>
          <a:ln>
            <a:solidFill>
              <a:srgbClr val="7030A0"/>
            </a:solidFill>
          </a:ln>
        </p:spPr>
        <p:txBody>
          <a:bodyPr wrap="square">
            <a:spAutoFit/>
          </a:bodyPr>
          <a:lstStyle/>
          <a:p>
            <a:r>
              <a:rPr lang="zh-TW" altLang="en-US" sz="1200">
                <a:solidFill>
                  <a:schemeClr val="accent1"/>
                </a:solidFill>
                <a:latin typeface="標楷體" panose="03000509000000000000" pitchFamily="65" charset="-120"/>
                <a:ea typeface="標楷體" panose="03000509000000000000" pitchFamily="65" charset="-120"/>
              </a:rPr>
              <a:t>用固定的隨機種子</a:t>
            </a:r>
            <a:r>
              <a:rPr lang="en-US" altLang="zh-TW" sz="1200">
                <a:solidFill>
                  <a:schemeClr val="accent1"/>
                </a:solidFill>
                <a:latin typeface="標楷體" panose="03000509000000000000" pitchFamily="65" charset="-120"/>
                <a:ea typeface="標楷體" panose="03000509000000000000" pitchFamily="65" charset="-120"/>
              </a:rPr>
              <a:t>(1357)</a:t>
            </a:r>
            <a:r>
              <a:rPr lang="zh-TW" altLang="en-US" sz="1200">
                <a:solidFill>
                  <a:schemeClr val="accent1"/>
                </a:solidFill>
                <a:latin typeface="標楷體" panose="03000509000000000000" pitchFamily="65" charset="-120"/>
                <a:ea typeface="標楷體" panose="03000509000000000000" pitchFamily="65" charset="-120"/>
              </a:rPr>
              <a:t>對訓練文件串列進行洗牌，以確保每次運行程式碼時都會得到相同的驗證集</a:t>
            </a:r>
          </a:p>
        </p:txBody>
      </p:sp>
      <p:sp>
        <p:nvSpPr>
          <p:cNvPr id="15" name="文字方塊 14">
            <a:extLst>
              <a:ext uri="{FF2B5EF4-FFF2-40B4-BE49-F238E27FC236}">
                <a16:creationId xmlns:a16="http://schemas.microsoft.com/office/drawing/2014/main" id="{EC6651BA-3115-C2EF-4AB1-80EFC9F29A98}"/>
              </a:ext>
            </a:extLst>
          </p:cNvPr>
          <p:cNvSpPr txBox="1"/>
          <p:nvPr/>
        </p:nvSpPr>
        <p:spPr>
          <a:xfrm>
            <a:off x="6764766" y="2358037"/>
            <a:ext cx="5040000" cy="276999"/>
          </a:xfrm>
          <a:prstGeom prst="rect">
            <a:avLst/>
          </a:prstGeom>
          <a:noFill/>
          <a:ln>
            <a:solidFill>
              <a:srgbClr val="7030A0"/>
            </a:solidFill>
          </a:ln>
        </p:spPr>
        <p:txBody>
          <a:bodyPr wrap="square">
            <a:spAutoFit/>
          </a:bodyPr>
          <a:lstStyle/>
          <a:p>
            <a:r>
              <a:rPr lang="zh-TW" altLang="en-US" sz="1200">
                <a:solidFill>
                  <a:schemeClr val="accent1"/>
                </a:solidFill>
                <a:latin typeface="標楷體" panose="03000509000000000000" pitchFamily="65" charset="-120"/>
                <a:ea typeface="標楷體" panose="03000509000000000000" pitchFamily="65" charset="-120"/>
              </a:rPr>
              <a:t>取</a:t>
            </a:r>
            <a:r>
              <a:rPr lang="en-US" altLang="zh-TW" sz="1200">
                <a:solidFill>
                  <a:schemeClr val="accent1"/>
                </a:solidFill>
                <a:latin typeface="標楷體" panose="03000509000000000000" pitchFamily="65" charset="-120"/>
                <a:ea typeface="標楷體" panose="03000509000000000000" pitchFamily="65" charset="-120"/>
              </a:rPr>
              <a:t>20%</a:t>
            </a:r>
            <a:r>
              <a:rPr lang="zh-TW" altLang="en-US" sz="1200">
                <a:solidFill>
                  <a:schemeClr val="accent1"/>
                </a:solidFill>
                <a:latin typeface="標楷體" panose="03000509000000000000" pitchFamily="65" charset="-120"/>
                <a:ea typeface="標楷體" panose="03000509000000000000" pitchFamily="65" charset="-120"/>
              </a:rPr>
              <a:t>的訓練檔案以用於驗證</a:t>
            </a:r>
          </a:p>
        </p:txBody>
      </p:sp>
      <p:sp>
        <p:nvSpPr>
          <p:cNvPr id="17" name="文字方塊 16">
            <a:extLst>
              <a:ext uri="{FF2B5EF4-FFF2-40B4-BE49-F238E27FC236}">
                <a16:creationId xmlns:a16="http://schemas.microsoft.com/office/drawing/2014/main" id="{A7798D2E-5A8F-C8F8-8B21-662ACD1162B6}"/>
              </a:ext>
            </a:extLst>
          </p:cNvPr>
          <p:cNvSpPr txBox="1"/>
          <p:nvPr/>
        </p:nvSpPr>
        <p:spPr>
          <a:xfrm>
            <a:off x="6755025" y="2804077"/>
            <a:ext cx="5040000" cy="276999"/>
          </a:xfrm>
          <a:prstGeom prst="rect">
            <a:avLst/>
          </a:prstGeom>
          <a:noFill/>
          <a:ln>
            <a:solidFill>
              <a:srgbClr val="7030A0"/>
            </a:solidFill>
          </a:ln>
        </p:spPr>
        <p:txBody>
          <a:bodyPr wrap="square">
            <a:spAutoFit/>
          </a:bodyPr>
          <a:lstStyle/>
          <a:p>
            <a:r>
              <a:rPr lang="zh-TW" altLang="en-US" sz="1200">
                <a:solidFill>
                  <a:schemeClr val="accent1"/>
                </a:solidFill>
                <a:latin typeface="標楷體" panose="03000509000000000000" pitchFamily="65" charset="-120"/>
                <a:ea typeface="標楷體" panose="03000509000000000000" pitchFamily="65" charset="-120"/>
              </a:rPr>
              <a:t>將檔案移到</a:t>
            </a:r>
            <a:r>
              <a:rPr lang="en-US" altLang="zh-TW" sz="1200" err="1">
                <a:solidFill>
                  <a:schemeClr val="accent1"/>
                </a:solidFill>
                <a:latin typeface="標楷體" panose="03000509000000000000" pitchFamily="65" charset="-120"/>
                <a:ea typeface="標楷體" panose="03000509000000000000" pitchFamily="65" charset="-120"/>
              </a:rPr>
              <a:t>aclImdb</a:t>
            </a:r>
            <a:r>
              <a:rPr lang="en-US" altLang="zh-TW" sz="1200">
                <a:solidFill>
                  <a:schemeClr val="accent1"/>
                </a:solidFill>
                <a:latin typeface="標楷體" panose="03000509000000000000" pitchFamily="65" charset="-120"/>
                <a:ea typeface="標楷體" panose="03000509000000000000" pitchFamily="65" charset="-120"/>
              </a:rPr>
              <a:t>/</a:t>
            </a:r>
            <a:r>
              <a:rPr lang="en-US" altLang="zh-TW" sz="1200" err="1">
                <a:solidFill>
                  <a:schemeClr val="accent1"/>
                </a:solidFill>
                <a:latin typeface="標楷體" panose="03000509000000000000" pitchFamily="65" charset="-120"/>
                <a:ea typeface="標楷體" panose="03000509000000000000" pitchFamily="65" charset="-120"/>
              </a:rPr>
              <a:t>val</a:t>
            </a:r>
            <a:r>
              <a:rPr lang="en-US" altLang="zh-TW" sz="1200">
                <a:solidFill>
                  <a:schemeClr val="accent1"/>
                </a:solidFill>
                <a:latin typeface="標楷體" panose="03000509000000000000" pitchFamily="65" charset="-120"/>
                <a:ea typeface="標楷體" panose="03000509000000000000" pitchFamily="65" charset="-120"/>
              </a:rPr>
              <a:t>/neg</a:t>
            </a:r>
            <a:r>
              <a:rPr lang="zh-TW" altLang="en-US" sz="1200">
                <a:solidFill>
                  <a:schemeClr val="accent1"/>
                </a:solidFill>
                <a:latin typeface="標楷體" panose="03000509000000000000" pitchFamily="65" charset="-120"/>
                <a:ea typeface="標楷體" panose="03000509000000000000" pitchFamily="65" charset="-120"/>
              </a:rPr>
              <a:t>和</a:t>
            </a:r>
            <a:r>
              <a:rPr lang="en-US" altLang="zh-TW" sz="1200" err="1">
                <a:solidFill>
                  <a:schemeClr val="accent1"/>
                </a:solidFill>
                <a:latin typeface="標楷體" panose="03000509000000000000" pitchFamily="65" charset="-120"/>
                <a:ea typeface="標楷體" panose="03000509000000000000" pitchFamily="65" charset="-120"/>
              </a:rPr>
              <a:t>aclImdb</a:t>
            </a:r>
            <a:r>
              <a:rPr lang="en-US" altLang="zh-TW" sz="1200">
                <a:solidFill>
                  <a:schemeClr val="accent1"/>
                </a:solidFill>
                <a:latin typeface="標楷體" panose="03000509000000000000" pitchFamily="65" charset="-120"/>
                <a:ea typeface="標楷體" panose="03000509000000000000" pitchFamily="65" charset="-120"/>
              </a:rPr>
              <a:t>/</a:t>
            </a:r>
            <a:r>
              <a:rPr lang="en-US" altLang="zh-TW" sz="1200" err="1">
                <a:solidFill>
                  <a:schemeClr val="accent1"/>
                </a:solidFill>
                <a:latin typeface="標楷體" panose="03000509000000000000" pitchFamily="65" charset="-120"/>
                <a:ea typeface="標楷體" panose="03000509000000000000" pitchFamily="65" charset="-120"/>
              </a:rPr>
              <a:t>val</a:t>
            </a:r>
            <a:r>
              <a:rPr lang="en-US" altLang="zh-TW" sz="1200">
                <a:solidFill>
                  <a:schemeClr val="accent1"/>
                </a:solidFill>
                <a:latin typeface="標楷體" panose="03000509000000000000" pitchFamily="65" charset="-120"/>
                <a:ea typeface="標楷體" panose="03000509000000000000" pitchFamily="65" charset="-120"/>
              </a:rPr>
              <a:t>/pos</a:t>
            </a:r>
            <a:endParaRPr lang="zh-TW" altLang="en-US" sz="1200">
              <a:solidFill>
                <a:schemeClr val="accent1"/>
              </a:solidFill>
            </a:endParaRPr>
          </a:p>
        </p:txBody>
      </p:sp>
      <p:sp>
        <p:nvSpPr>
          <p:cNvPr id="2" name="投影片編號版面配置區 1">
            <a:extLst>
              <a:ext uri="{FF2B5EF4-FFF2-40B4-BE49-F238E27FC236}">
                <a16:creationId xmlns:a16="http://schemas.microsoft.com/office/drawing/2014/main" id="{068719D2-64EF-7896-0517-AB2E64273F75}"/>
              </a:ext>
            </a:extLst>
          </p:cNvPr>
          <p:cNvSpPr>
            <a:spLocks noGrp="1"/>
          </p:cNvSpPr>
          <p:nvPr>
            <p:ph type="sldNum" sz="quarter" idx="12"/>
          </p:nvPr>
        </p:nvSpPr>
        <p:spPr/>
        <p:txBody>
          <a:bodyPr/>
          <a:lstStyle/>
          <a:p>
            <a:fld id="{FCF3ABE6-1E2C-49E4-947A-D3493A2513D2}" type="slidenum">
              <a:rPr lang="zh-TW" altLang="en-US" smtClean="0"/>
              <a:t>4</a:t>
            </a:fld>
            <a:endParaRPr lang="zh-TW" altLang="en-US"/>
          </a:p>
        </p:txBody>
      </p:sp>
      <p:sp>
        <p:nvSpPr>
          <p:cNvPr id="4" name="文字方塊 3">
            <a:extLst>
              <a:ext uri="{FF2B5EF4-FFF2-40B4-BE49-F238E27FC236}">
                <a16:creationId xmlns:a16="http://schemas.microsoft.com/office/drawing/2014/main" id="{88BB2352-95C3-3F07-64E8-03E1DF405EE8}"/>
              </a:ext>
            </a:extLst>
          </p:cNvPr>
          <p:cNvSpPr txBox="1"/>
          <p:nvPr/>
        </p:nvSpPr>
        <p:spPr>
          <a:xfrm>
            <a:off x="6755025" y="4262309"/>
            <a:ext cx="5040000" cy="276999"/>
          </a:xfrm>
          <a:prstGeom prst="rect">
            <a:avLst/>
          </a:prstGeom>
          <a:noFill/>
          <a:ln>
            <a:solidFill>
              <a:srgbClr val="7030A0"/>
            </a:solidFill>
          </a:ln>
        </p:spPr>
        <p:txBody>
          <a:bodyPr wrap="square">
            <a:spAutoFit/>
          </a:bodyPr>
          <a:lstStyle>
            <a:defPPr>
              <a:defRPr lang="en-US"/>
            </a:defPPr>
            <a:lvl1pPr>
              <a:defRPr sz="1200">
                <a:solidFill>
                  <a:schemeClr val="accent1"/>
                </a:solidFill>
                <a:latin typeface="標楷體" panose="03000509000000000000" pitchFamily="65" charset="-120"/>
                <a:ea typeface="標楷體" panose="03000509000000000000" pitchFamily="65" charset="-120"/>
              </a:defRPr>
            </a:lvl1pPr>
          </a:lstStyle>
          <a:p>
            <a:r>
              <a:rPr lang="zh-TW" altLang="en-US"/>
              <a:t>列印出檔案移動後的檔案數</a:t>
            </a:r>
          </a:p>
        </p:txBody>
      </p:sp>
      <p:sp>
        <p:nvSpPr>
          <p:cNvPr id="7" name="文字方塊 6">
            <a:extLst>
              <a:ext uri="{FF2B5EF4-FFF2-40B4-BE49-F238E27FC236}">
                <a16:creationId xmlns:a16="http://schemas.microsoft.com/office/drawing/2014/main" id="{06AFD7B5-0817-7438-8794-3EE620C9A3BA}"/>
              </a:ext>
            </a:extLst>
          </p:cNvPr>
          <p:cNvSpPr txBox="1"/>
          <p:nvPr/>
        </p:nvSpPr>
        <p:spPr>
          <a:xfrm>
            <a:off x="6755025" y="3896234"/>
            <a:ext cx="5040000" cy="276999"/>
          </a:xfrm>
          <a:prstGeom prst="rect">
            <a:avLst/>
          </a:prstGeom>
          <a:noFill/>
          <a:ln>
            <a:solidFill>
              <a:srgbClr val="7030A0"/>
            </a:solidFill>
          </a:ln>
        </p:spPr>
        <p:txBody>
          <a:bodyPr wrap="square">
            <a:spAutoFit/>
          </a:bodyPr>
          <a:lstStyle>
            <a:defPPr>
              <a:defRPr lang="en-US"/>
            </a:defPPr>
            <a:lvl1pPr>
              <a:defRPr sz="1200">
                <a:solidFill>
                  <a:schemeClr val="accent1"/>
                </a:solidFill>
                <a:latin typeface="標楷體" panose="03000509000000000000" pitchFamily="65" charset="-120"/>
                <a:ea typeface="標楷體" panose="03000509000000000000" pitchFamily="65" charset="-120"/>
              </a:defRPr>
            </a:lvl1pPr>
          </a:lstStyle>
          <a:p>
            <a:r>
              <a:rPr lang="zh-TW" altLang="en-US"/>
              <a:t>重新讀取資料夾內的檔案</a:t>
            </a:r>
          </a:p>
        </p:txBody>
      </p:sp>
      <p:cxnSp>
        <p:nvCxnSpPr>
          <p:cNvPr id="9" name="直線單箭頭接點 8">
            <a:extLst>
              <a:ext uri="{FF2B5EF4-FFF2-40B4-BE49-F238E27FC236}">
                <a16:creationId xmlns:a16="http://schemas.microsoft.com/office/drawing/2014/main" id="{188F70D7-4614-112B-7AAB-56996B35FF03}"/>
              </a:ext>
            </a:extLst>
          </p:cNvPr>
          <p:cNvCxnSpPr>
            <a:cxnSpLocks/>
            <a:endCxn id="15" idx="1"/>
          </p:cNvCxnSpPr>
          <p:nvPr/>
        </p:nvCxnSpPr>
        <p:spPr>
          <a:xfrm flipV="1">
            <a:off x="4080781" y="2496537"/>
            <a:ext cx="2683985" cy="1328"/>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接點: 肘形 10">
            <a:extLst>
              <a:ext uri="{FF2B5EF4-FFF2-40B4-BE49-F238E27FC236}">
                <a16:creationId xmlns:a16="http://schemas.microsoft.com/office/drawing/2014/main" id="{1E13A9BB-5923-1ADB-4834-0534072CC040}"/>
              </a:ext>
            </a:extLst>
          </p:cNvPr>
          <p:cNvCxnSpPr>
            <a:cxnSpLocks/>
            <a:endCxn id="13" idx="1"/>
          </p:cNvCxnSpPr>
          <p:nvPr/>
        </p:nvCxnSpPr>
        <p:spPr>
          <a:xfrm flipV="1">
            <a:off x="3735575" y="987020"/>
            <a:ext cx="3029191" cy="1366319"/>
          </a:xfrm>
          <a:prstGeom prst="bentConnector3">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id="{C0A25692-1B55-5A4F-0BF7-8087CF74967B}"/>
              </a:ext>
            </a:extLst>
          </p:cNvPr>
          <p:cNvCxnSpPr>
            <a:cxnSpLocks/>
            <a:endCxn id="17" idx="1"/>
          </p:cNvCxnSpPr>
          <p:nvPr/>
        </p:nvCxnSpPr>
        <p:spPr>
          <a:xfrm flipV="1">
            <a:off x="4508208" y="2942577"/>
            <a:ext cx="2246817" cy="138499"/>
          </a:xfrm>
          <a:prstGeom prst="bentConnector3">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297993B7-4337-7E11-CF00-2510F93C9DD1}"/>
              </a:ext>
            </a:extLst>
          </p:cNvPr>
          <p:cNvCxnSpPr>
            <a:cxnSpLocks/>
            <a:endCxn id="7" idx="1"/>
          </p:cNvCxnSpPr>
          <p:nvPr/>
        </p:nvCxnSpPr>
        <p:spPr>
          <a:xfrm>
            <a:off x="4109299" y="4033210"/>
            <a:ext cx="2645726" cy="1524"/>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7BCD66FC-F68C-BD58-BAD4-E859A39A6ECD}"/>
              </a:ext>
            </a:extLst>
          </p:cNvPr>
          <p:cNvCxnSpPr>
            <a:cxnSpLocks/>
            <a:endCxn id="4" idx="1"/>
          </p:cNvCxnSpPr>
          <p:nvPr/>
        </p:nvCxnSpPr>
        <p:spPr>
          <a:xfrm>
            <a:off x="6152710" y="4217771"/>
            <a:ext cx="602315" cy="183038"/>
          </a:xfrm>
          <a:prstGeom prst="bentConnector3">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5A14717F-20BF-03AF-A721-DDC20FB0176D}"/>
              </a:ext>
            </a:extLst>
          </p:cNvPr>
          <p:cNvSpPr txBox="1"/>
          <p:nvPr/>
        </p:nvSpPr>
        <p:spPr>
          <a:xfrm>
            <a:off x="0" y="7282"/>
            <a:ext cx="8109098"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a:t>
            </a:r>
            <a:endParaRPr lang="zh-TW" altLang="en-US" sz="1800" b="1">
              <a:latin typeface="標楷體" panose="03000509000000000000" pitchFamily="65" charset="-120"/>
              <a:ea typeface="標楷體" panose="03000509000000000000" pitchFamily="65" charset="-120"/>
            </a:endParaRPr>
          </a:p>
        </p:txBody>
      </p:sp>
      <p:pic>
        <p:nvPicPr>
          <p:cNvPr id="14" name="圖片 13">
            <a:extLst>
              <a:ext uri="{FF2B5EF4-FFF2-40B4-BE49-F238E27FC236}">
                <a16:creationId xmlns:a16="http://schemas.microsoft.com/office/drawing/2014/main" id="{2555589B-3946-65EF-2167-ECAE22CBE199}"/>
              </a:ext>
            </a:extLst>
          </p:cNvPr>
          <p:cNvPicPr>
            <a:picLocks noChangeAspect="1"/>
          </p:cNvPicPr>
          <p:nvPr/>
        </p:nvPicPr>
        <p:blipFill>
          <a:blip r:embed="rId2"/>
          <a:stretch>
            <a:fillRect/>
          </a:stretch>
        </p:blipFill>
        <p:spPr>
          <a:xfrm>
            <a:off x="189055" y="727835"/>
            <a:ext cx="339321" cy="133229"/>
          </a:xfrm>
          <a:prstGeom prst="rect">
            <a:avLst/>
          </a:prstGeom>
          <a:noFill/>
        </p:spPr>
      </p:pic>
      <p:sp>
        <p:nvSpPr>
          <p:cNvPr id="5" name="文字方塊 4">
            <a:extLst>
              <a:ext uri="{FF2B5EF4-FFF2-40B4-BE49-F238E27FC236}">
                <a16:creationId xmlns:a16="http://schemas.microsoft.com/office/drawing/2014/main" id="{2838F56C-B408-C44D-B0B2-7B9A0676630F}"/>
              </a:ext>
            </a:extLst>
          </p:cNvPr>
          <p:cNvSpPr txBox="1"/>
          <p:nvPr/>
        </p:nvSpPr>
        <p:spPr>
          <a:xfrm>
            <a:off x="538717" y="437145"/>
            <a:ext cx="5760001"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1.</a:t>
            </a:r>
            <a:r>
              <a:rPr lang="zh-TW" altLang="en-US" sz="1400" b="1">
                <a:latin typeface="標楷體" panose="03000509000000000000" pitchFamily="65" charset="-120"/>
                <a:ea typeface="標楷體" panose="03000509000000000000" pitchFamily="65" charset="-120"/>
              </a:rPr>
              <a:t>準備</a:t>
            </a:r>
            <a:r>
              <a:rPr lang="en-US" altLang="zh-TW" sz="1400" b="1">
                <a:latin typeface="標楷體" panose="03000509000000000000" pitchFamily="65" charset="-120"/>
                <a:ea typeface="標楷體" panose="03000509000000000000" pitchFamily="65" charset="-120"/>
              </a:rPr>
              <a:t>IMDB</a:t>
            </a:r>
            <a:r>
              <a:rPr lang="zh-TW" altLang="en-US" sz="1400" b="1">
                <a:latin typeface="標楷體" panose="03000509000000000000" pitchFamily="65" charset="-120"/>
                <a:ea typeface="標楷體" panose="03000509000000000000" pitchFamily="65" charset="-120"/>
              </a:rPr>
              <a:t>影評資料</a:t>
            </a:r>
            <a:endParaRPr lang="zh-TW" altLang="en-US" sz="1400"/>
          </a:p>
        </p:txBody>
      </p:sp>
    </p:spTree>
    <p:extLst>
      <p:ext uri="{BB962C8B-B14F-4D97-AF65-F5344CB8AC3E}">
        <p14:creationId xmlns:p14="http://schemas.microsoft.com/office/powerpoint/2010/main" val="1976986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A9676E1-201D-1343-85C5-3D0EE725BBDA}"/>
              </a:ext>
            </a:extLst>
          </p:cNvPr>
          <p:cNvSpPr>
            <a:spLocks noGrp="1"/>
          </p:cNvSpPr>
          <p:nvPr>
            <p:ph type="sldNum" sz="quarter" idx="12"/>
          </p:nvPr>
        </p:nvSpPr>
        <p:spPr/>
        <p:txBody>
          <a:bodyPr/>
          <a:lstStyle/>
          <a:p>
            <a:fld id="{FCF3ABE6-1E2C-49E4-947A-D3493A2513D2}" type="slidenum">
              <a:rPr lang="zh-TW" altLang="en-US" smtClean="0"/>
              <a:t>49</a:t>
            </a:fld>
            <a:endParaRPr lang="zh-TW" altLang="en-US"/>
          </a:p>
        </p:txBody>
      </p:sp>
      <p:sp>
        <p:nvSpPr>
          <p:cNvPr id="63" name="文字方塊 62">
            <a:extLst>
              <a:ext uri="{FF2B5EF4-FFF2-40B4-BE49-F238E27FC236}">
                <a16:creationId xmlns:a16="http://schemas.microsoft.com/office/drawing/2014/main" id="{693CA6E3-B1AF-68C5-8E65-69032B0126D9}"/>
              </a:ext>
            </a:extLst>
          </p:cNvPr>
          <p:cNvSpPr txBox="1"/>
          <p:nvPr/>
        </p:nvSpPr>
        <p:spPr>
          <a:xfrm>
            <a:off x="0" y="0"/>
            <a:ext cx="6501270"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 by GRU</a:t>
            </a:r>
            <a:endParaRPr lang="zh-TW" altLang="en-US" sz="1600" b="1">
              <a:latin typeface="標楷體" panose="03000509000000000000" pitchFamily="65" charset="-120"/>
              <a:ea typeface="標楷體" panose="03000509000000000000" pitchFamily="65" charset="-120"/>
            </a:endParaRPr>
          </a:p>
        </p:txBody>
      </p:sp>
      <p:pic>
        <p:nvPicPr>
          <p:cNvPr id="2" name="圖片 1">
            <a:extLst>
              <a:ext uri="{FF2B5EF4-FFF2-40B4-BE49-F238E27FC236}">
                <a16:creationId xmlns:a16="http://schemas.microsoft.com/office/drawing/2014/main" id="{E4736AB0-EDBA-839B-F3AE-9492ECBD31B0}"/>
              </a:ext>
            </a:extLst>
          </p:cNvPr>
          <p:cNvPicPr>
            <a:picLocks noChangeAspect="1"/>
          </p:cNvPicPr>
          <p:nvPr/>
        </p:nvPicPr>
        <p:blipFill>
          <a:blip r:embed="rId2"/>
          <a:stretch>
            <a:fillRect/>
          </a:stretch>
        </p:blipFill>
        <p:spPr>
          <a:xfrm>
            <a:off x="76099" y="759656"/>
            <a:ext cx="339321" cy="133229"/>
          </a:xfrm>
          <a:prstGeom prst="rect">
            <a:avLst/>
          </a:prstGeom>
          <a:noFill/>
        </p:spPr>
      </p:pic>
      <p:sp>
        <p:nvSpPr>
          <p:cNvPr id="3" name="文字方塊 2">
            <a:extLst>
              <a:ext uri="{FF2B5EF4-FFF2-40B4-BE49-F238E27FC236}">
                <a16:creationId xmlns:a16="http://schemas.microsoft.com/office/drawing/2014/main" id="{9FAF78F2-29C2-AAF6-4B66-55C8C0783FC2}"/>
              </a:ext>
            </a:extLst>
          </p:cNvPr>
          <p:cNvSpPr txBox="1"/>
          <p:nvPr/>
        </p:nvSpPr>
        <p:spPr>
          <a:xfrm>
            <a:off x="455428" y="731419"/>
            <a:ext cx="5760000" cy="646331"/>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inputs, targets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train_ds.take(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"inputs</a:t>
            </a:r>
            <a:r>
              <a:rPr lang="zh-TW" altLang="en-US" sz="1200" b="0">
                <a:solidFill>
                  <a:srgbClr val="A31515"/>
                </a:solidFill>
                <a:effectLst/>
                <a:latin typeface="標楷體" panose="03000509000000000000" pitchFamily="65" charset="-120"/>
                <a:ea typeface="標楷體" panose="03000509000000000000" pitchFamily="65" charset="-120"/>
              </a:rPr>
              <a:t>的內容</a:t>
            </a:r>
            <a:r>
              <a:rPr lang="en-US" altLang="zh-TW" sz="1200" b="0">
                <a:solidFill>
                  <a:srgbClr val="A31515"/>
                </a:solidFill>
                <a:effectLst/>
                <a:latin typeface="標楷體" panose="03000509000000000000" pitchFamily="65" charset="-120"/>
                <a:ea typeface="標楷體" panose="03000509000000000000" pitchFamily="65" charset="-120"/>
              </a:rPr>
              <a:t>: \n </a:t>
            </a:r>
            <a:r>
              <a:rPr lang="en-US" altLang="zh-TW" sz="1200" b="0">
                <a:solidFill>
                  <a:srgbClr val="000000"/>
                </a:solidFill>
                <a:effectLst/>
                <a:latin typeface="標楷體" panose="03000509000000000000" pitchFamily="65" charset="-120"/>
                <a:ea typeface="標楷體" panose="03000509000000000000" pitchFamily="65" charset="-120"/>
              </a:rPr>
              <a:t>{inputs}</a:t>
            </a:r>
            <a:r>
              <a:rPr lang="en-US" altLang="zh-TW" sz="1200" b="0">
                <a:solidFill>
                  <a:srgbClr val="A31515"/>
                </a:solidFill>
                <a:effectLst/>
                <a:latin typeface="標楷體" panose="03000509000000000000" pitchFamily="65" charset="-120"/>
                <a:ea typeface="標楷體" panose="03000509000000000000" pitchFamily="65" charset="-120"/>
              </a:rPr>
              <a:t> \n"</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"targets</a:t>
            </a:r>
            <a:r>
              <a:rPr lang="zh-TW" altLang="en-US" sz="1200" b="0">
                <a:solidFill>
                  <a:srgbClr val="A31515"/>
                </a:solidFill>
                <a:effectLst/>
                <a:latin typeface="標楷體" panose="03000509000000000000" pitchFamily="65" charset="-120"/>
                <a:ea typeface="標楷體" panose="03000509000000000000" pitchFamily="65" charset="-120"/>
              </a:rPr>
              <a:t>的內容</a:t>
            </a:r>
            <a:r>
              <a:rPr lang="en-US" altLang="zh-TW" sz="1200" b="0">
                <a:solidFill>
                  <a:srgbClr val="A31515"/>
                </a:solidFill>
                <a:effectLst/>
                <a:latin typeface="標楷體" panose="03000509000000000000" pitchFamily="65" charset="-120"/>
                <a:ea typeface="標楷體" panose="03000509000000000000" pitchFamily="65" charset="-120"/>
              </a:rPr>
              <a:t>: \n </a:t>
            </a:r>
            <a:r>
              <a:rPr lang="en-US" altLang="zh-TW" sz="1200" b="0">
                <a:solidFill>
                  <a:srgbClr val="000000"/>
                </a:solidFill>
                <a:effectLst/>
                <a:latin typeface="標楷體" panose="03000509000000000000" pitchFamily="65" charset="-120"/>
                <a:ea typeface="標楷體" panose="03000509000000000000" pitchFamily="65" charset="-120"/>
              </a:rPr>
              <a:t>{targets}</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5" name="文字方塊 4">
            <a:extLst>
              <a:ext uri="{FF2B5EF4-FFF2-40B4-BE49-F238E27FC236}">
                <a16:creationId xmlns:a16="http://schemas.microsoft.com/office/drawing/2014/main" id="{25833114-E08F-8E45-AE2B-9A46CBE09DBC}"/>
              </a:ext>
            </a:extLst>
          </p:cNvPr>
          <p:cNvSpPr txBox="1"/>
          <p:nvPr/>
        </p:nvSpPr>
        <p:spPr>
          <a:xfrm>
            <a:off x="6893835" y="916084"/>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列印出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train_ds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內的資料內容</a:t>
            </a:r>
          </a:p>
        </p:txBody>
      </p:sp>
      <p:sp>
        <p:nvSpPr>
          <p:cNvPr id="6" name="文字方塊 5">
            <a:extLst>
              <a:ext uri="{FF2B5EF4-FFF2-40B4-BE49-F238E27FC236}">
                <a16:creationId xmlns:a16="http://schemas.microsoft.com/office/drawing/2014/main" id="{8E03C8F4-C711-3788-0017-F4878BCDF10D}"/>
              </a:ext>
            </a:extLst>
          </p:cNvPr>
          <p:cNvSpPr txBox="1"/>
          <p:nvPr/>
        </p:nvSpPr>
        <p:spPr>
          <a:xfrm>
            <a:off x="455428" y="1381000"/>
            <a:ext cx="5760000" cy="2492990"/>
          </a:xfrm>
          <a:prstGeom prst="rect">
            <a:avLst/>
          </a:prstGeom>
          <a:noFill/>
        </p:spPr>
        <p:txBody>
          <a:bodyPr wrap="square">
            <a:spAutoFit/>
          </a:bodyPr>
          <a:lstStyle/>
          <a:p>
            <a:r>
              <a:rPr lang="en-US" altLang="zh-TW" sz="1200" b="0" i="0">
                <a:solidFill>
                  <a:srgbClr val="212121"/>
                </a:solidFill>
                <a:effectLst/>
                <a:latin typeface="標楷體" panose="03000509000000000000" pitchFamily="65" charset="-120"/>
                <a:ea typeface="標楷體" panose="03000509000000000000" pitchFamily="65" charset="-120"/>
              </a:rPr>
              <a:t>inputs</a:t>
            </a:r>
            <a:r>
              <a:rPr lang="zh-TW" altLang="en-US" sz="1200" b="0" i="0">
                <a:solidFill>
                  <a:srgbClr val="212121"/>
                </a:solidFill>
                <a:effectLst/>
                <a:latin typeface="標楷體" panose="03000509000000000000" pitchFamily="65" charset="-120"/>
                <a:ea typeface="標楷體" panose="03000509000000000000" pitchFamily="65" charset="-120"/>
              </a:rPr>
              <a:t>的內容</a:t>
            </a:r>
            <a:r>
              <a:rPr lang="en-US" altLang="zh-TW" sz="1200" b="0" i="0">
                <a:solidFill>
                  <a:srgbClr val="212121"/>
                </a:solidFill>
                <a:effectLst/>
                <a:latin typeface="標楷體" panose="03000509000000000000" pitchFamily="65" charset="-120"/>
                <a:ea typeface="標楷體" panose="03000509000000000000" pitchFamily="65" charset="-120"/>
              </a:rPr>
              <a:t>:</a:t>
            </a:r>
          </a:p>
          <a:p>
            <a:r>
              <a:rPr lang="en-US" altLang="zh-TW" sz="1200" b="0" i="0">
                <a:solidFill>
                  <a:srgbClr val="212121"/>
                </a:solidFill>
                <a:effectLst/>
                <a:latin typeface="標楷體" panose="03000509000000000000" pitchFamily="65" charset="-120"/>
                <a:ea typeface="標楷體" panose="03000509000000000000" pitchFamily="65" charset="-120"/>
              </a:rPr>
              <a:t>{'english': &lt;tf.Tensor: shape=(64, 20), dtype=int64, numpy=</a:t>
            </a:r>
          </a:p>
          <a:p>
            <a:r>
              <a:rPr lang="en-US" altLang="zh-TW" sz="1200" b="0" i="0">
                <a:solidFill>
                  <a:srgbClr val="212121"/>
                </a:solidFill>
                <a:effectLst/>
                <a:latin typeface="標楷體" panose="03000509000000000000" pitchFamily="65" charset="-120"/>
                <a:ea typeface="標楷體" panose="03000509000000000000" pitchFamily="65" charset="-120"/>
              </a:rPr>
              <a:t>array([[ 21, 14, 4518, ..., 0, 0, 0], [ 2, 494, 1398, ..., 0, 0, 0], [ 296, 15, 5, ..., 0, 0, 0], ..., [ 21, 1328, 42, ..., 0, 0, 0], [ 3, 36, 464, ..., 0, 0, 0], [ 170, 2, 6235, ..., 0, 0, 0]])&gt;, 'spanish': &lt;tf.Tensor: shape=(64, 20), dtype=int64, numpy= </a:t>
            </a:r>
          </a:p>
          <a:p>
            <a:r>
              <a:rPr lang="en-US" altLang="zh-TW" sz="1200" b="0" i="0">
                <a:solidFill>
                  <a:srgbClr val="212121"/>
                </a:solidFill>
                <a:effectLst/>
                <a:latin typeface="標楷體" panose="03000509000000000000" pitchFamily="65" charset="-120"/>
                <a:ea typeface="標楷體" panose="03000509000000000000" pitchFamily="65" charset="-120"/>
              </a:rPr>
              <a:t>array([[ 2, 26, 44, ..., 0, 0, 0], [ 2, 9, 438, ..., 0, 0, 0], [ 2, 155, 28, ..., 0, 0, 0], ..., [ 2, 26, 2284, ..., 0, 0, 0], [ 2, 655, 10, ..., 0, 0, 0], [ 2, 10137, 10, ..., 0, 0, 0]])&gt;} </a:t>
            </a:r>
          </a:p>
          <a:p>
            <a:endParaRPr lang="en-US" altLang="zh-TW" sz="1200">
              <a:solidFill>
                <a:srgbClr val="212121"/>
              </a:solidFill>
              <a:latin typeface="標楷體" panose="03000509000000000000" pitchFamily="65" charset="-120"/>
              <a:ea typeface="標楷體" panose="03000509000000000000" pitchFamily="65" charset="-120"/>
            </a:endParaRPr>
          </a:p>
          <a:p>
            <a:r>
              <a:rPr lang="en-US" altLang="zh-TW" sz="1200" b="0" i="0">
                <a:solidFill>
                  <a:srgbClr val="212121"/>
                </a:solidFill>
                <a:effectLst/>
                <a:latin typeface="標楷體" panose="03000509000000000000" pitchFamily="65" charset="-120"/>
                <a:ea typeface="標楷體" panose="03000509000000000000" pitchFamily="65" charset="-120"/>
              </a:rPr>
              <a:t>targets</a:t>
            </a:r>
            <a:r>
              <a:rPr lang="zh-TW" altLang="en-US" sz="1200" b="0" i="0">
                <a:solidFill>
                  <a:srgbClr val="212121"/>
                </a:solidFill>
                <a:effectLst/>
                <a:latin typeface="標楷體" panose="03000509000000000000" pitchFamily="65" charset="-120"/>
                <a:ea typeface="標楷體" panose="03000509000000000000" pitchFamily="65" charset="-120"/>
              </a:rPr>
              <a:t>的內容</a:t>
            </a:r>
            <a:r>
              <a:rPr lang="en-US" altLang="zh-TW" sz="1200" b="0" i="0">
                <a:solidFill>
                  <a:srgbClr val="212121"/>
                </a:solidFill>
                <a:effectLst/>
                <a:latin typeface="標楷體" panose="03000509000000000000" pitchFamily="65" charset="-120"/>
                <a:ea typeface="標楷體" panose="03000509000000000000" pitchFamily="65" charset="-120"/>
              </a:rPr>
              <a:t>:</a:t>
            </a:r>
          </a:p>
          <a:p>
            <a:r>
              <a:rPr lang="en-US" altLang="zh-TW" sz="1200" b="0" i="0">
                <a:solidFill>
                  <a:srgbClr val="212121"/>
                </a:solidFill>
                <a:effectLst/>
                <a:latin typeface="標楷體" panose="03000509000000000000" pitchFamily="65" charset="-120"/>
                <a:ea typeface="標楷體" panose="03000509000000000000" pitchFamily="65" charset="-120"/>
              </a:rPr>
              <a:t>[[ 26 44 1 ... 0 0 0] [ 9 438 1 ... 0 0 0] [ 155 28 63 ... 0 0 0] ... [ 26 2284 9 ... 0 0 0] [ 655 10 222 ... 0 0 0] [10137 10 9528 ... 0 0 0]]</a:t>
            </a:r>
            <a:endParaRPr lang="zh-TW" altLang="en-US" sz="1200">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99C512A2-FEA4-5C51-EB19-6DEC058B8CBD}"/>
              </a:ext>
            </a:extLst>
          </p:cNvPr>
          <p:cNvSpPr txBox="1"/>
          <p:nvPr/>
        </p:nvSpPr>
        <p:spPr>
          <a:xfrm>
            <a:off x="519222" y="419815"/>
            <a:ext cx="5696206"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使用</a:t>
            </a:r>
            <a:r>
              <a:rPr lang="en-US" altLang="zh-TW" sz="1400" b="1">
                <a:latin typeface="標楷體" panose="03000509000000000000" pitchFamily="65" charset="-120"/>
                <a:ea typeface="標楷體" panose="03000509000000000000" pitchFamily="65" charset="-120"/>
              </a:rPr>
              <a:t>GRU</a:t>
            </a:r>
            <a:r>
              <a:rPr lang="zh-TW" altLang="en-US" sz="1400" b="1">
                <a:latin typeface="標楷體" panose="03000509000000000000" pitchFamily="65" charset="-120"/>
                <a:ea typeface="標楷體" panose="03000509000000000000" pitchFamily="65" charset="-120"/>
              </a:rPr>
              <a:t>編碼器</a:t>
            </a:r>
            <a:endParaRPr lang="zh-TW" altLang="en-US" sz="1400"/>
          </a:p>
        </p:txBody>
      </p:sp>
      <p:sp>
        <p:nvSpPr>
          <p:cNvPr id="10" name="文字方塊 9">
            <a:extLst>
              <a:ext uri="{FF2B5EF4-FFF2-40B4-BE49-F238E27FC236}">
                <a16:creationId xmlns:a16="http://schemas.microsoft.com/office/drawing/2014/main" id="{60727537-DA28-25BF-41BE-7B00996D36FF}"/>
              </a:ext>
            </a:extLst>
          </p:cNvPr>
          <p:cNvSpPr txBox="1"/>
          <p:nvPr/>
        </p:nvSpPr>
        <p:spPr>
          <a:xfrm>
            <a:off x="455428" y="4116244"/>
            <a:ext cx="5760000" cy="2123658"/>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keras</a:t>
            </a:r>
          </a:p>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embed_dim = </a:t>
            </a:r>
            <a:r>
              <a:rPr lang="en-US" altLang="zh-TW" sz="1200" b="0">
                <a:solidFill>
                  <a:srgbClr val="116644"/>
                </a:solidFill>
                <a:effectLst/>
                <a:latin typeface="標楷體" panose="03000509000000000000" pitchFamily="65" charset="-120"/>
                <a:ea typeface="標楷體" panose="03000509000000000000" pitchFamily="65" charset="-120"/>
              </a:rPr>
              <a:t>256</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latent_dim = </a:t>
            </a:r>
            <a:r>
              <a:rPr lang="en-US" altLang="zh-TW" sz="1200" b="0">
                <a:solidFill>
                  <a:srgbClr val="116644"/>
                </a:solidFill>
                <a:effectLst/>
                <a:latin typeface="標楷體" panose="03000509000000000000" pitchFamily="65" charset="-120"/>
                <a:ea typeface="標楷體" panose="03000509000000000000" pitchFamily="65" charset="-120"/>
              </a:rPr>
              <a:t>1024</a:t>
            </a:r>
            <a:endParaRPr lang="en-US" altLang="zh-TW" sz="1200" b="0">
              <a:solidFill>
                <a:srgbClr val="000000"/>
              </a:solidFill>
              <a:effectLst/>
              <a:latin typeface="標楷體" panose="03000509000000000000" pitchFamily="65" charset="-120"/>
              <a:ea typeface="標楷體" panose="03000509000000000000" pitchFamily="65" charset="-120"/>
            </a:endParaRP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source = keras.Input(shape=(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dtype=</a:t>
            </a:r>
            <a:r>
              <a:rPr lang="en-US" altLang="zh-TW" sz="1200" b="0">
                <a:solidFill>
                  <a:srgbClr val="A31515"/>
                </a:solidFill>
                <a:effectLst/>
                <a:latin typeface="標楷體" panose="03000509000000000000" pitchFamily="65" charset="-120"/>
                <a:ea typeface="標楷體" panose="03000509000000000000" pitchFamily="65" charset="-120"/>
              </a:rPr>
              <a:t>"int64"</a:t>
            </a:r>
            <a:r>
              <a:rPr lang="en-US" altLang="zh-TW" sz="1200" b="0">
                <a:solidFill>
                  <a:srgbClr val="000000"/>
                </a:solidFill>
                <a:effectLst/>
                <a:latin typeface="標楷體" panose="03000509000000000000" pitchFamily="65" charset="-120"/>
                <a:ea typeface="標楷體" panose="03000509000000000000" pitchFamily="65" charset="-120"/>
              </a:rPr>
              <a:t>, name=</a:t>
            </a:r>
            <a:r>
              <a:rPr lang="en-US" altLang="zh-TW" sz="1200" b="0">
                <a:solidFill>
                  <a:srgbClr val="A31515"/>
                </a:solidFill>
                <a:effectLst/>
                <a:latin typeface="標楷體" panose="03000509000000000000" pitchFamily="65" charset="-120"/>
                <a:ea typeface="標楷體" panose="03000509000000000000" pitchFamily="65" charset="-120"/>
              </a:rPr>
              <a:t>"english"</a:t>
            </a:r>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x = layers.Embedding(vocab_size, embed_dim, mask_zero=</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)(source)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encoded_source = layers.Bidirectional(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layers.GRU(latent_dim), merge_mode=</a:t>
            </a:r>
            <a:r>
              <a:rPr lang="en-US" altLang="zh-TW" sz="1200" b="0">
                <a:solidFill>
                  <a:srgbClr val="A31515"/>
                </a:solidFill>
                <a:effectLst/>
                <a:latin typeface="標楷體" panose="03000509000000000000" pitchFamily="65" charset="-120"/>
                <a:ea typeface="標楷體" panose="03000509000000000000" pitchFamily="65" charset="-120"/>
              </a:rPr>
              <a:t>"sum"</a:t>
            </a:r>
            <a:r>
              <a:rPr lang="en-US" altLang="zh-TW" sz="1200" b="0">
                <a:solidFill>
                  <a:srgbClr val="000000"/>
                </a:solidFill>
                <a:effectLst/>
                <a:latin typeface="標楷體" panose="03000509000000000000" pitchFamily="65" charset="-120"/>
                <a:ea typeface="標楷體" panose="03000509000000000000" pitchFamily="65" charset="-120"/>
              </a:rPr>
              <a:t>)(x)</a:t>
            </a:r>
            <a:endParaRPr lang="zh-TW" altLang="en-US" sz="1200" b="0">
              <a:solidFill>
                <a:srgbClr val="000000"/>
              </a:solidFill>
              <a:effectLst/>
              <a:latin typeface="標楷體" panose="03000509000000000000" pitchFamily="65" charset="-120"/>
              <a:ea typeface="標楷體" panose="03000509000000000000" pitchFamily="65" charset="-120"/>
            </a:endParaRPr>
          </a:p>
        </p:txBody>
      </p:sp>
      <p:sp>
        <p:nvSpPr>
          <p:cNvPr id="64" name="文字方塊 63">
            <a:extLst>
              <a:ext uri="{FF2B5EF4-FFF2-40B4-BE49-F238E27FC236}">
                <a16:creationId xmlns:a16="http://schemas.microsoft.com/office/drawing/2014/main" id="{73226630-8BCA-80A0-A1A5-FEAFBFD2E0FD}"/>
              </a:ext>
            </a:extLst>
          </p:cNvPr>
          <p:cNvSpPr txBox="1"/>
          <p:nvPr/>
        </p:nvSpPr>
        <p:spPr>
          <a:xfrm>
            <a:off x="6893835" y="4116244"/>
            <a:ext cx="5040000" cy="461665"/>
          </a:xfrm>
          <a:prstGeom prst="rect">
            <a:avLst/>
          </a:prstGeom>
          <a:noFill/>
          <a:ln>
            <a:solidFill>
              <a:srgbClr val="7030A0"/>
            </a:solidFill>
          </a:ln>
        </p:spPr>
        <p:txBody>
          <a:bodyPr wrap="square">
            <a:spAutoFit/>
          </a:bodyPr>
          <a:lstStyle/>
          <a:p>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source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為英文原句，此處指定了</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Input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物件的名稱</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(english)</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，以便能將輸入資料以</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Python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字典的形式傳入</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fit()</a:t>
            </a:r>
          </a:p>
        </p:txBody>
      </p:sp>
      <p:sp>
        <p:nvSpPr>
          <p:cNvPr id="65" name="文字方塊 64">
            <a:extLst>
              <a:ext uri="{FF2B5EF4-FFF2-40B4-BE49-F238E27FC236}">
                <a16:creationId xmlns:a16="http://schemas.microsoft.com/office/drawing/2014/main" id="{936A56B3-7D3D-5F5E-7493-7FB9CCEFBD2C}"/>
              </a:ext>
            </a:extLst>
          </p:cNvPr>
          <p:cNvSpPr txBox="1"/>
          <p:nvPr/>
        </p:nvSpPr>
        <p:spPr>
          <a:xfrm>
            <a:off x="6893835" y="4665724"/>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設定遮罩，遮掉</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值</a:t>
            </a:r>
            <a:endParaRPr lang="zh-TW" altLang="en-US" sz="1200">
              <a:solidFill>
                <a:schemeClr val="accent1">
                  <a:lumMod val="75000"/>
                </a:schemeClr>
              </a:solidFill>
            </a:endParaRPr>
          </a:p>
        </p:txBody>
      </p:sp>
      <p:sp>
        <p:nvSpPr>
          <p:cNvPr id="66" name="文字方塊 65">
            <a:extLst>
              <a:ext uri="{FF2B5EF4-FFF2-40B4-BE49-F238E27FC236}">
                <a16:creationId xmlns:a16="http://schemas.microsoft.com/office/drawing/2014/main" id="{26E4F4C0-6EBA-9B43-7064-91D487E518BE}"/>
              </a:ext>
            </a:extLst>
          </p:cNvPr>
          <p:cNvSpPr txBox="1"/>
          <p:nvPr/>
        </p:nvSpPr>
        <p:spPr>
          <a:xfrm>
            <a:off x="6893835" y="5094674"/>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雙向</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GRU</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的最終輸出就是原句的編碼結果</a:t>
            </a:r>
            <a:endParaRPr lang="zh-TW" altLang="en-US" sz="1200">
              <a:solidFill>
                <a:schemeClr val="accent1">
                  <a:lumMod val="75000"/>
                </a:schemeClr>
              </a:solidFill>
            </a:endParaRPr>
          </a:p>
        </p:txBody>
      </p:sp>
      <p:sp>
        <p:nvSpPr>
          <p:cNvPr id="67" name="文字方塊 66">
            <a:extLst>
              <a:ext uri="{FF2B5EF4-FFF2-40B4-BE49-F238E27FC236}">
                <a16:creationId xmlns:a16="http://schemas.microsoft.com/office/drawing/2014/main" id="{DE6ECCD6-56AF-8852-02F4-96EA379DD380}"/>
              </a:ext>
            </a:extLst>
          </p:cNvPr>
          <p:cNvSpPr txBox="1"/>
          <p:nvPr/>
        </p:nvSpPr>
        <p:spPr>
          <a:xfrm>
            <a:off x="6893835" y="5997728"/>
            <a:ext cx="5040000" cy="276999"/>
          </a:xfrm>
          <a:prstGeom prst="rect">
            <a:avLst/>
          </a:prstGeom>
          <a:noFill/>
          <a:ln>
            <a:solidFill>
              <a:srgbClr val="7030A0"/>
            </a:solidFill>
          </a:ln>
        </p:spPr>
        <p:txBody>
          <a:bodyPr wrap="square">
            <a:spAutoFit/>
          </a:bodyPr>
          <a:lstStyle/>
          <a:p>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merge_mode="sum"==&gt;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加總正向處理序列以及反向處理序列的結果</a:t>
            </a:r>
            <a:endParaRPr lang="zh-TW" altLang="en-US" sz="1200">
              <a:solidFill>
                <a:schemeClr val="accent1">
                  <a:lumMod val="75000"/>
                </a:schemeClr>
              </a:solidFill>
            </a:endParaRPr>
          </a:p>
        </p:txBody>
      </p:sp>
      <p:cxnSp>
        <p:nvCxnSpPr>
          <p:cNvPr id="68" name="接點: 肘形 67">
            <a:extLst>
              <a:ext uri="{FF2B5EF4-FFF2-40B4-BE49-F238E27FC236}">
                <a16:creationId xmlns:a16="http://schemas.microsoft.com/office/drawing/2014/main" id="{3D9B411E-3913-EABD-8124-02292EC8F881}"/>
              </a:ext>
            </a:extLst>
          </p:cNvPr>
          <p:cNvCxnSpPr>
            <a:stCxn id="64" idx="1"/>
          </p:cNvCxnSpPr>
          <p:nvPr/>
        </p:nvCxnSpPr>
        <p:spPr>
          <a:xfrm rot="10800000" flipV="1">
            <a:off x="5642697" y="4347077"/>
            <a:ext cx="1251138" cy="1024596"/>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83ABBF3B-6155-9196-6B77-9D90B3007917}"/>
              </a:ext>
            </a:extLst>
          </p:cNvPr>
          <p:cNvCxnSpPr>
            <a:cxnSpLocks/>
            <a:stCxn id="65" idx="1"/>
          </p:cNvCxnSpPr>
          <p:nvPr/>
        </p:nvCxnSpPr>
        <p:spPr>
          <a:xfrm rot="10800000" flipV="1">
            <a:off x="5781687" y="4804224"/>
            <a:ext cx="1112149" cy="967188"/>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接點: 肘形 69">
            <a:extLst>
              <a:ext uri="{FF2B5EF4-FFF2-40B4-BE49-F238E27FC236}">
                <a16:creationId xmlns:a16="http://schemas.microsoft.com/office/drawing/2014/main" id="{5FEF7593-E66E-5BC3-5179-F67A49D79E17}"/>
              </a:ext>
            </a:extLst>
          </p:cNvPr>
          <p:cNvCxnSpPr>
            <a:cxnSpLocks/>
            <a:stCxn id="66" idx="1"/>
          </p:cNvCxnSpPr>
          <p:nvPr/>
        </p:nvCxnSpPr>
        <p:spPr>
          <a:xfrm rot="10800000" flipV="1">
            <a:off x="3645647" y="5233174"/>
            <a:ext cx="3248188" cy="686808"/>
          </a:xfrm>
          <a:prstGeom prst="bentConnector3">
            <a:avLst>
              <a:gd name="adj1" fmla="val 12165"/>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773E0EB3-5ABC-DD86-F81D-1B09BD0C8A93}"/>
              </a:ext>
            </a:extLst>
          </p:cNvPr>
          <p:cNvCxnSpPr>
            <a:cxnSpLocks/>
            <a:endCxn id="67" idx="1"/>
          </p:cNvCxnSpPr>
          <p:nvPr/>
        </p:nvCxnSpPr>
        <p:spPr>
          <a:xfrm>
            <a:off x="4304015" y="6136228"/>
            <a:ext cx="2589820"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19ED9462-FFB3-EA4B-BA9F-50FC814585D2}"/>
              </a:ext>
            </a:extLst>
          </p:cNvPr>
          <p:cNvCxnSpPr>
            <a:stCxn id="3" idx="3"/>
            <a:endCxn id="5" idx="1"/>
          </p:cNvCxnSpPr>
          <p:nvPr/>
        </p:nvCxnSpPr>
        <p:spPr>
          <a:xfrm flipV="1">
            <a:off x="6215428" y="1054584"/>
            <a:ext cx="678407" cy="1"/>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564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889880B-3122-3F68-97E7-DCFF2E9E36DD}"/>
              </a:ext>
            </a:extLst>
          </p:cNvPr>
          <p:cNvSpPr>
            <a:spLocks noGrp="1"/>
          </p:cNvSpPr>
          <p:nvPr>
            <p:ph type="sldNum" sz="quarter" idx="12"/>
          </p:nvPr>
        </p:nvSpPr>
        <p:spPr>
          <a:xfrm>
            <a:off x="8610600" y="6349262"/>
            <a:ext cx="2743200" cy="365125"/>
          </a:xfrm>
        </p:spPr>
        <p:txBody>
          <a:bodyPr/>
          <a:lstStyle/>
          <a:p>
            <a:fld id="{FCF3ABE6-1E2C-49E4-947A-D3493A2513D2}" type="slidenum">
              <a:rPr lang="zh-TW" altLang="en-US" smtClean="0"/>
              <a:t>50</a:t>
            </a:fld>
            <a:endParaRPr lang="zh-TW" altLang="en-US"/>
          </a:p>
        </p:txBody>
      </p:sp>
      <p:sp>
        <p:nvSpPr>
          <p:cNvPr id="5" name="投影片編號版面配置區 3">
            <a:extLst>
              <a:ext uri="{FF2B5EF4-FFF2-40B4-BE49-F238E27FC236}">
                <a16:creationId xmlns:a16="http://schemas.microsoft.com/office/drawing/2014/main" id="{3BF469D7-AFAE-1D7F-13CE-B57A6BA058D2}"/>
              </a:ext>
            </a:extLst>
          </p:cNvPr>
          <p:cNvSpPr txBox="1">
            <a:spLocks/>
          </p:cNvSpPr>
          <p:nvPr/>
        </p:nvSpPr>
        <p:spPr>
          <a:xfrm>
            <a:off x="8610600" y="6349262"/>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CF3ABE6-1E2C-49E4-947A-D3493A2513D2}" type="slidenum">
              <a:rPr lang="zh-TW" altLang="en-US" smtClean="0"/>
              <a:pPr/>
              <a:t>50</a:t>
            </a:fld>
            <a:endParaRPr lang="zh-TW" altLang="en-US"/>
          </a:p>
        </p:txBody>
      </p:sp>
      <p:sp>
        <p:nvSpPr>
          <p:cNvPr id="38" name="文字方塊 37">
            <a:extLst>
              <a:ext uri="{FF2B5EF4-FFF2-40B4-BE49-F238E27FC236}">
                <a16:creationId xmlns:a16="http://schemas.microsoft.com/office/drawing/2014/main" id="{D69F80F8-CA09-D5BD-E42F-8E39AAD910C9}"/>
              </a:ext>
            </a:extLst>
          </p:cNvPr>
          <p:cNvSpPr txBox="1"/>
          <p:nvPr/>
        </p:nvSpPr>
        <p:spPr>
          <a:xfrm>
            <a:off x="497957" y="643797"/>
            <a:ext cx="5895527" cy="2677656"/>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past_target = keras.Input(shape=(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dtype=</a:t>
            </a:r>
            <a:r>
              <a:rPr lang="en-US" altLang="zh-TW" sz="1200" b="0">
                <a:solidFill>
                  <a:srgbClr val="A31515"/>
                </a:solidFill>
                <a:effectLst/>
                <a:latin typeface="標楷體" panose="03000509000000000000" pitchFamily="65" charset="-120"/>
                <a:ea typeface="標楷體" panose="03000509000000000000" pitchFamily="65" charset="-120"/>
              </a:rPr>
              <a:t>"int64"</a:t>
            </a:r>
            <a:r>
              <a:rPr lang="en-US" altLang="zh-TW" sz="1200" b="0">
                <a:solidFill>
                  <a:srgbClr val="000000"/>
                </a:solidFill>
                <a:effectLst/>
                <a:latin typeface="標楷體" panose="03000509000000000000" pitchFamily="65" charset="-120"/>
                <a:ea typeface="標楷體" panose="03000509000000000000" pitchFamily="65" charset="-120"/>
              </a:rPr>
              <a:t>, name=</a:t>
            </a:r>
            <a:r>
              <a:rPr lang="en-US" altLang="zh-TW" sz="1200" b="0">
                <a:solidFill>
                  <a:srgbClr val="A31515"/>
                </a:solidFill>
                <a:effectLst/>
                <a:latin typeface="標楷體" panose="03000509000000000000" pitchFamily="65" charset="-120"/>
                <a:ea typeface="標楷體" panose="03000509000000000000" pitchFamily="65" charset="-120"/>
              </a:rPr>
              <a:t>"spanish"</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x = layers.Embedding(vocab_size, embed_dim, mask_zero=</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)(past_target)</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decoder_gru = layers.GRU(latent_dim, return_sequences=</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x = decoder_gru(x, initial_state=encoded_source) </a:t>
            </a:r>
          </a:p>
          <a:p>
            <a:r>
              <a:rPr lang="en-US" altLang="zh-TW" sz="1200" b="0">
                <a:solidFill>
                  <a:srgbClr val="000000"/>
                </a:solidFill>
                <a:effectLst/>
                <a:latin typeface="標楷體" panose="03000509000000000000" pitchFamily="65" charset="-120"/>
                <a:ea typeface="標楷體" panose="03000509000000000000" pitchFamily="65" charset="-120"/>
              </a:rPr>
              <a:t>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target_next_step = layers.Dense(vocab_size, activation=</a:t>
            </a:r>
            <a:r>
              <a:rPr lang="en-US" altLang="zh-TW" sz="1200" b="0">
                <a:solidFill>
                  <a:srgbClr val="A31515"/>
                </a:solidFill>
                <a:effectLst/>
                <a:latin typeface="標楷體" panose="03000509000000000000" pitchFamily="65" charset="-120"/>
                <a:ea typeface="標楷體" panose="03000509000000000000" pitchFamily="65" charset="-120"/>
              </a:rPr>
              <a:t>"softmax"</a:t>
            </a:r>
            <a:r>
              <a:rPr lang="en-US" altLang="zh-TW" sz="1200" b="0">
                <a:solidFill>
                  <a:srgbClr val="000000"/>
                </a:solidFill>
                <a:effectLst/>
                <a:latin typeface="標楷體" panose="03000509000000000000" pitchFamily="65" charset="-120"/>
                <a:ea typeface="標楷體" panose="03000509000000000000" pitchFamily="65" charset="-120"/>
              </a:rPr>
              <a:t>)(x)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seq2seq_rnn = keras.Model([source, past_target], target_next_step)</a:t>
            </a:r>
          </a:p>
          <a:p>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seq2seq_rnn.</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"sparse_categorical_crossentropy"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p:txBody>
      </p:sp>
      <p:sp>
        <p:nvSpPr>
          <p:cNvPr id="40" name="文字方塊 39">
            <a:extLst>
              <a:ext uri="{FF2B5EF4-FFF2-40B4-BE49-F238E27FC236}">
                <a16:creationId xmlns:a16="http://schemas.microsoft.com/office/drawing/2014/main" id="{3640CD5F-52F3-DAB4-879B-A7C428DA9EBE}"/>
              </a:ext>
            </a:extLst>
          </p:cNvPr>
          <p:cNvSpPr txBox="1"/>
          <p:nvPr/>
        </p:nvSpPr>
        <p:spPr>
          <a:xfrm>
            <a:off x="6634758" y="643797"/>
            <a:ext cx="5220000" cy="276999"/>
          </a:xfrm>
          <a:prstGeom prst="rect">
            <a:avLst/>
          </a:prstGeom>
          <a:noFill/>
          <a:ln>
            <a:solidFill>
              <a:srgbClr val="7030A0"/>
            </a:solidFill>
          </a:ln>
        </p:spPr>
        <p:txBody>
          <a:bodyPr wrap="square">
            <a:spAutoFit/>
          </a:bodyPr>
          <a:lstStyle/>
          <a:p>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past_target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為西班牙文目標句</a:t>
            </a:r>
          </a:p>
        </p:txBody>
      </p:sp>
      <p:sp>
        <p:nvSpPr>
          <p:cNvPr id="42" name="文字方塊 41">
            <a:extLst>
              <a:ext uri="{FF2B5EF4-FFF2-40B4-BE49-F238E27FC236}">
                <a16:creationId xmlns:a16="http://schemas.microsoft.com/office/drawing/2014/main" id="{ABA011A4-F2C8-C39E-C30C-533BEDA8122F}"/>
              </a:ext>
            </a:extLst>
          </p:cNvPr>
          <p:cNvSpPr txBox="1"/>
          <p:nvPr/>
        </p:nvSpPr>
        <p:spPr>
          <a:xfrm>
            <a:off x="6634758" y="1043519"/>
            <a:ext cx="522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此處同樣要使用遮罩</a:t>
            </a:r>
            <a:endParaRPr lang="zh-TW" altLang="en-US" sz="1200">
              <a:solidFill>
                <a:schemeClr val="accent1">
                  <a:lumMod val="75000"/>
                </a:schemeClr>
              </a:solidFill>
            </a:endParaRPr>
          </a:p>
        </p:txBody>
      </p:sp>
      <p:sp>
        <p:nvSpPr>
          <p:cNvPr id="44" name="文字方塊 43">
            <a:extLst>
              <a:ext uri="{FF2B5EF4-FFF2-40B4-BE49-F238E27FC236}">
                <a16:creationId xmlns:a16="http://schemas.microsoft.com/office/drawing/2014/main" id="{445FAAB1-3699-456E-8FDF-5721FF94145C}"/>
              </a:ext>
            </a:extLst>
          </p:cNvPr>
          <p:cNvSpPr txBox="1"/>
          <p:nvPr/>
        </p:nvSpPr>
        <p:spPr>
          <a:xfrm>
            <a:off x="6634758" y="1624005"/>
            <a:ext cx="522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原句的編碼結果為解碼器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GRU</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的初始狀態</a:t>
            </a:r>
          </a:p>
        </p:txBody>
      </p:sp>
      <p:sp>
        <p:nvSpPr>
          <p:cNvPr id="46" name="文字方塊 45">
            <a:extLst>
              <a:ext uri="{FF2B5EF4-FFF2-40B4-BE49-F238E27FC236}">
                <a16:creationId xmlns:a16="http://schemas.microsoft.com/office/drawing/2014/main" id="{DE9FFE66-3444-A007-BE28-8D03AED9EFFE}"/>
              </a:ext>
            </a:extLst>
          </p:cNvPr>
          <p:cNvSpPr txBox="1"/>
          <p:nvPr/>
        </p:nvSpPr>
        <p:spPr>
          <a:xfrm>
            <a:off x="6634758" y="2065991"/>
            <a:ext cx="522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預測下一個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的機率分布</a:t>
            </a:r>
            <a:endParaRPr lang="zh-TW" altLang="en-US" sz="1200">
              <a:solidFill>
                <a:schemeClr val="accent1">
                  <a:lumMod val="75000"/>
                </a:schemeClr>
              </a:solidFill>
            </a:endParaRPr>
          </a:p>
        </p:txBody>
      </p:sp>
      <p:sp>
        <p:nvSpPr>
          <p:cNvPr id="48" name="文字方塊 47">
            <a:extLst>
              <a:ext uri="{FF2B5EF4-FFF2-40B4-BE49-F238E27FC236}">
                <a16:creationId xmlns:a16="http://schemas.microsoft.com/office/drawing/2014/main" id="{09180B02-1529-4F18-D42D-EFB73BB7DDD6}"/>
              </a:ext>
            </a:extLst>
          </p:cNvPr>
          <p:cNvSpPr txBox="1"/>
          <p:nvPr/>
        </p:nvSpPr>
        <p:spPr>
          <a:xfrm>
            <a:off x="6634758" y="2642629"/>
            <a:ext cx="522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端到端模型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將原始句子跟目標句子對應到左移一位的目標句子，因此每個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都會對應到其下一個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endParaRPr lang="zh-TW" altLang="en-US" sz="1200">
              <a:solidFill>
                <a:schemeClr val="accent1">
                  <a:lumMod val="75000"/>
                </a:schemeClr>
              </a:solidFill>
            </a:endParaRPr>
          </a:p>
        </p:txBody>
      </p:sp>
      <p:cxnSp>
        <p:nvCxnSpPr>
          <p:cNvPr id="50" name="直線單箭頭接點 49">
            <a:extLst>
              <a:ext uri="{FF2B5EF4-FFF2-40B4-BE49-F238E27FC236}">
                <a16:creationId xmlns:a16="http://schemas.microsoft.com/office/drawing/2014/main" id="{C6FF83F0-9615-85BC-9C14-C844FBF8577B}"/>
              </a:ext>
            </a:extLst>
          </p:cNvPr>
          <p:cNvCxnSpPr>
            <a:cxnSpLocks/>
            <a:stCxn id="40" idx="1"/>
          </p:cNvCxnSpPr>
          <p:nvPr/>
        </p:nvCxnSpPr>
        <p:spPr>
          <a:xfrm flipH="1" flipV="1">
            <a:off x="6020410" y="782296"/>
            <a:ext cx="614348"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6CCF6AE3-3061-CBF1-B845-6CCD7AD7F401}"/>
              </a:ext>
            </a:extLst>
          </p:cNvPr>
          <p:cNvCxnSpPr>
            <a:cxnSpLocks/>
            <a:stCxn id="42" idx="1"/>
          </p:cNvCxnSpPr>
          <p:nvPr/>
        </p:nvCxnSpPr>
        <p:spPr>
          <a:xfrm flipH="1" flipV="1">
            <a:off x="6096000" y="1182018"/>
            <a:ext cx="538758"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接點: 肘形 55">
            <a:extLst>
              <a:ext uri="{FF2B5EF4-FFF2-40B4-BE49-F238E27FC236}">
                <a16:creationId xmlns:a16="http://schemas.microsoft.com/office/drawing/2014/main" id="{26366B77-533E-BEFA-D81F-070CCB0D6E8F}"/>
              </a:ext>
            </a:extLst>
          </p:cNvPr>
          <p:cNvCxnSpPr>
            <a:cxnSpLocks/>
            <a:stCxn id="44" idx="1"/>
          </p:cNvCxnSpPr>
          <p:nvPr/>
        </p:nvCxnSpPr>
        <p:spPr>
          <a:xfrm rot="10800000">
            <a:off x="5153248" y="1331849"/>
            <a:ext cx="1481511" cy="430657"/>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接點: 肘形 56">
            <a:extLst>
              <a:ext uri="{FF2B5EF4-FFF2-40B4-BE49-F238E27FC236}">
                <a16:creationId xmlns:a16="http://schemas.microsoft.com/office/drawing/2014/main" id="{ACEC6FB2-1F8E-2920-682C-C2EEE8A61CC5}"/>
              </a:ext>
            </a:extLst>
          </p:cNvPr>
          <p:cNvCxnSpPr>
            <a:cxnSpLocks/>
          </p:cNvCxnSpPr>
          <p:nvPr/>
        </p:nvCxnSpPr>
        <p:spPr>
          <a:xfrm rot="10800000">
            <a:off x="5798289" y="1873748"/>
            <a:ext cx="836471" cy="326895"/>
          </a:xfrm>
          <a:prstGeom prst="bentConnector3">
            <a:avLst>
              <a:gd name="adj1" fmla="val 35594"/>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接點: 肘形 59">
            <a:extLst>
              <a:ext uri="{FF2B5EF4-FFF2-40B4-BE49-F238E27FC236}">
                <a16:creationId xmlns:a16="http://schemas.microsoft.com/office/drawing/2014/main" id="{10C879AF-D3DA-2DF4-B2AA-02E47082B7EF}"/>
              </a:ext>
            </a:extLst>
          </p:cNvPr>
          <p:cNvCxnSpPr>
            <a:cxnSpLocks/>
            <a:stCxn id="48" idx="1"/>
          </p:cNvCxnSpPr>
          <p:nvPr/>
        </p:nvCxnSpPr>
        <p:spPr>
          <a:xfrm rot="10800000">
            <a:off x="5699052" y="2092380"/>
            <a:ext cx="935707" cy="781083"/>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12C481A0-B5AF-7305-1EEF-90ACE4671549}"/>
              </a:ext>
            </a:extLst>
          </p:cNvPr>
          <p:cNvSpPr txBox="1"/>
          <p:nvPr/>
        </p:nvSpPr>
        <p:spPr>
          <a:xfrm>
            <a:off x="-1" y="0"/>
            <a:ext cx="7329377"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 by GRU</a:t>
            </a:r>
            <a:endParaRPr lang="zh-TW" altLang="en-US" sz="1600" b="1">
              <a:latin typeface="標楷體" panose="03000509000000000000" pitchFamily="65" charset="-120"/>
              <a:ea typeface="標楷體" panose="03000509000000000000" pitchFamily="65" charset="-120"/>
            </a:endParaRPr>
          </a:p>
        </p:txBody>
      </p:sp>
      <p:pic>
        <p:nvPicPr>
          <p:cNvPr id="2" name="圖片 1">
            <a:extLst>
              <a:ext uri="{FF2B5EF4-FFF2-40B4-BE49-F238E27FC236}">
                <a16:creationId xmlns:a16="http://schemas.microsoft.com/office/drawing/2014/main" id="{46361605-A533-7014-23CD-A974F0E99BA8}"/>
              </a:ext>
            </a:extLst>
          </p:cNvPr>
          <p:cNvPicPr>
            <a:picLocks noChangeAspect="1"/>
          </p:cNvPicPr>
          <p:nvPr/>
        </p:nvPicPr>
        <p:blipFill>
          <a:blip r:embed="rId2"/>
          <a:stretch>
            <a:fillRect/>
          </a:stretch>
        </p:blipFill>
        <p:spPr>
          <a:xfrm>
            <a:off x="87021" y="650695"/>
            <a:ext cx="339321" cy="133229"/>
          </a:xfrm>
          <a:prstGeom prst="rect">
            <a:avLst/>
          </a:prstGeom>
          <a:noFill/>
        </p:spPr>
      </p:pic>
      <p:sp>
        <p:nvSpPr>
          <p:cNvPr id="6" name="文字方塊 5">
            <a:extLst>
              <a:ext uri="{FF2B5EF4-FFF2-40B4-BE49-F238E27FC236}">
                <a16:creationId xmlns:a16="http://schemas.microsoft.com/office/drawing/2014/main" id="{F7DFA53F-9223-7F4E-A931-AAE0EFE23BE8}"/>
              </a:ext>
            </a:extLst>
          </p:cNvPr>
          <p:cNvSpPr txBox="1"/>
          <p:nvPr/>
        </p:nvSpPr>
        <p:spPr>
          <a:xfrm>
            <a:off x="497957" y="338977"/>
            <a:ext cx="5895527"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GRU</a:t>
            </a:r>
            <a:r>
              <a:rPr lang="zh-TW" altLang="en-US" sz="1400" b="1">
                <a:latin typeface="標楷體" panose="03000509000000000000" pitchFamily="65" charset="-120"/>
                <a:ea typeface="標楷體" panose="03000509000000000000" pitchFamily="65" charset="-120"/>
              </a:rPr>
              <a:t>解碼器及端到端模型並設定</a:t>
            </a:r>
            <a:r>
              <a:rPr lang="en-US" altLang="zh-TW" sz="1400" b="1">
                <a:latin typeface="標楷體" panose="03000509000000000000" pitchFamily="65" charset="-120"/>
                <a:ea typeface="標楷體" panose="03000509000000000000" pitchFamily="65" charset="-120"/>
              </a:rPr>
              <a:t>compile</a:t>
            </a:r>
            <a:endParaRPr lang="zh-TW" altLang="en-US" sz="1400"/>
          </a:p>
        </p:txBody>
      </p:sp>
      <p:sp>
        <p:nvSpPr>
          <p:cNvPr id="11" name="文字方塊 10">
            <a:extLst>
              <a:ext uri="{FF2B5EF4-FFF2-40B4-BE49-F238E27FC236}">
                <a16:creationId xmlns:a16="http://schemas.microsoft.com/office/drawing/2014/main" id="{20EBE8DF-EB79-F15C-5E4A-CA1A89B95ACF}"/>
              </a:ext>
            </a:extLst>
          </p:cNvPr>
          <p:cNvSpPr txBox="1"/>
          <p:nvPr/>
        </p:nvSpPr>
        <p:spPr>
          <a:xfrm>
            <a:off x="497957" y="3697053"/>
            <a:ext cx="5895527" cy="461665"/>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history_seq2seq_gru = seq2seq_rnn.fit(train_ds,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 validation_data=val_ds)</a:t>
            </a:r>
            <a:endParaRPr lang="zh-TW" altLang="en-US" sz="1200" b="0">
              <a:solidFill>
                <a:srgbClr val="000000"/>
              </a:solidFill>
              <a:effectLst/>
              <a:latin typeface="標楷體" panose="03000509000000000000" pitchFamily="65" charset="-120"/>
              <a:ea typeface="標楷體" panose="03000509000000000000" pitchFamily="65" charset="-120"/>
            </a:endParaRPr>
          </a:p>
        </p:txBody>
      </p:sp>
      <p:sp>
        <p:nvSpPr>
          <p:cNvPr id="17" name="文字方塊 16">
            <a:extLst>
              <a:ext uri="{FF2B5EF4-FFF2-40B4-BE49-F238E27FC236}">
                <a16:creationId xmlns:a16="http://schemas.microsoft.com/office/drawing/2014/main" id="{E3126AA7-6EBF-E640-51AC-B25B18CAD532}"/>
              </a:ext>
            </a:extLst>
          </p:cNvPr>
          <p:cNvSpPr txBox="1"/>
          <p:nvPr/>
        </p:nvSpPr>
        <p:spPr>
          <a:xfrm>
            <a:off x="497955" y="3393527"/>
            <a:ext cx="5895527"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6.</a:t>
            </a:r>
            <a:r>
              <a:rPr lang="zh-TW" altLang="en-US" sz="1400" b="1">
                <a:latin typeface="標楷體" panose="03000509000000000000" pitchFamily="65" charset="-120"/>
                <a:ea typeface="標楷體" panose="03000509000000000000" pitchFamily="65" charset="-120"/>
              </a:rPr>
              <a:t>訓練模型</a:t>
            </a:r>
            <a:endParaRPr lang="en-US" altLang="zh-TW" sz="1400">
              <a:solidFill>
                <a:srgbClr val="C0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763042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0AAE8979-C5A8-D2B8-331E-561759A402EC}"/>
              </a:ext>
            </a:extLst>
          </p:cNvPr>
          <p:cNvSpPr>
            <a:spLocks noGrp="1"/>
          </p:cNvSpPr>
          <p:nvPr>
            <p:ph type="sldNum" sz="quarter" idx="12"/>
          </p:nvPr>
        </p:nvSpPr>
        <p:spPr/>
        <p:txBody>
          <a:bodyPr/>
          <a:lstStyle/>
          <a:p>
            <a:fld id="{FCF3ABE6-1E2C-49E4-947A-D3493A2513D2}" type="slidenum">
              <a:rPr lang="zh-TW" altLang="en-US" smtClean="0"/>
              <a:t>51</a:t>
            </a:fld>
            <a:endParaRPr lang="zh-TW" altLang="en-US"/>
          </a:p>
        </p:txBody>
      </p:sp>
      <p:sp>
        <p:nvSpPr>
          <p:cNvPr id="5" name="文字方塊 4">
            <a:extLst>
              <a:ext uri="{FF2B5EF4-FFF2-40B4-BE49-F238E27FC236}">
                <a16:creationId xmlns:a16="http://schemas.microsoft.com/office/drawing/2014/main" id="{99B8E585-B6E1-9E70-209A-9D885B406C5C}"/>
              </a:ext>
            </a:extLst>
          </p:cNvPr>
          <p:cNvSpPr txBox="1"/>
          <p:nvPr/>
        </p:nvSpPr>
        <p:spPr>
          <a:xfrm>
            <a:off x="0" y="0"/>
            <a:ext cx="7329377"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 by GRU</a:t>
            </a:r>
            <a:endParaRPr lang="zh-TW" altLang="en-US" sz="1600" b="1">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A3D86F34-67A9-535F-B907-85C9FDD31718}"/>
              </a:ext>
            </a:extLst>
          </p:cNvPr>
          <p:cNvSpPr txBox="1"/>
          <p:nvPr/>
        </p:nvSpPr>
        <p:spPr>
          <a:xfrm>
            <a:off x="522768" y="688770"/>
            <a:ext cx="5686646"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history_seq2seq_gru.history[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history_seq2seq_gru.history[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plt.gcf().set_facecolor(</a:t>
            </a:r>
            <a:r>
              <a:rPr lang="en-US" altLang="zh-TW" sz="1200" b="0">
                <a:solidFill>
                  <a:srgbClr val="A31515"/>
                </a:solidFill>
                <a:effectLst/>
                <a:latin typeface="標楷體" panose="03000509000000000000" pitchFamily="65" charset="-120"/>
                <a:ea typeface="標楷體" panose="03000509000000000000" pitchFamily="65" charset="-120"/>
              </a:rPr>
              <a:t>'silver'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accuracy:seq2seq by GRU"</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sp>
        <p:nvSpPr>
          <p:cNvPr id="12" name="文字方塊 11">
            <a:extLst>
              <a:ext uri="{FF2B5EF4-FFF2-40B4-BE49-F238E27FC236}">
                <a16:creationId xmlns:a16="http://schemas.microsoft.com/office/drawing/2014/main" id="{E5425773-E829-41A7-A625-09D39CEA42CE}"/>
              </a:ext>
            </a:extLst>
          </p:cNvPr>
          <p:cNvSpPr txBox="1"/>
          <p:nvPr/>
        </p:nvSpPr>
        <p:spPr>
          <a:xfrm>
            <a:off x="522767" y="380998"/>
            <a:ext cx="5686646"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7.</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pic>
        <p:nvPicPr>
          <p:cNvPr id="3" name="圖片 2">
            <a:extLst>
              <a:ext uri="{FF2B5EF4-FFF2-40B4-BE49-F238E27FC236}">
                <a16:creationId xmlns:a16="http://schemas.microsoft.com/office/drawing/2014/main" id="{B9E24B0C-2773-308A-6AC9-D3CE6E82C51E}"/>
              </a:ext>
            </a:extLst>
          </p:cNvPr>
          <p:cNvPicPr>
            <a:picLocks noChangeAspect="1"/>
          </p:cNvPicPr>
          <p:nvPr/>
        </p:nvPicPr>
        <p:blipFill>
          <a:blip r:embed="rId2"/>
          <a:stretch>
            <a:fillRect/>
          </a:stretch>
        </p:blipFill>
        <p:spPr>
          <a:xfrm>
            <a:off x="6942137" y="688770"/>
            <a:ext cx="4860000" cy="3882746"/>
          </a:xfrm>
          <a:prstGeom prst="rect">
            <a:avLst/>
          </a:prstGeom>
        </p:spPr>
      </p:pic>
      <p:pic>
        <p:nvPicPr>
          <p:cNvPr id="7" name="圖片 6">
            <a:extLst>
              <a:ext uri="{FF2B5EF4-FFF2-40B4-BE49-F238E27FC236}">
                <a16:creationId xmlns:a16="http://schemas.microsoft.com/office/drawing/2014/main" id="{0BCE7BFF-56FB-CCA7-58DB-C76B9924EC7B}"/>
              </a:ext>
            </a:extLst>
          </p:cNvPr>
          <p:cNvPicPr>
            <a:picLocks noChangeAspect="1"/>
          </p:cNvPicPr>
          <p:nvPr/>
        </p:nvPicPr>
        <p:blipFill>
          <a:blip r:embed="rId3"/>
          <a:stretch>
            <a:fillRect/>
          </a:stretch>
        </p:blipFill>
        <p:spPr>
          <a:xfrm>
            <a:off x="126735" y="729467"/>
            <a:ext cx="339321" cy="133229"/>
          </a:xfrm>
          <a:prstGeom prst="rect">
            <a:avLst/>
          </a:prstGeom>
          <a:noFill/>
        </p:spPr>
      </p:pic>
    </p:spTree>
    <p:extLst>
      <p:ext uri="{BB962C8B-B14F-4D97-AF65-F5344CB8AC3E}">
        <p14:creationId xmlns:p14="http://schemas.microsoft.com/office/powerpoint/2010/main" val="853807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FE6DC4F0-78F4-45DC-5BAC-9B408E623D6B}"/>
              </a:ext>
            </a:extLst>
          </p:cNvPr>
          <p:cNvSpPr txBox="1"/>
          <p:nvPr/>
        </p:nvSpPr>
        <p:spPr>
          <a:xfrm>
            <a:off x="494017" y="690564"/>
            <a:ext cx="5976000" cy="3600986"/>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numpy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np</a:t>
            </a:r>
          </a:p>
          <a:p>
            <a:r>
              <a:rPr lang="en-US" altLang="zh-TW" sz="1200" b="0">
                <a:solidFill>
                  <a:srgbClr val="000000"/>
                </a:solidFill>
                <a:effectLst/>
                <a:latin typeface="標楷體" panose="03000509000000000000" pitchFamily="65" charset="-120"/>
                <a:ea typeface="標楷體" panose="03000509000000000000" pitchFamily="65" charset="-120"/>
              </a:rPr>
              <a:t>spa_vocab = target_vectorization.get_vocabulary()</a:t>
            </a:r>
          </a:p>
          <a:p>
            <a:r>
              <a:rPr lang="en-US" altLang="zh-TW" sz="1200" b="0">
                <a:solidFill>
                  <a:srgbClr val="000000"/>
                </a:solidFill>
                <a:effectLst/>
                <a:latin typeface="標楷體" panose="03000509000000000000" pitchFamily="65" charset="-120"/>
                <a:ea typeface="標楷體" panose="03000509000000000000" pitchFamily="65" charset="-120"/>
              </a:rPr>
              <a:t>spa_index_lookup = </a:t>
            </a:r>
            <a:r>
              <a:rPr lang="en-US" altLang="zh-TW" sz="1200" b="0">
                <a:solidFill>
                  <a:srgbClr val="257693"/>
                </a:solidFill>
                <a:effectLst/>
                <a:latin typeface="標楷體" panose="03000509000000000000" pitchFamily="65" charset="-120"/>
                <a:ea typeface="標楷體" panose="03000509000000000000" pitchFamily="65" charset="-120"/>
              </a:rPr>
              <a:t>dict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zip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(spa_vocab)), spa_vocab))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max_decoded_sentence_length = </a:t>
            </a:r>
            <a:r>
              <a:rPr lang="en-US" altLang="zh-TW" sz="1200" b="0">
                <a:solidFill>
                  <a:srgbClr val="116644"/>
                </a:solidFill>
                <a:effectLst/>
                <a:latin typeface="標楷體" panose="03000509000000000000" pitchFamily="65" charset="-120"/>
                <a:ea typeface="標楷體" panose="03000509000000000000" pitchFamily="65" charset="-120"/>
              </a:rPr>
              <a:t>20</a:t>
            </a:r>
            <a:endParaRPr lang="en-US" altLang="zh-TW" sz="1200" b="0">
              <a:solidFill>
                <a:srgbClr val="000000"/>
              </a:solidFill>
              <a:effectLst/>
              <a:latin typeface="標楷體" panose="03000509000000000000" pitchFamily="65" charset="-120"/>
              <a:ea typeface="標楷體" panose="03000509000000000000" pitchFamily="65" charset="-120"/>
            </a:endParaRP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decode_sequence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input_sentence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tokenized_input_sentence = source_vectorization([input_sentence])</a:t>
            </a:r>
          </a:p>
          <a:p>
            <a:r>
              <a:rPr lang="en-US" altLang="zh-TW" sz="1200" b="0">
                <a:solidFill>
                  <a:srgbClr val="000000"/>
                </a:solidFill>
                <a:effectLst/>
                <a:latin typeface="標楷體" panose="03000509000000000000" pitchFamily="65" charset="-120"/>
                <a:ea typeface="標楷體" panose="03000509000000000000" pitchFamily="65" charset="-120"/>
              </a:rPr>
              <a:t>    decoded_sentence = </a:t>
            </a:r>
            <a:r>
              <a:rPr lang="en-US" altLang="zh-TW" sz="1200" b="0">
                <a:solidFill>
                  <a:srgbClr val="A31515"/>
                </a:solidFill>
                <a:effectLst/>
                <a:latin typeface="標楷體" panose="03000509000000000000" pitchFamily="65" charset="-120"/>
                <a:ea typeface="標楷體" panose="03000509000000000000" pitchFamily="65" charset="-120"/>
              </a:rPr>
              <a:t>"[start]"</a:t>
            </a:r>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i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(max_decoded_sentence_length):</a:t>
            </a:r>
          </a:p>
          <a:p>
            <a:r>
              <a:rPr lang="en-US" altLang="zh-TW" sz="1200" b="0">
                <a:solidFill>
                  <a:srgbClr val="000000"/>
                </a:solidFill>
                <a:effectLst/>
                <a:latin typeface="標楷體" panose="03000509000000000000" pitchFamily="65" charset="-120"/>
                <a:ea typeface="標楷體" panose="03000509000000000000" pitchFamily="65" charset="-120"/>
              </a:rPr>
              <a:t>        tokenized_target_sentence = target_vectorization([decoded_sentence])</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next_token_predictions = seq2seq_rnn.predict(</a:t>
            </a:r>
          </a:p>
          <a:p>
            <a:r>
              <a:rPr lang="en-US" altLang="zh-TW" sz="1200" b="0">
                <a:solidFill>
                  <a:srgbClr val="000000"/>
                </a:solidFill>
                <a:effectLst/>
                <a:latin typeface="標楷體" panose="03000509000000000000" pitchFamily="65" charset="-120"/>
                <a:ea typeface="標楷體" panose="03000509000000000000" pitchFamily="65" charset="-120"/>
              </a:rPr>
              <a:t>            [tokenized_input_sentence, tokenized_target_sentence])</a:t>
            </a:r>
          </a:p>
          <a:p>
            <a:r>
              <a:rPr lang="en-US" altLang="zh-TW" sz="1200" b="0">
                <a:solidFill>
                  <a:srgbClr val="000000"/>
                </a:solidFill>
                <a:effectLst/>
                <a:latin typeface="標楷體" panose="03000509000000000000" pitchFamily="65" charset="-120"/>
                <a:ea typeface="標楷體" panose="03000509000000000000" pitchFamily="65" charset="-120"/>
              </a:rPr>
              <a:t>        sampled_token_index = np.argmax(next_token_predictions[</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i, :])  </a:t>
            </a:r>
          </a:p>
          <a:p>
            <a:r>
              <a:rPr lang="en-US" altLang="zh-TW" sz="1200" b="0">
                <a:solidFill>
                  <a:srgbClr val="000000"/>
                </a:solidFill>
                <a:effectLst/>
                <a:latin typeface="標楷體" panose="03000509000000000000" pitchFamily="65" charset="-120"/>
                <a:ea typeface="標楷體" panose="03000509000000000000" pitchFamily="65" charset="-120"/>
              </a:rPr>
              <a:t>        sampled_token = spa_index_lookup[sampled_token_index]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decoded_sentence += </a:t>
            </a:r>
            <a:r>
              <a:rPr lang="en-US" altLang="zh-TW" sz="1200" b="0">
                <a:solidFill>
                  <a:srgbClr val="A31515"/>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 + sampled_token</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sampled_token == </a:t>
            </a:r>
            <a:r>
              <a:rPr lang="en-US" altLang="zh-TW" sz="1200" b="0">
                <a:solidFill>
                  <a:srgbClr val="A31515"/>
                </a:solidFill>
                <a:effectLst/>
                <a:latin typeface="標楷體" panose="03000509000000000000" pitchFamily="65" charset="-120"/>
                <a:ea typeface="標楷體" panose="03000509000000000000" pitchFamily="65" charset="-120"/>
              </a:rPr>
              <a:t>"[end]"</a:t>
            </a:r>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break</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decoded_sentence</a:t>
            </a:r>
          </a:p>
        </p:txBody>
      </p:sp>
      <p:sp>
        <p:nvSpPr>
          <p:cNvPr id="11" name="文字方塊 10">
            <a:extLst>
              <a:ext uri="{FF2B5EF4-FFF2-40B4-BE49-F238E27FC236}">
                <a16:creationId xmlns:a16="http://schemas.microsoft.com/office/drawing/2014/main" id="{E9248327-D63E-DC4B-A7C8-C89BA6398334}"/>
              </a:ext>
            </a:extLst>
          </p:cNvPr>
          <p:cNvSpPr txBox="1"/>
          <p:nvPr/>
        </p:nvSpPr>
        <p:spPr>
          <a:xfrm>
            <a:off x="6842610" y="714249"/>
            <a:ext cx="522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準備一個字典，用來將預測出的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由索引值轉換為字串</a:t>
            </a:r>
            <a:endParaRPr lang="zh-TW" altLang="en-US" sz="1200">
              <a:solidFill>
                <a:schemeClr val="accent1">
                  <a:lumMod val="75000"/>
                </a:schemeClr>
              </a:solidFill>
            </a:endParaRPr>
          </a:p>
        </p:txBody>
      </p:sp>
      <p:sp>
        <p:nvSpPr>
          <p:cNvPr id="13" name="文字方塊 12">
            <a:extLst>
              <a:ext uri="{FF2B5EF4-FFF2-40B4-BE49-F238E27FC236}">
                <a16:creationId xmlns:a16="http://schemas.microsoft.com/office/drawing/2014/main" id="{F74AC883-1D2D-49CE-16DC-CCA49650C11E}"/>
              </a:ext>
            </a:extLst>
          </p:cNvPr>
          <p:cNvSpPr txBox="1"/>
          <p:nvPr/>
        </p:nvSpPr>
        <p:spPr>
          <a:xfrm>
            <a:off x="6842610" y="1992863"/>
            <a:ext cx="522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種子</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endParaRPr lang="zh-TW" altLang="en-US" sz="1200">
              <a:solidFill>
                <a:schemeClr val="accent1">
                  <a:lumMod val="75000"/>
                </a:schemeClr>
              </a:solidFill>
            </a:endParaRPr>
          </a:p>
        </p:txBody>
      </p:sp>
      <p:sp>
        <p:nvSpPr>
          <p:cNvPr id="15" name="文字方塊 14">
            <a:extLst>
              <a:ext uri="{FF2B5EF4-FFF2-40B4-BE49-F238E27FC236}">
                <a16:creationId xmlns:a16="http://schemas.microsoft.com/office/drawing/2014/main" id="{A84D7202-DDDA-775C-D293-7CE88BFA153B}"/>
              </a:ext>
            </a:extLst>
          </p:cNvPr>
          <p:cNvSpPr txBox="1"/>
          <p:nvPr/>
        </p:nvSpPr>
        <p:spPr>
          <a:xfrm>
            <a:off x="6842610" y="2486357"/>
            <a:ext cx="522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取樣下一個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選擇機率最大的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endParaRPr lang="zh-TW" altLang="en-US" sz="1200">
              <a:solidFill>
                <a:schemeClr val="accent1">
                  <a:lumMod val="75000"/>
                </a:schemeClr>
              </a:solidFill>
            </a:endParaRPr>
          </a:p>
        </p:txBody>
      </p:sp>
      <p:sp>
        <p:nvSpPr>
          <p:cNvPr id="17" name="文字方塊 16">
            <a:extLst>
              <a:ext uri="{FF2B5EF4-FFF2-40B4-BE49-F238E27FC236}">
                <a16:creationId xmlns:a16="http://schemas.microsoft.com/office/drawing/2014/main" id="{98CBF769-6B24-77E1-ECAA-CEF5372104F9}"/>
              </a:ext>
            </a:extLst>
          </p:cNvPr>
          <p:cNvSpPr txBox="1"/>
          <p:nvPr/>
        </p:nvSpPr>
        <p:spPr>
          <a:xfrm>
            <a:off x="6791111" y="3074727"/>
            <a:ext cx="522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將下一個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的預測結果</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為一索引</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轉換為字串，並把他</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append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到生成的句</a:t>
            </a:r>
            <a:endParaRPr lang="en-US" altLang="zh-TW" sz="1200" b="0">
              <a:solidFill>
                <a:schemeClr val="accent1">
                  <a:lumMod val="75000"/>
                </a:schemeClr>
              </a:solidFill>
              <a:effectLst/>
              <a:latin typeface="標楷體" panose="03000509000000000000" pitchFamily="65" charset="-120"/>
              <a:ea typeface="標楷體" panose="03000509000000000000" pitchFamily="65" charset="-120"/>
            </a:endParaRPr>
          </a:p>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子中</a:t>
            </a:r>
            <a:endParaRPr lang="zh-TW" altLang="en-US" sz="1200">
              <a:solidFill>
                <a:schemeClr val="accent1">
                  <a:lumMod val="75000"/>
                </a:schemeClr>
              </a:solidFill>
            </a:endParaRPr>
          </a:p>
        </p:txBody>
      </p:sp>
      <p:sp>
        <p:nvSpPr>
          <p:cNvPr id="19" name="文字方塊 18">
            <a:extLst>
              <a:ext uri="{FF2B5EF4-FFF2-40B4-BE49-F238E27FC236}">
                <a16:creationId xmlns:a16="http://schemas.microsoft.com/office/drawing/2014/main" id="{237B71A8-DC92-3B07-4EC4-ABBDBCC33874}"/>
              </a:ext>
            </a:extLst>
          </p:cNvPr>
          <p:cNvSpPr txBox="1"/>
          <p:nvPr/>
        </p:nvSpPr>
        <p:spPr>
          <a:xfrm>
            <a:off x="6791111" y="3871432"/>
            <a:ext cx="522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結束條件</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取樣到代表停止的字元</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([end])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，或達到最大的長度</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(max_decoded_sentence_length)</a:t>
            </a:r>
          </a:p>
        </p:txBody>
      </p:sp>
      <p:cxnSp>
        <p:nvCxnSpPr>
          <p:cNvPr id="21" name="接點: 肘形 20">
            <a:extLst>
              <a:ext uri="{FF2B5EF4-FFF2-40B4-BE49-F238E27FC236}">
                <a16:creationId xmlns:a16="http://schemas.microsoft.com/office/drawing/2014/main" id="{C16B1E37-E599-A86F-F1BD-1B0C33C53E07}"/>
              </a:ext>
            </a:extLst>
          </p:cNvPr>
          <p:cNvCxnSpPr>
            <a:stCxn id="11" idx="1"/>
          </p:cNvCxnSpPr>
          <p:nvPr/>
        </p:nvCxnSpPr>
        <p:spPr>
          <a:xfrm rot="10800000" flipV="1">
            <a:off x="5459474" y="852749"/>
            <a:ext cx="1383137" cy="322672"/>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F46D86BF-F403-E318-683E-DF557BFA2155}"/>
              </a:ext>
            </a:extLst>
          </p:cNvPr>
          <p:cNvCxnSpPr>
            <a:cxnSpLocks/>
            <a:stCxn id="13" idx="1"/>
          </p:cNvCxnSpPr>
          <p:nvPr/>
        </p:nvCxnSpPr>
        <p:spPr>
          <a:xfrm flipH="1" flipV="1">
            <a:off x="3242957" y="2131362"/>
            <a:ext cx="3599653"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接點: 肘形 25">
            <a:extLst>
              <a:ext uri="{FF2B5EF4-FFF2-40B4-BE49-F238E27FC236}">
                <a16:creationId xmlns:a16="http://schemas.microsoft.com/office/drawing/2014/main" id="{805F892E-2D36-444B-F00D-34CBCB036CCF}"/>
              </a:ext>
            </a:extLst>
          </p:cNvPr>
          <p:cNvCxnSpPr>
            <a:cxnSpLocks/>
            <a:stCxn id="15" idx="1"/>
          </p:cNvCxnSpPr>
          <p:nvPr/>
        </p:nvCxnSpPr>
        <p:spPr>
          <a:xfrm rot="10800000" flipV="1">
            <a:off x="6151048" y="2624856"/>
            <a:ext cx="691563" cy="610973"/>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接點: 肘形 39">
            <a:extLst>
              <a:ext uri="{FF2B5EF4-FFF2-40B4-BE49-F238E27FC236}">
                <a16:creationId xmlns:a16="http://schemas.microsoft.com/office/drawing/2014/main" id="{D7F8BA23-2352-209B-FC6C-EB2B2A0AF34E}"/>
              </a:ext>
            </a:extLst>
          </p:cNvPr>
          <p:cNvCxnSpPr>
            <a:cxnSpLocks/>
            <a:stCxn id="17" idx="1"/>
          </p:cNvCxnSpPr>
          <p:nvPr/>
        </p:nvCxnSpPr>
        <p:spPr>
          <a:xfrm rot="10800000" flipV="1">
            <a:off x="5316289" y="3305560"/>
            <a:ext cx="1474823" cy="125212"/>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接點: 肘形 44">
            <a:extLst>
              <a:ext uri="{FF2B5EF4-FFF2-40B4-BE49-F238E27FC236}">
                <a16:creationId xmlns:a16="http://schemas.microsoft.com/office/drawing/2014/main" id="{70F656A3-CA34-0459-6342-A63279D5E76B}"/>
              </a:ext>
            </a:extLst>
          </p:cNvPr>
          <p:cNvCxnSpPr>
            <a:cxnSpLocks/>
            <a:stCxn id="19" idx="1"/>
          </p:cNvCxnSpPr>
          <p:nvPr/>
        </p:nvCxnSpPr>
        <p:spPr>
          <a:xfrm rot="10800000">
            <a:off x="3558373" y="3785191"/>
            <a:ext cx="3232739" cy="317074"/>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文字方塊 51">
            <a:extLst>
              <a:ext uri="{FF2B5EF4-FFF2-40B4-BE49-F238E27FC236}">
                <a16:creationId xmlns:a16="http://schemas.microsoft.com/office/drawing/2014/main" id="{E84E289C-C696-7415-336D-A6A493823CCD}"/>
              </a:ext>
            </a:extLst>
          </p:cNvPr>
          <p:cNvSpPr txBox="1"/>
          <p:nvPr/>
        </p:nvSpPr>
        <p:spPr>
          <a:xfrm>
            <a:off x="0" y="0"/>
            <a:ext cx="7329377"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 by GRU</a:t>
            </a:r>
            <a:endParaRPr lang="zh-TW" altLang="en-US" sz="1400" b="1">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B5F932B3-2CAD-F4CF-0A36-0933EFAC4BF4}"/>
              </a:ext>
            </a:extLst>
          </p:cNvPr>
          <p:cNvSpPr txBox="1"/>
          <p:nvPr/>
        </p:nvSpPr>
        <p:spPr>
          <a:xfrm>
            <a:off x="494018" y="4540349"/>
            <a:ext cx="5976000" cy="1200329"/>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test_eng_texts = [pair[</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pair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test_pairs]</a:t>
            </a:r>
          </a:p>
          <a:p>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_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a:solidFill>
                  <a:srgbClr val="116644"/>
                </a:solidFill>
                <a:latin typeface="標楷體" panose="03000509000000000000" pitchFamily="65" charset="-120"/>
                <a:ea typeface="標楷體" panose="03000509000000000000" pitchFamily="65" charset="-120"/>
              </a:rPr>
              <a:t>6</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input_sentence = random.choice(test_eng_texts)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(input_sentence)</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(decode_sequence(input_sentence))</a:t>
            </a:r>
          </a:p>
        </p:txBody>
      </p:sp>
      <p:sp>
        <p:nvSpPr>
          <p:cNvPr id="8" name="文字方塊 7">
            <a:extLst>
              <a:ext uri="{FF2B5EF4-FFF2-40B4-BE49-F238E27FC236}">
                <a16:creationId xmlns:a16="http://schemas.microsoft.com/office/drawing/2014/main" id="{6FD50726-AC3E-B36F-FE22-991E819A1028}"/>
              </a:ext>
            </a:extLst>
          </p:cNvPr>
          <p:cNvSpPr txBox="1"/>
          <p:nvPr/>
        </p:nvSpPr>
        <p:spPr>
          <a:xfrm>
            <a:off x="6729288" y="4538246"/>
            <a:ext cx="5348501" cy="2123658"/>
          </a:xfrm>
          <a:prstGeom prst="rect">
            <a:avLst/>
          </a:prstGeom>
          <a:noFill/>
        </p:spPr>
        <p:txBody>
          <a:bodyPr wrap="square">
            <a:spAutoFit/>
          </a:bodyPr>
          <a:lstStyle/>
          <a:p>
            <a:r>
              <a:rPr lang="en-US" altLang="zh-TW" sz="1200" b="0" i="0">
                <a:solidFill>
                  <a:srgbClr val="212121"/>
                </a:solidFill>
                <a:effectLst/>
                <a:latin typeface="標楷體" panose="03000509000000000000" pitchFamily="65" charset="-120"/>
                <a:ea typeface="標楷體" panose="03000509000000000000" pitchFamily="65" charset="-120"/>
              </a:rPr>
              <a:t>-</a:t>
            </a:r>
          </a:p>
          <a:p>
            <a:r>
              <a:rPr lang="en-US" altLang="zh-TW" sz="1200" b="0" i="0">
                <a:solidFill>
                  <a:srgbClr val="212121"/>
                </a:solidFill>
                <a:effectLst/>
                <a:latin typeface="標楷體" panose="03000509000000000000" pitchFamily="65" charset="-120"/>
                <a:ea typeface="標楷體" panose="03000509000000000000" pitchFamily="65" charset="-120"/>
              </a:rPr>
              <a:t>The French were defeated at Waterloo.</a:t>
            </a:r>
            <a:endParaRPr lang="en-US" altLang="zh-TW" sz="1200">
              <a:solidFill>
                <a:srgbClr val="212121"/>
              </a:solidFill>
              <a:latin typeface="標楷體" panose="03000509000000000000" pitchFamily="65" charset="-120"/>
              <a:ea typeface="標楷體" panose="03000509000000000000" pitchFamily="65" charset="-120"/>
            </a:endParaRPr>
          </a:p>
          <a:p>
            <a:r>
              <a:rPr lang="es-ES" altLang="zh-TW" sz="1200">
                <a:solidFill>
                  <a:srgbClr val="212121"/>
                </a:solidFill>
                <a:latin typeface="標楷體" panose="03000509000000000000" pitchFamily="65" charset="-120"/>
                <a:ea typeface="標楷體" panose="03000509000000000000" pitchFamily="65" charset="-120"/>
              </a:rPr>
              <a:t>[start] los zapatos fueron [UNK] en [UNK] [end]</a:t>
            </a:r>
          </a:p>
          <a:p>
            <a:endParaRPr lang="es-ES" altLang="zh-TW" sz="1200">
              <a:solidFill>
                <a:srgbClr val="212121"/>
              </a:solidFill>
              <a:latin typeface="標楷體" panose="03000509000000000000" pitchFamily="65" charset="-120"/>
              <a:ea typeface="標楷體" panose="03000509000000000000" pitchFamily="65" charset="-120"/>
            </a:endParaRPr>
          </a:p>
          <a:p>
            <a:r>
              <a:rPr lang="en-US" altLang="zh-TW" sz="1200">
                <a:solidFill>
                  <a:srgbClr val="212121"/>
                </a:solidFill>
                <a:latin typeface="標楷體" panose="03000509000000000000" pitchFamily="65" charset="-120"/>
                <a:ea typeface="標楷體" panose="03000509000000000000" pitchFamily="65" charset="-120"/>
              </a:rPr>
              <a:t>-</a:t>
            </a:r>
          </a:p>
          <a:p>
            <a:r>
              <a:rPr lang="en-US" altLang="zh-TW" sz="1200">
                <a:solidFill>
                  <a:srgbClr val="212121"/>
                </a:solidFill>
                <a:latin typeface="標楷體" panose="03000509000000000000" pitchFamily="65" charset="-120"/>
                <a:ea typeface="標楷體" panose="03000509000000000000" pitchFamily="65" charset="-120"/>
              </a:rPr>
              <a:t>It seems that he knows everything.</a:t>
            </a:r>
          </a:p>
          <a:p>
            <a:r>
              <a:rPr lang="es-ES" altLang="zh-TW" sz="1200">
                <a:solidFill>
                  <a:srgbClr val="212121"/>
                </a:solidFill>
                <a:latin typeface="標楷體" panose="03000509000000000000" pitchFamily="65" charset="-120"/>
                <a:ea typeface="標楷體" panose="03000509000000000000" pitchFamily="65" charset="-120"/>
              </a:rPr>
              <a:t>[start] parece que él sabe todo [end]</a:t>
            </a:r>
          </a:p>
          <a:p>
            <a:endParaRPr lang="es-ES" altLang="zh-TW" sz="1200">
              <a:solidFill>
                <a:srgbClr val="212121"/>
              </a:solidFill>
              <a:latin typeface="標楷體" panose="03000509000000000000" pitchFamily="65" charset="-120"/>
              <a:ea typeface="標楷體" panose="03000509000000000000" pitchFamily="65" charset="-120"/>
            </a:endParaRPr>
          </a:p>
          <a:p>
            <a:r>
              <a:rPr lang="en-US" altLang="zh-TW" sz="1200">
                <a:solidFill>
                  <a:srgbClr val="212121"/>
                </a:solidFill>
                <a:latin typeface="標楷體" panose="03000509000000000000" pitchFamily="65" charset="-120"/>
                <a:ea typeface="標楷體" panose="03000509000000000000" pitchFamily="65" charset="-120"/>
              </a:rPr>
              <a:t>-</a:t>
            </a:r>
          </a:p>
          <a:p>
            <a:r>
              <a:rPr lang="en-US" altLang="zh-TW" sz="1200">
                <a:solidFill>
                  <a:srgbClr val="212121"/>
                </a:solidFill>
                <a:latin typeface="標楷體" panose="03000509000000000000" pitchFamily="65" charset="-120"/>
                <a:ea typeface="標楷體" panose="03000509000000000000" pitchFamily="65" charset="-120"/>
              </a:rPr>
              <a:t>I'll call you if I need you.</a:t>
            </a:r>
          </a:p>
          <a:p>
            <a:r>
              <a:rPr lang="es-ES" altLang="zh-TW" sz="1200">
                <a:solidFill>
                  <a:srgbClr val="212121"/>
                </a:solidFill>
                <a:latin typeface="標楷體" panose="03000509000000000000" pitchFamily="65" charset="-120"/>
                <a:ea typeface="標楷體" panose="03000509000000000000" pitchFamily="65" charset="-120"/>
              </a:rPr>
              <a:t>[start] te llamaré si te lo quiero [end]</a:t>
            </a:r>
            <a:endParaRPr lang="en-US" altLang="zh-TW" sz="1200">
              <a:solidFill>
                <a:srgbClr val="212121"/>
              </a:solidFill>
              <a:latin typeface="標楷體" panose="03000509000000000000" pitchFamily="65" charset="-120"/>
              <a:ea typeface="標楷體" panose="03000509000000000000" pitchFamily="65" charset="-120"/>
            </a:endParaRPr>
          </a:p>
        </p:txBody>
      </p:sp>
      <p:sp>
        <p:nvSpPr>
          <p:cNvPr id="10" name="箭號: 向上 9">
            <a:extLst>
              <a:ext uri="{FF2B5EF4-FFF2-40B4-BE49-F238E27FC236}">
                <a16:creationId xmlns:a16="http://schemas.microsoft.com/office/drawing/2014/main" id="{23F51B15-FC07-C24D-DE36-B7001E194293}"/>
              </a:ext>
            </a:extLst>
          </p:cNvPr>
          <p:cNvSpPr/>
          <p:nvPr/>
        </p:nvSpPr>
        <p:spPr>
          <a:xfrm rot="5400000">
            <a:off x="6293236" y="4528715"/>
            <a:ext cx="318797" cy="553306"/>
          </a:xfrm>
          <a:prstGeom prst="up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5" name="文字方塊 4">
            <a:extLst>
              <a:ext uri="{FF2B5EF4-FFF2-40B4-BE49-F238E27FC236}">
                <a16:creationId xmlns:a16="http://schemas.microsoft.com/office/drawing/2014/main" id="{FFA1D008-DE98-F8E9-BDB8-66ECA2D075EB}"/>
              </a:ext>
            </a:extLst>
          </p:cNvPr>
          <p:cNvSpPr txBox="1"/>
          <p:nvPr/>
        </p:nvSpPr>
        <p:spPr>
          <a:xfrm>
            <a:off x="494016" y="380282"/>
            <a:ext cx="5976000"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8.</a:t>
            </a:r>
            <a:r>
              <a:rPr lang="zh-TW" altLang="en-US" sz="1400" b="1">
                <a:latin typeface="標楷體" panose="03000509000000000000" pitchFamily="65" charset="-120"/>
                <a:ea typeface="標楷體" panose="03000509000000000000" pitchFamily="65" charset="-120"/>
              </a:rPr>
              <a:t>用</a:t>
            </a:r>
            <a:r>
              <a:rPr lang="en-US" altLang="zh-TW" sz="1400" b="1">
                <a:latin typeface="標楷體" panose="03000509000000000000" pitchFamily="65" charset="-120"/>
                <a:ea typeface="標楷體" panose="03000509000000000000" pitchFamily="65" charset="-120"/>
              </a:rPr>
              <a:t>RNN</a:t>
            </a:r>
            <a:r>
              <a:rPr lang="zh-TW" altLang="en-US" sz="1400" b="1">
                <a:latin typeface="標楷體" panose="03000509000000000000" pitchFamily="65" charset="-120"/>
                <a:ea typeface="標楷體" panose="03000509000000000000" pitchFamily="65" charset="-120"/>
              </a:rPr>
              <a:t>編碼器和解碼器翻譯新的句子</a:t>
            </a:r>
            <a:endParaRPr lang="zh-TW" altLang="en-US" sz="1400"/>
          </a:p>
        </p:txBody>
      </p:sp>
      <p:pic>
        <p:nvPicPr>
          <p:cNvPr id="2" name="圖片 1">
            <a:extLst>
              <a:ext uri="{FF2B5EF4-FFF2-40B4-BE49-F238E27FC236}">
                <a16:creationId xmlns:a16="http://schemas.microsoft.com/office/drawing/2014/main" id="{02B1534E-924C-61A0-EEC9-23B4ACB96084}"/>
              </a:ext>
            </a:extLst>
          </p:cNvPr>
          <p:cNvPicPr>
            <a:picLocks noChangeAspect="1"/>
          </p:cNvPicPr>
          <p:nvPr/>
        </p:nvPicPr>
        <p:blipFill>
          <a:blip r:embed="rId2"/>
          <a:stretch>
            <a:fillRect/>
          </a:stretch>
        </p:blipFill>
        <p:spPr>
          <a:xfrm>
            <a:off x="119647" y="701124"/>
            <a:ext cx="339321" cy="133229"/>
          </a:xfrm>
          <a:prstGeom prst="rect">
            <a:avLst/>
          </a:prstGeom>
          <a:noFill/>
        </p:spPr>
      </p:pic>
      <p:sp>
        <p:nvSpPr>
          <p:cNvPr id="3" name="投影片編號版面配置區 3">
            <a:extLst>
              <a:ext uri="{FF2B5EF4-FFF2-40B4-BE49-F238E27FC236}">
                <a16:creationId xmlns:a16="http://schemas.microsoft.com/office/drawing/2014/main" id="{ECBEAEA4-1B42-1765-C2DE-316C5AA222C8}"/>
              </a:ext>
            </a:extLst>
          </p:cNvPr>
          <p:cNvSpPr>
            <a:spLocks noGrp="1"/>
          </p:cNvSpPr>
          <p:nvPr>
            <p:ph type="sldNum" sz="quarter" idx="12"/>
          </p:nvPr>
        </p:nvSpPr>
        <p:spPr>
          <a:xfrm>
            <a:off x="8610600" y="6356350"/>
            <a:ext cx="2743200" cy="365125"/>
          </a:xfrm>
        </p:spPr>
        <p:txBody>
          <a:bodyPr/>
          <a:lstStyle/>
          <a:p>
            <a:fld id="{FCF3ABE6-1E2C-49E4-947A-D3493A2513D2}" type="slidenum">
              <a:rPr lang="zh-TW" altLang="en-US" smtClean="0"/>
              <a:t>52</a:t>
            </a:fld>
            <a:endParaRPr lang="zh-TW" altLang="en-US"/>
          </a:p>
        </p:txBody>
      </p:sp>
    </p:spTree>
    <p:extLst>
      <p:ext uri="{BB962C8B-B14F-4D97-AF65-F5344CB8AC3E}">
        <p14:creationId xmlns:p14="http://schemas.microsoft.com/office/powerpoint/2010/main" val="3484274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5ACDACA-A6C9-F3AB-3A22-8FE67DBC75D8}"/>
              </a:ext>
            </a:extLst>
          </p:cNvPr>
          <p:cNvSpPr>
            <a:spLocks noGrp="1"/>
          </p:cNvSpPr>
          <p:nvPr>
            <p:ph type="sldNum" sz="quarter" idx="12"/>
          </p:nvPr>
        </p:nvSpPr>
        <p:spPr/>
        <p:txBody>
          <a:bodyPr/>
          <a:lstStyle/>
          <a:p>
            <a:fld id="{FCF3ABE6-1E2C-49E4-947A-D3493A2513D2}" type="slidenum">
              <a:rPr lang="zh-TW" altLang="en-US" smtClean="0"/>
              <a:t>53</a:t>
            </a:fld>
            <a:endParaRPr lang="zh-TW" altLang="en-US"/>
          </a:p>
        </p:txBody>
      </p:sp>
      <p:pic>
        <p:nvPicPr>
          <p:cNvPr id="6" name="圖片 5">
            <a:extLst>
              <a:ext uri="{FF2B5EF4-FFF2-40B4-BE49-F238E27FC236}">
                <a16:creationId xmlns:a16="http://schemas.microsoft.com/office/drawing/2014/main" id="{99612852-3CCE-66BD-3C67-3D55C4165226}"/>
              </a:ext>
            </a:extLst>
          </p:cNvPr>
          <p:cNvPicPr>
            <a:picLocks noChangeAspect="1"/>
          </p:cNvPicPr>
          <p:nvPr/>
        </p:nvPicPr>
        <p:blipFill>
          <a:blip r:embed="rId2"/>
          <a:stretch>
            <a:fillRect/>
          </a:stretch>
        </p:blipFill>
        <p:spPr>
          <a:xfrm>
            <a:off x="2154865" y="2043087"/>
            <a:ext cx="3162255" cy="3367237"/>
          </a:xfrm>
          <a:prstGeom prst="rect">
            <a:avLst/>
          </a:prstGeom>
        </p:spPr>
      </p:pic>
      <p:pic>
        <p:nvPicPr>
          <p:cNvPr id="7" name="圖片 6">
            <a:extLst>
              <a:ext uri="{FF2B5EF4-FFF2-40B4-BE49-F238E27FC236}">
                <a16:creationId xmlns:a16="http://schemas.microsoft.com/office/drawing/2014/main" id="{B2F8EADD-9951-C5F7-728E-30AB6BE35E9B}"/>
              </a:ext>
            </a:extLst>
          </p:cNvPr>
          <p:cNvPicPr>
            <a:picLocks noChangeAspect="1"/>
          </p:cNvPicPr>
          <p:nvPr/>
        </p:nvPicPr>
        <p:blipFill>
          <a:blip r:embed="rId3"/>
          <a:stretch>
            <a:fillRect/>
          </a:stretch>
        </p:blipFill>
        <p:spPr>
          <a:xfrm>
            <a:off x="6874880" y="2646706"/>
            <a:ext cx="3471440" cy="2160001"/>
          </a:xfrm>
          <a:prstGeom prst="rect">
            <a:avLst/>
          </a:prstGeom>
        </p:spPr>
      </p:pic>
      <p:sp>
        <p:nvSpPr>
          <p:cNvPr id="8" name="文字方塊 7">
            <a:extLst>
              <a:ext uri="{FF2B5EF4-FFF2-40B4-BE49-F238E27FC236}">
                <a16:creationId xmlns:a16="http://schemas.microsoft.com/office/drawing/2014/main" id="{A98D2CCB-45F4-A04C-C768-0706F4DEAB26}"/>
              </a:ext>
            </a:extLst>
          </p:cNvPr>
          <p:cNvSpPr txBox="1"/>
          <p:nvPr/>
        </p:nvSpPr>
        <p:spPr>
          <a:xfrm>
            <a:off x="3534109" y="675224"/>
            <a:ext cx="5123783" cy="1323439"/>
          </a:xfrm>
          <a:prstGeom prst="rect">
            <a:avLst/>
          </a:prstGeom>
          <a:noFill/>
        </p:spPr>
        <p:txBody>
          <a:bodyPr wrap="square">
            <a:spAutoFit/>
          </a:bodyPr>
          <a:lstStyle>
            <a:defPPr>
              <a:defRPr lang="en-US"/>
            </a:defPPr>
            <a:lvl1pPr>
              <a:defRPr sz="2400" b="1" i="0">
                <a:solidFill>
                  <a:srgbClr val="444444"/>
                </a:solidFill>
                <a:effectLst/>
                <a:latin typeface="標楷體" panose="03000509000000000000" pitchFamily="65" charset="-120"/>
                <a:ea typeface="標楷體" panose="03000509000000000000" pitchFamily="65" charset="-120"/>
              </a:defRPr>
            </a:lvl1pPr>
          </a:lstStyle>
          <a:p>
            <a:pPr algn="ctr"/>
            <a:r>
              <a:rPr lang="en-US" altLang="zh-TW" sz="4000"/>
              <a:t>Machine Translation by Transformer</a:t>
            </a:r>
          </a:p>
        </p:txBody>
      </p:sp>
      <p:sp>
        <p:nvSpPr>
          <p:cNvPr id="9" name="箭號: 向上 8">
            <a:extLst>
              <a:ext uri="{FF2B5EF4-FFF2-40B4-BE49-F238E27FC236}">
                <a16:creationId xmlns:a16="http://schemas.microsoft.com/office/drawing/2014/main" id="{13841A53-9FDA-7F57-C856-378A8FD5E02C}"/>
              </a:ext>
            </a:extLst>
          </p:cNvPr>
          <p:cNvSpPr/>
          <p:nvPr/>
        </p:nvSpPr>
        <p:spPr>
          <a:xfrm rot="5400000">
            <a:off x="5800890" y="3240754"/>
            <a:ext cx="590220" cy="971906"/>
          </a:xfrm>
          <a:prstGeom prst="upArrow">
            <a:avLst>
              <a:gd name="adj1" fmla="val 40600"/>
              <a:gd name="adj2" fmla="val 50000"/>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2261010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2F3D421-0462-D379-3AB8-273D69929DD9}"/>
              </a:ext>
            </a:extLst>
          </p:cNvPr>
          <p:cNvSpPr>
            <a:spLocks noGrp="1"/>
          </p:cNvSpPr>
          <p:nvPr>
            <p:ph type="sldNum" sz="quarter" idx="12"/>
          </p:nvPr>
        </p:nvSpPr>
        <p:spPr/>
        <p:txBody>
          <a:bodyPr/>
          <a:lstStyle/>
          <a:p>
            <a:fld id="{FCF3ABE6-1E2C-49E4-947A-D3493A2513D2}" type="slidenum">
              <a:rPr lang="zh-TW" altLang="en-US" smtClean="0"/>
              <a:t>54</a:t>
            </a:fld>
            <a:endParaRPr lang="zh-TW" altLang="en-US"/>
          </a:p>
        </p:txBody>
      </p:sp>
      <p:sp>
        <p:nvSpPr>
          <p:cNvPr id="6" name="文字方塊 5">
            <a:extLst>
              <a:ext uri="{FF2B5EF4-FFF2-40B4-BE49-F238E27FC236}">
                <a16:creationId xmlns:a16="http://schemas.microsoft.com/office/drawing/2014/main" id="{3F82220F-8734-3B64-510F-ED4FAD4B0641}"/>
              </a:ext>
            </a:extLst>
          </p:cNvPr>
          <p:cNvSpPr txBox="1"/>
          <p:nvPr/>
        </p:nvSpPr>
        <p:spPr>
          <a:xfrm>
            <a:off x="5948916" y="688599"/>
            <a:ext cx="5945372" cy="5632311"/>
          </a:xfrm>
          <a:prstGeom prst="rect">
            <a:avLst/>
          </a:prstGeom>
          <a:noFill/>
          <a:ln>
            <a:solidFill>
              <a:schemeClr val="accent1"/>
            </a:solidFill>
          </a:ln>
        </p:spPr>
        <p:txBody>
          <a:bodyPr wrap="square">
            <a:spAutoFit/>
          </a:bodyPr>
          <a:lstStyle/>
          <a:p>
            <a:r>
              <a:rPr lang="en-US" altLang="zh-TW" sz="1200" b="0">
                <a:solidFill>
                  <a:srgbClr val="0000FF"/>
                </a:solidFill>
                <a:effectLst/>
                <a:latin typeface="標楷體" panose="03000509000000000000" pitchFamily="65" charset="-120"/>
                <a:ea typeface="標楷體" panose="03000509000000000000" pitchFamily="65" charset="-120"/>
              </a:rPr>
              <a:t>class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257693"/>
                </a:solidFill>
                <a:effectLst/>
                <a:latin typeface="標楷體" panose="03000509000000000000" pitchFamily="65" charset="-120"/>
                <a:ea typeface="標楷體" panose="03000509000000000000" pitchFamily="65" charset="-120"/>
              </a:rPr>
              <a:t>PositionalEmbedding</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layers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Layer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__init__</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sequence_length</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input_dim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output_dim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kwargs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super().</a:t>
            </a:r>
            <a:r>
              <a:rPr lang="en-US" altLang="zh-TW" sz="1200" b="0">
                <a:solidFill>
                  <a:srgbClr val="795E26"/>
                </a:solidFill>
                <a:effectLst/>
                <a:latin typeface="標楷體" panose="03000509000000000000" pitchFamily="65" charset="-120"/>
                <a:ea typeface="標楷體" panose="03000509000000000000" pitchFamily="65" charset="-120"/>
              </a:rPr>
              <a:t>__init__</a:t>
            </a:r>
            <a:r>
              <a:rPr lang="en-US" altLang="zh-TW" sz="1200" b="0">
                <a:solidFill>
                  <a:srgbClr val="000000"/>
                </a:solidFill>
                <a:effectLst/>
                <a:latin typeface="標楷體" panose="03000509000000000000" pitchFamily="65" charset="-120"/>
                <a:ea typeface="標楷體" panose="03000509000000000000" pitchFamily="65" charset="-120"/>
              </a:rPr>
              <a:t>(**kwargs)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.token_embeddings = layers.Embedding(</a:t>
            </a:r>
          </a:p>
          <a:p>
            <a:r>
              <a:rPr lang="en-US" altLang="zh-TW" sz="1200" b="0">
                <a:solidFill>
                  <a:srgbClr val="000000"/>
                </a:solidFill>
                <a:effectLst/>
                <a:latin typeface="標楷體" panose="03000509000000000000" pitchFamily="65" charset="-120"/>
                <a:ea typeface="標楷體" panose="03000509000000000000" pitchFamily="65" charset="-120"/>
              </a:rPr>
              <a:t>            input_dim=input_dim, output_dim=output_dim)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.position_embeddings = layers.Embedding(</a:t>
            </a:r>
          </a:p>
          <a:p>
            <a:r>
              <a:rPr lang="en-US" altLang="zh-TW" sz="1200" b="0">
                <a:solidFill>
                  <a:srgbClr val="000000"/>
                </a:solidFill>
                <a:effectLst/>
                <a:latin typeface="標楷體" panose="03000509000000000000" pitchFamily="65" charset="-120"/>
                <a:ea typeface="標楷體" panose="03000509000000000000" pitchFamily="65" charset="-120"/>
              </a:rPr>
              <a:t>            input_dim=sequence_length, output_dim=output_dim)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.sequence_length = sequence_length</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.input_dim = input_dim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.output_dim = output_dim</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call</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inputs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length = tf.shape(inputs)[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positions = tf.</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(start=</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limit=length, delta=</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embedded_tokens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.token_embeddings(inputs)</a:t>
            </a:r>
          </a:p>
          <a:p>
            <a:r>
              <a:rPr lang="en-US" altLang="zh-TW" sz="1200" b="0">
                <a:solidFill>
                  <a:srgbClr val="000000"/>
                </a:solidFill>
                <a:effectLst/>
                <a:latin typeface="標楷體" panose="03000509000000000000" pitchFamily="65" charset="-120"/>
                <a:ea typeface="標楷體" panose="03000509000000000000" pitchFamily="65" charset="-120"/>
              </a:rPr>
              <a:t>        embedded_positions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.position_embeddings(positions)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embedded_tokens + embedded_positions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compute_mask</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inputs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mask</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tf.math.not_equal(inputs, </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get_config</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config = super(PositionalEmbedding,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).get_config()</a:t>
            </a:r>
          </a:p>
          <a:p>
            <a:r>
              <a:rPr lang="en-US" altLang="zh-TW" sz="1200" b="0">
                <a:solidFill>
                  <a:srgbClr val="000000"/>
                </a:solidFill>
                <a:effectLst/>
                <a:latin typeface="標楷體" panose="03000509000000000000" pitchFamily="65" charset="-120"/>
                <a:ea typeface="標楷體" panose="03000509000000000000" pitchFamily="65" charset="-120"/>
              </a:rPr>
              <a:t>        config.update({</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"output_dim"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.output_dim,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"sequence_length"</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.sequence_length,</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"input_dim"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.input_dim,</a:t>
            </a:r>
          </a:p>
          <a:p>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config</a:t>
            </a:r>
          </a:p>
        </p:txBody>
      </p:sp>
      <p:sp>
        <p:nvSpPr>
          <p:cNvPr id="8" name="文字方塊 7">
            <a:extLst>
              <a:ext uri="{FF2B5EF4-FFF2-40B4-BE49-F238E27FC236}">
                <a16:creationId xmlns:a16="http://schemas.microsoft.com/office/drawing/2014/main" id="{4355D60F-226F-FD3B-DF19-72DCFFE609F2}"/>
              </a:ext>
            </a:extLst>
          </p:cNvPr>
          <p:cNvSpPr txBox="1"/>
          <p:nvPr/>
        </p:nvSpPr>
        <p:spPr>
          <a:xfrm>
            <a:off x="462515" y="688059"/>
            <a:ext cx="5369442" cy="5816977"/>
          </a:xfrm>
          <a:prstGeom prst="rect">
            <a:avLst/>
          </a:prstGeom>
          <a:noFill/>
          <a:ln>
            <a:solidFill>
              <a:schemeClr val="accent1"/>
            </a:solidFill>
          </a:ln>
        </p:spPr>
        <p:txBody>
          <a:bodyPr wrap="square">
            <a:spAutoFit/>
          </a:bodyPr>
          <a:lstStyle/>
          <a:p>
            <a:r>
              <a:rPr lang="en-US" altLang="zh-TW" sz="1200" b="0">
                <a:solidFill>
                  <a:srgbClr val="0000FF"/>
                </a:solidFill>
                <a:effectLst/>
                <a:latin typeface="標楷體" panose="03000509000000000000" pitchFamily="65" charset="-120"/>
                <a:ea typeface="標楷體" panose="03000509000000000000" pitchFamily="65" charset="-120"/>
              </a:rPr>
              <a:t>class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257693"/>
                </a:solidFill>
                <a:effectLst/>
                <a:latin typeface="標楷體" panose="03000509000000000000" pitchFamily="65" charset="-120"/>
                <a:ea typeface="標楷體" panose="03000509000000000000" pitchFamily="65" charset="-120"/>
              </a:rPr>
              <a:t>TransformerEncoder</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layers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Layer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__init__</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embed_dim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dense_dim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num_heads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kwargs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super().</a:t>
            </a:r>
            <a:r>
              <a:rPr lang="en-US" altLang="zh-TW" sz="1200" b="0">
                <a:solidFill>
                  <a:srgbClr val="795E26"/>
                </a:solidFill>
                <a:effectLst/>
                <a:latin typeface="標楷體" panose="03000509000000000000" pitchFamily="65" charset="-120"/>
                <a:ea typeface="標楷體" panose="03000509000000000000" pitchFamily="65" charset="-120"/>
              </a:rPr>
              <a:t>__init__</a:t>
            </a:r>
            <a:r>
              <a:rPr lang="en-US" altLang="zh-TW" sz="1200" b="0">
                <a:solidFill>
                  <a:srgbClr val="000000"/>
                </a:solidFill>
                <a:effectLst/>
                <a:latin typeface="標楷體" panose="03000509000000000000" pitchFamily="65" charset="-120"/>
                <a:ea typeface="標楷體" panose="03000509000000000000" pitchFamily="65" charset="-120"/>
              </a:rPr>
              <a:t>(**kwargs)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.embed_dim = embed_dim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.dense_dim = dense_dim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.num_heads = num_heads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.attention = layers.MultiHeadAttention(</a:t>
            </a:r>
          </a:p>
          <a:p>
            <a:r>
              <a:rPr lang="en-US" altLang="zh-TW" sz="1200" b="0">
                <a:solidFill>
                  <a:srgbClr val="000000"/>
                </a:solidFill>
                <a:effectLst/>
                <a:latin typeface="標楷體" panose="03000509000000000000" pitchFamily="65" charset="-120"/>
                <a:ea typeface="標楷體" panose="03000509000000000000" pitchFamily="65" charset="-120"/>
              </a:rPr>
              <a:t>            num_heads=num_heads, key_dim=embed_dim)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.dense_proj = keras.Sequential(</a:t>
            </a:r>
          </a:p>
          <a:p>
            <a:r>
              <a:rPr lang="en-US" altLang="zh-TW" sz="1200" b="0">
                <a:solidFill>
                  <a:srgbClr val="000000"/>
                </a:solidFill>
                <a:effectLst/>
                <a:latin typeface="標楷體" panose="03000509000000000000" pitchFamily="65" charset="-120"/>
                <a:ea typeface="標楷體" panose="03000509000000000000" pitchFamily="65" charset="-120"/>
              </a:rPr>
              <a:t>            [layers.Dense(dense_dim, activation=</a:t>
            </a:r>
            <a:r>
              <a:rPr lang="en-US" altLang="zh-TW" sz="1200" b="0">
                <a:solidFill>
                  <a:srgbClr val="A31515"/>
                </a:solidFill>
                <a:effectLst/>
                <a:latin typeface="標楷體" panose="03000509000000000000" pitchFamily="65" charset="-120"/>
                <a:ea typeface="標楷體" panose="03000509000000000000" pitchFamily="65" charset="-120"/>
              </a:rPr>
              <a:t>"relu"</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layers.Dense(embed_dim),]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.layernorm_1 = layers.LayerNormalization()</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.layernorm_2 = layers.LayerNormalization()</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call</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inputs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mask</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mask </a:t>
            </a:r>
            <a:r>
              <a:rPr lang="en-US" altLang="zh-TW" sz="1200" b="0">
                <a:solidFill>
                  <a:srgbClr val="0000FF"/>
                </a:solidFill>
                <a:effectLst/>
                <a:latin typeface="標楷體" panose="03000509000000000000" pitchFamily="65" charset="-120"/>
                <a:ea typeface="標楷體" panose="03000509000000000000" pitchFamily="65" charset="-120"/>
              </a:rPr>
              <a:t>is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mask = mask[:, tf.newaxis, :]</a:t>
            </a:r>
          </a:p>
          <a:p>
            <a:r>
              <a:rPr lang="en-US" altLang="zh-TW" sz="1200" b="0">
                <a:solidFill>
                  <a:srgbClr val="000000"/>
                </a:solidFill>
                <a:effectLst/>
                <a:latin typeface="標楷體" panose="03000509000000000000" pitchFamily="65" charset="-120"/>
                <a:ea typeface="標楷體" panose="03000509000000000000" pitchFamily="65" charset="-120"/>
              </a:rPr>
              <a:t>        attention_output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.attention(</a:t>
            </a:r>
          </a:p>
          <a:p>
            <a:r>
              <a:rPr lang="en-US" altLang="zh-TW" sz="1200" b="0">
                <a:solidFill>
                  <a:srgbClr val="000000"/>
                </a:solidFill>
                <a:effectLst/>
                <a:latin typeface="標楷體" panose="03000509000000000000" pitchFamily="65" charset="-120"/>
                <a:ea typeface="標楷體" panose="03000509000000000000" pitchFamily="65" charset="-120"/>
              </a:rPr>
              <a:t>            inputs, inputs, attention_mask=mask)</a:t>
            </a:r>
          </a:p>
          <a:p>
            <a:r>
              <a:rPr lang="en-US" altLang="zh-TW" sz="1200" b="0">
                <a:solidFill>
                  <a:srgbClr val="000000"/>
                </a:solidFill>
                <a:effectLst/>
                <a:latin typeface="標楷體" panose="03000509000000000000" pitchFamily="65" charset="-120"/>
                <a:ea typeface="標楷體" panose="03000509000000000000" pitchFamily="65" charset="-120"/>
              </a:rPr>
              <a:t>        proj_input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.layernorm_1(inputs + attention_output)</a:t>
            </a:r>
          </a:p>
          <a:p>
            <a:r>
              <a:rPr lang="en-US" altLang="zh-TW" sz="1200" b="0">
                <a:solidFill>
                  <a:srgbClr val="000000"/>
                </a:solidFill>
                <a:effectLst/>
                <a:latin typeface="標楷體" panose="03000509000000000000" pitchFamily="65" charset="-120"/>
                <a:ea typeface="標楷體" panose="03000509000000000000" pitchFamily="65" charset="-120"/>
              </a:rPr>
              <a:t>        proj_output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.dense_proj(proj_input)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.layernorm_2(proj_input + proj_output)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get_config</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config = super().get_config()</a:t>
            </a:r>
          </a:p>
          <a:p>
            <a:r>
              <a:rPr lang="en-US" altLang="zh-TW" sz="1200" b="0">
                <a:solidFill>
                  <a:srgbClr val="000000"/>
                </a:solidFill>
                <a:effectLst/>
                <a:latin typeface="標楷體" panose="03000509000000000000" pitchFamily="65" charset="-120"/>
                <a:ea typeface="標楷體" panose="03000509000000000000" pitchFamily="65" charset="-120"/>
              </a:rPr>
              <a:t>        config.update({</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"embed_dim"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.embed_dim,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"num_heads"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.num_heads,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"dense_dim"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.dense_dim,</a:t>
            </a:r>
          </a:p>
          <a:p>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config</a:t>
            </a:r>
          </a:p>
        </p:txBody>
      </p:sp>
      <p:sp>
        <p:nvSpPr>
          <p:cNvPr id="10" name="文字方塊 9">
            <a:extLst>
              <a:ext uri="{FF2B5EF4-FFF2-40B4-BE49-F238E27FC236}">
                <a16:creationId xmlns:a16="http://schemas.microsoft.com/office/drawing/2014/main" id="{0760496F-F705-C530-037A-B16F930C2545}"/>
              </a:ext>
            </a:extLst>
          </p:cNvPr>
          <p:cNvSpPr txBox="1"/>
          <p:nvPr/>
        </p:nvSpPr>
        <p:spPr>
          <a:xfrm>
            <a:off x="-1" y="0"/>
            <a:ext cx="9817396"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Transformer</a:t>
            </a:r>
            <a:endParaRPr lang="zh-TW" altLang="en-US" sz="1600" b="1">
              <a:latin typeface="標楷體" panose="03000509000000000000" pitchFamily="65" charset="-120"/>
              <a:ea typeface="標楷體" panose="03000509000000000000" pitchFamily="65" charset="-120"/>
            </a:endParaRPr>
          </a:p>
        </p:txBody>
      </p:sp>
      <p:pic>
        <p:nvPicPr>
          <p:cNvPr id="2" name="圖片 1">
            <a:extLst>
              <a:ext uri="{FF2B5EF4-FFF2-40B4-BE49-F238E27FC236}">
                <a16:creationId xmlns:a16="http://schemas.microsoft.com/office/drawing/2014/main" id="{5477B2FA-4C25-0E3F-1625-6CDBDCA2AC94}"/>
              </a:ext>
            </a:extLst>
          </p:cNvPr>
          <p:cNvPicPr>
            <a:picLocks noChangeAspect="1"/>
          </p:cNvPicPr>
          <p:nvPr/>
        </p:nvPicPr>
        <p:blipFill>
          <a:blip r:embed="rId2"/>
          <a:stretch>
            <a:fillRect/>
          </a:stretch>
        </p:blipFill>
        <p:spPr>
          <a:xfrm>
            <a:off x="123194" y="738215"/>
            <a:ext cx="339321" cy="133229"/>
          </a:xfrm>
          <a:prstGeom prst="rect">
            <a:avLst/>
          </a:prstGeom>
          <a:noFill/>
        </p:spPr>
      </p:pic>
      <p:sp>
        <p:nvSpPr>
          <p:cNvPr id="3" name="文字方塊 2">
            <a:extLst>
              <a:ext uri="{FF2B5EF4-FFF2-40B4-BE49-F238E27FC236}">
                <a16:creationId xmlns:a16="http://schemas.microsoft.com/office/drawing/2014/main" id="{94B4AA6A-328A-BB13-499B-D5D967015CDE}"/>
              </a:ext>
            </a:extLst>
          </p:cNvPr>
          <p:cNvSpPr txBox="1"/>
          <p:nvPr/>
        </p:nvSpPr>
        <p:spPr>
          <a:xfrm>
            <a:off x="444398" y="380282"/>
            <a:ext cx="538755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1.</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Transformer Encoder</a:t>
            </a:r>
            <a:endParaRPr lang="zh-TW" altLang="en-US" sz="1400"/>
          </a:p>
        </p:txBody>
      </p:sp>
      <p:sp>
        <p:nvSpPr>
          <p:cNvPr id="5" name="文字方塊 4">
            <a:extLst>
              <a:ext uri="{FF2B5EF4-FFF2-40B4-BE49-F238E27FC236}">
                <a16:creationId xmlns:a16="http://schemas.microsoft.com/office/drawing/2014/main" id="{72C09BEE-803A-8A2E-0D92-2F771FF21E84}"/>
              </a:ext>
            </a:extLst>
          </p:cNvPr>
          <p:cNvSpPr txBox="1"/>
          <p:nvPr/>
        </p:nvSpPr>
        <p:spPr>
          <a:xfrm>
            <a:off x="5948916" y="377792"/>
            <a:ext cx="596132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Positional</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Embedding</a:t>
            </a:r>
            <a:endParaRPr lang="zh-TW" altLang="en-US" sz="1400"/>
          </a:p>
        </p:txBody>
      </p:sp>
    </p:spTree>
    <p:extLst>
      <p:ext uri="{BB962C8B-B14F-4D97-AF65-F5344CB8AC3E}">
        <p14:creationId xmlns:p14="http://schemas.microsoft.com/office/powerpoint/2010/main" val="42944053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4103473-A90B-8CFC-EA84-43131804A647}"/>
              </a:ext>
            </a:extLst>
          </p:cNvPr>
          <p:cNvSpPr>
            <a:spLocks noGrp="1"/>
          </p:cNvSpPr>
          <p:nvPr>
            <p:ph type="sldNum" sz="quarter" idx="12"/>
          </p:nvPr>
        </p:nvSpPr>
        <p:spPr/>
        <p:txBody>
          <a:bodyPr/>
          <a:lstStyle/>
          <a:p>
            <a:fld id="{FCF3ABE6-1E2C-49E4-947A-D3493A2513D2}" type="slidenum">
              <a:rPr lang="zh-TW" altLang="en-US" smtClean="0"/>
              <a:t>55</a:t>
            </a:fld>
            <a:endParaRPr lang="zh-TW" altLang="en-US"/>
          </a:p>
        </p:txBody>
      </p:sp>
      <p:sp>
        <p:nvSpPr>
          <p:cNvPr id="8" name="文字方塊 7">
            <a:extLst>
              <a:ext uri="{FF2B5EF4-FFF2-40B4-BE49-F238E27FC236}">
                <a16:creationId xmlns:a16="http://schemas.microsoft.com/office/drawing/2014/main" id="{7BA92E78-68F1-E083-49B8-DF880F9FF596}"/>
              </a:ext>
            </a:extLst>
          </p:cNvPr>
          <p:cNvSpPr txBox="1"/>
          <p:nvPr/>
        </p:nvSpPr>
        <p:spPr>
          <a:xfrm>
            <a:off x="451882" y="688059"/>
            <a:ext cx="5364125" cy="5632311"/>
          </a:xfrm>
          <a:prstGeom prst="rect">
            <a:avLst/>
          </a:prstGeom>
          <a:noFill/>
          <a:ln>
            <a:solidFill>
              <a:schemeClr val="accent1"/>
            </a:solidFill>
          </a:ln>
        </p:spPr>
        <p:txBody>
          <a:bodyPr wrap="square">
            <a:spAutoFit/>
          </a:bodyPr>
          <a:lstStyle/>
          <a:p>
            <a:r>
              <a:rPr lang="en-US" altLang="zh-TW" sz="1200" b="0">
                <a:solidFill>
                  <a:srgbClr val="0000FF"/>
                </a:solidFill>
                <a:effectLst/>
                <a:latin typeface="標楷體" panose="03000509000000000000" pitchFamily="65" charset="-120"/>
                <a:ea typeface="標楷體" panose="03000509000000000000" pitchFamily="65" charset="-120"/>
              </a:rPr>
              <a:t>class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257693"/>
                </a:solidFill>
                <a:effectLst/>
                <a:latin typeface="標楷體" panose="03000509000000000000" pitchFamily="65" charset="-120"/>
                <a:ea typeface="標楷體" panose="03000509000000000000" pitchFamily="65" charset="-120"/>
              </a:rPr>
              <a:t>TransformerDecoder</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layers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Layer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__init__</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embed_dim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dense_dim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num_heads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kwargs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super().</a:t>
            </a:r>
            <a:r>
              <a:rPr lang="en-US" altLang="zh-TW" sz="1200" b="0">
                <a:solidFill>
                  <a:srgbClr val="795E26"/>
                </a:solidFill>
                <a:effectLst/>
                <a:latin typeface="標楷體" panose="03000509000000000000" pitchFamily="65" charset="-120"/>
                <a:ea typeface="標楷體" panose="03000509000000000000" pitchFamily="65" charset="-120"/>
              </a:rPr>
              <a:t>__init__</a:t>
            </a:r>
            <a:r>
              <a:rPr lang="en-US" altLang="zh-TW" sz="1200" b="0">
                <a:solidFill>
                  <a:srgbClr val="000000"/>
                </a:solidFill>
                <a:effectLst/>
                <a:latin typeface="標楷體" panose="03000509000000000000" pitchFamily="65" charset="-120"/>
                <a:ea typeface="標楷體" panose="03000509000000000000" pitchFamily="65" charset="-120"/>
              </a:rPr>
              <a:t>(**kwargs)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.embed_dim = embed_dim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.dense_dim = dense_dim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.num_heads = num_heads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.attention_1 = layers.MultiHeadAttention(</a:t>
            </a:r>
          </a:p>
          <a:p>
            <a:r>
              <a:rPr lang="en-US" altLang="zh-TW" sz="1200" b="0">
                <a:solidFill>
                  <a:srgbClr val="000000"/>
                </a:solidFill>
                <a:effectLst/>
                <a:latin typeface="標楷體" panose="03000509000000000000" pitchFamily="65" charset="-120"/>
                <a:ea typeface="標楷體" panose="03000509000000000000" pitchFamily="65" charset="-120"/>
              </a:rPr>
              <a:t>            num_heads=num_heads, key_dim=embed_dim)</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.attention_2 = layers.MultiHeadAttention(</a:t>
            </a:r>
          </a:p>
          <a:p>
            <a:r>
              <a:rPr lang="en-US" altLang="zh-TW" sz="1200" b="0">
                <a:solidFill>
                  <a:srgbClr val="000000"/>
                </a:solidFill>
                <a:effectLst/>
                <a:latin typeface="標楷體" panose="03000509000000000000" pitchFamily="65" charset="-120"/>
                <a:ea typeface="標楷體" panose="03000509000000000000" pitchFamily="65" charset="-120"/>
              </a:rPr>
              <a:t>            num_heads=num_heads, key_dim=embed_dim)</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.dense_proj = keras.Sequential(</a:t>
            </a:r>
          </a:p>
          <a:p>
            <a:r>
              <a:rPr lang="en-US" altLang="zh-TW" sz="1200" b="0">
                <a:solidFill>
                  <a:srgbClr val="000000"/>
                </a:solidFill>
                <a:effectLst/>
                <a:latin typeface="標楷體" panose="03000509000000000000" pitchFamily="65" charset="-120"/>
                <a:ea typeface="標楷體" panose="03000509000000000000" pitchFamily="65" charset="-120"/>
              </a:rPr>
              <a:t>            [layers.Dense(dense_dim, activation=</a:t>
            </a:r>
            <a:r>
              <a:rPr lang="en-US" altLang="zh-TW" sz="1200" b="0">
                <a:solidFill>
                  <a:srgbClr val="A31515"/>
                </a:solidFill>
                <a:effectLst/>
                <a:latin typeface="標楷體" panose="03000509000000000000" pitchFamily="65" charset="-120"/>
                <a:ea typeface="標楷體" panose="03000509000000000000" pitchFamily="65" charset="-120"/>
              </a:rPr>
              <a:t>"relu"</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layers.Dense(embed_dim),]</a:t>
            </a:r>
          </a:p>
          <a:p>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.layernorm_1 = layers.LayerNormalization()</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.layernorm_2 = layers.LayerNormalization()</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.layernorm_3 = layers.LayerNormalization()</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.supports_masking = </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  </a:t>
            </a:r>
          </a:p>
          <a:p>
            <a:br>
              <a:rPr lang="zh-TW" altLang="en-US" sz="1200" b="0">
                <a:solidFill>
                  <a:srgbClr val="000000"/>
                </a:solidFill>
                <a:effectLst/>
                <a:latin typeface="標楷體" panose="03000509000000000000" pitchFamily="65" charset="-120"/>
                <a:ea typeface="標楷體" panose="03000509000000000000" pitchFamily="65" charset="-120"/>
              </a:rPr>
            </a:br>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get_config</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config = super().get_config()</a:t>
            </a:r>
          </a:p>
          <a:p>
            <a:r>
              <a:rPr lang="en-US" altLang="zh-TW" sz="1200" b="0">
                <a:solidFill>
                  <a:srgbClr val="000000"/>
                </a:solidFill>
                <a:effectLst/>
                <a:latin typeface="標楷體" panose="03000509000000000000" pitchFamily="65" charset="-120"/>
                <a:ea typeface="標楷體" panose="03000509000000000000" pitchFamily="65" charset="-120"/>
              </a:rPr>
              <a:t>        config.update({</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"embed_dim"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.embed_dim,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"num_heads"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.num_heads,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"dense_dim"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.dense_dim,</a:t>
            </a:r>
          </a:p>
          <a:p>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config</a:t>
            </a:r>
          </a:p>
          <a:p>
            <a:endParaRPr lang="en-US" altLang="zh-TW" sz="1200" b="0">
              <a:solidFill>
                <a:srgbClr val="000000"/>
              </a:solidFill>
              <a:effectLst/>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CF2FFED4-0D72-212F-3A30-B07960C5D65C}"/>
              </a:ext>
            </a:extLst>
          </p:cNvPr>
          <p:cNvSpPr txBox="1"/>
          <p:nvPr/>
        </p:nvSpPr>
        <p:spPr>
          <a:xfrm>
            <a:off x="6160118" y="4012680"/>
            <a:ext cx="5580000"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這個屬性確保神經層會把他的輸入遮罩傳播到他的輸出，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keras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中的遮罩是要手動設定的。如果把遮罩傳遞給一個不包含</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compute_mask()</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方法且沒有</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supports_masking</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屬性的層，就會出現錯誤</a:t>
            </a:r>
          </a:p>
        </p:txBody>
      </p:sp>
      <p:sp>
        <p:nvSpPr>
          <p:cNvPr id="16" name="文字方塊 15">
            <a:extLst>
              <a:ext uri="{FF2B5EF4-FFF2-40B4-BE49-F238E27FC236}">
                <a16:creationId xmlns:a16="http://schemas.microsoft.com/office/drawing/2014/main" id="{29435FC2-446F-C422-A125-6A178A187550}"/>
              </a:ext>
            </a:extLst>
          </p:cNvPr>
          <p:cNvSpPr txBox="1"/>
          <p:nvPr/>
        </p:nvSpPr>
        <p:spPr>
          <a:xfrm>
            <a:off x="0" y="0"/>
            <a:ext cx="730102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Transformer</a:t>
            </a:r>
            <a:endParaRPr lang="zh-TW" altLang="en-US" sz="1600" b="1">
              <a:latin typeface="標楷體" panose="03000509000000000000" pitchFamily="65" charset="-120"/>
              <a:ea typeface="標楷體" panose="03000509000000000000" pitchFamily="65" charset="-120"/>
            </a:endParaRPr>
          </a:p>
        </p:txBody>
      </p:sp>
      <p:cxnSp>
        <p:nvCxnSpPr>
          <p:cNvPr id="2" name="直線單箭頭接點 1">
            <a:extLst>
              <a:ext uri="{FF2B5EF4-FFF2-40B4-BE49-F238E27FC236}">
                <a16:creationId xmlns:a16="http://schemas.microsoft.com/office/drawing/2014/main" id="{6FBB0006-CEA4-8EC1-0114-1756E788A72A}"/>
              </a:ext>
            </a:extLst>
          </p:cNvPr>
          <p:cNvCxnSpPr>
            <a:cxnSpLocks/>
            <a:stCxn id="10" idx="1"/>
          </p:cNvCxnSpPr>
          <p:nvPr/>
        </p:nvCxnSpPr>
        <p:spPr>
          <a:xfrm flipH="1">
            <a:off x="3379700" y="4335846"/>
            <a:ext cx="2780418"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97F6CBF7-A1E6-AD3F-1B21-90196FB56821}"/>
              </a:ext>
            </a:extLst>
          </p:cNvPr>
          <p:cNvPicPr>
            <a:picLocks noChangeAspect="1"/>
          </p:cNvPicPr>
          <p:nvPr/>
        </p:nvPicPr>
        <p:blipFill>
          <a:blip r:embed="rId2"/>
          <a:stretch>
            <a:fillRect/>
          </a:stretch>
        </p:blipFill>
        <p:spPr>
          <a:xfrm>
            <a:off x="103239" y="716899"/>
            <a:ext cx="339321" cy="133229"/>
          </a:xfrm>
          <a:prstGeom prst="rect">
            <a:avLst/>
          </a:prstGeom>
          <a:noFill/>
        </p:spPr>
      </p:pic>
      <p:sp>
        <p:nvSpPr>
          <p:cNvPr id="7" name="文字方塊 6">
            <a:extLst>
              <a:ext uri="{FF2B5EF4-FFF2-40B4-BE49-F238E27FC236}">
                <a16:creationId xmlns:a16="http://schemas.microsoft.com/office/drawing/2014/main" id="{A410D95D-646A-E7DA-B996-2B1F5B357784}"/>
              </a:ext>
            </a:extLst>
          </p:cNvPr>
          <p:cNvSpPr txBox="1"/>
          <p:nvPr/>
        </p:nvSpPr>
        <p:spPr>
          <a:xfrm>
            <a:off x="444398" y="380282"/>
            <a:ext cx="538755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Transformer</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Decoder</a:t>
            </a:r>
            <a:r>
              <a:rPr lang="zh-TW" altLang="en-US" sz="1400" b="1">
                <a:latin typeface="標楷體" panose="03000509000000000000" pitchFamily="65" charset="-120"/>
                <a:ea typeface="標楷體" panose="03000509000000000000" pitchFamily="65" charset="-120"/>
              </a:rPr>
              <a:t>層</a:t>
            </a:r>
            <a:endParaRPr lang="zh-TW" altLang="en-US" sz="1400"/>
          </a:p>
        </p:txBody>
      </p:sp>
    </p:spTree>
    <p:extLst>
      <p:ext uri="{BB962C8B-B14F-4D97-AF65-F5344CB8AC3E}">
        <p14:creationId xmlns:p14="http://schemas.microsoft.com/office/powerpoint/2010/main" val="16647605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E66BCFD-9A9F-23BF-1C8F-5A2382FA7EE1}"/>
              </a:ext>
            </a:extLst>
          </p:cNvPr>
          <p:cNvSpPr>
            <a:spLocks noGrp="1"/>
          </p:cNvSpPr>
          <p:nvPr>
            <p:ph type="sldNum" sz="quarter" idx="12"/>
          </p:nvPr>
        </p:nvSpPr>
        <p:spPr/>
        <p:txBody>
          <a:bodyPr/>
          <a:lstStyle/>
          <a:p>
            <a:fld id="{FCF3ABE6-1E2C-49E4-947A-D3493A2513D2}" type="slidenum">
              <a:rPr lang="zh-TW" altLang="en-US" smtClean="0"/>
              <a:t>56</a:t>
            </a:fld>
            <a:endParaRPr lang="zh-TW" altLang="en-US"/>
          </a:p>
        </p:txBody>
      </p:sp>
      <p:sp>
        <p:nvSpPr>
          <p:cNvPr id="6" name="文字方塊 5">
            <a:extLst>
              <a:ext uri="{FF2B5EF4-FFF2-40B4-BE49-F238E27FC236}">
                <a16:creationId xmlns:a16="http://schemas.microsoft.com/office/drawing/2014/main" id="{0DBE0A48-F19F-ECF0-2082-512DF7CE2634}"/>
              </a:ext>
            </a:extLst>
          </p:cNvPr>
          <p:cNvSpPr txBox="1"/>
          <p:nvPr/>
        </p:nvSpPr>
        <p:spPr>
          <a:xfrm>
            <a:off x="459291" y="685115"/>
            <a:ext cx="5764298" cy="6001643"/>
          </a:xfrm>
          <a:prstGeom prst="rect">
            <a:avLst/>
          </a:prstGeom>
          <a:noFill/>
          <a:ln>
            <a:solidFill>
              <a:schemeClr val="accent1"/>
            </a:solidFill>
          </a:ln>
        </p:spPr>
        <p:txBody>
          <a:bodyPr wrap="square">
            <a:spAutoFit/>
          </a:bodyPr>
          <a:lstStyle/>
          <a:p>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get_causal_attention_mask</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inputs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input_shape = tf.shape(inputs)</a:t>
            </a:r>
          </a:p>
          <a:p>
            <a:r>
              <a:rPr lang="en-US" altLang="zh-TW" sz="1200" b="0">
                <a:solidFill>
                  <a:srgbClr val="000000"/>
                </a:solidFill>
                <a:effectLst/>
                <a:latin typeface="標楷體" panose="03000509000000000000" pitchFamily="65" charset="-120"/>
                <a:ea typeface="標楷體" panose="03000509000000000000" pitchFamily="65" charset="-120"/>
              </a:rPr>
              <a:t>     batch_size, sequence_length = input_shape[</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input_shape[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i = tf.</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(sequence_length)[:, tf.newaxis]</a:t>
            </a:r>
          </a:p>
          <a:p>
            <a:r>
              <a:rPr lang="en-US" altLang="zh-TW" sz="1200" b="0">
                <a:solidFill>
                  <a:srgbClr val="000000"/>
                </a:solidFill>
                <a:effectLst/>
                <a:latin typeface="標楷體" panose="03000509000000000000" pitchFamily="65" charset="-120"/>
                <a:ea typeface="標楷體" panose="03000509000000000000" pitchFamily="65" charset="-120"/>
              </a:rPr>
              <a:t>     j = tf.</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(sequence_length)</a:t>
            </a:r>
          </a:p>
          <a:p>
            <a:r>
              <a:rPr lang="en-US" altLang="zh-TW" sz="1200" b="0">
                <a:solidFill>
                  <a:srgbClr val="000000"/>
                </a:solidFill>
                <a:effectLst/>
                <a:latin typeface="標楷體" panose="03000509000000000000" pitchFamily="65" charset="-120"/>
                <a:ea typeface="標楷體" panose="03000509000000000000" pitchFamily="65" charset="-120"/>
              </a:rPr>
              <a:t>     mask = tf.cast(i &gt;= j, dtype=</a:t>
            </a:r>
            <a:r>
              <a:rPr lang="en-US" altLang="zh-TW" sz="1200" b="0">
                <a:solidFill>
                  <a:srgbClr val="A31515"/>
                </a:solidFill>
                <a:effectLst/>
                <a:latin typeface="標楷體" panose="03000509000000000000" pitchFamily="65" charset="-120"/>
                <a:ea typeface="標楷體" panose="03000509000000000000" pitchFamily="65" charset="-120"/>
              </a:rPr>
              <a:t>"int32"</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mask = tf.reshape(mask,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input_shape[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input_shape[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 mult = tf.concat(</a:t>
            </a:r>
          </a:p>
          <a:p>
            <a:r>
              <a:rPr lang="en-US" altLang="zh-TW" sz="1200" b="0">
                <a:solidFill>
                  <a:srgbClr val="000000"/>
                </a:solidFill>
                <a:effectLst/>
                <a:latin typeface="標楷體" panose="03000509000000000000" pitchFamily="65" charset="-120"/>
                <a:ea typeface="標楷體" panose="03000509000000000000" pitchFamily="65" charset="-120"/>
              </a:rPr>
              <a:t>         [tf.expand_dims(batch_size,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tf.constant([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dtype=tf.int32)], axis=</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tf.tile(mask, mult)</a:t>
            </a:r>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call</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inputs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encoder_outputs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mask</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causal_mask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.get_causal_attention_mask(inputs)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mask </a:t>
            </a:r>
            <a:r>
              <a:rPr lang="en-US" altLang="zh-TW" sz="1200" b="0">
                <a:solidFill>
                  <a:srgbClr val="0000FF"/>
                </a:solidFill>
                <a:effectLst/>
                <a:latin typeface="標楷體" panose="03000509000000000000" pitchFamily="65" charset="-120"/>
                <a:ea typeface="標楷體" panose="03000509000000000000" pitchFamily="65" charset="-120"/>
              </a:rPr>
              <a:t>is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padding_mask = tf.cast(</a:t>
            </a:r>
          </a:p>
          <a:p>
            <a:r>
              <a:rPr lang="en-US" altLang="zh-TW" sz="1200" b="0">
                <a:solidFill>
                  <a:srgbClr val="000000"/>
                </a:solidFill>
                <a:effectLst/>
                <a:latin typeface="標楷體" panose="03000509000000000000" pitchFamily="65" charset="-120"/>
                <a:ea typeface="標楷體" panose="03000509000000000000" pitchFamily="65" charset="-120"/>
              </a:rPr>
              <a:t>                 mask[:, tf.newaxis, :], dtype=</a:t>
            </a:r>
            <a:r>
              <a:rPr lang="en-US" altLang="zh-TW" sz="1200" b="0">
                <a:solidFill>
                  <a:srgbClr val="A31515"/>
                </a:solidFill>
                <a:effectLst/>
                <a:latin typeface="標楷體" panose="03000509000000000000" pitchFamily="65" charset="-120"/>
                <a:ea typeface="標楷體" panose="03000509000000000000" pitchFamily="65" charset="-120"/>
              </a:rPr>
              <a:t>"int32"</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padding_mask = tf.minimum(padding_mask, causal_mask)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attention_output_1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.attention_1(</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 query=inputs,</a:t>
            </a:r>
          </a:p>
          <a:p>
            <a:r>
              <a:rPr lang="en-US" altLang="zh-TW" sz="1200" b="0">
                <a:solidFill>
                  <a:srgbClr val="000000"/>
                </a:solidFill>
                <a:effectLst/>
                <a:latin typeface="標楷體" panose="03000509000000000000" pitchFamily="65" charset="-120"/>
                <a:ea typeface="標楷體" panose="03000509000000000000" pitchFamily="65" charset="-120"/>
              </a:rPr>
              <a:t>         value=inputs,</a:t>
            </a:r>
          </a:p>
          <a:p>
            <a:r>
              <a:rPr lang="en-US" altLang="zh-TW" sz="1200" b="0">
                <a:solidFill>
                  <a:srgbClr val="000000"/>
                </a:solidFill>
                <a:effectLst/>
                <a:latin typeface="標楷體" panose="03000509000000000000" pitchFamily="65" charset="-120"/>
                <a:ea typeface="標楷體" panose="03000509000000000000" pitchFamily="65" charset="-120"/>
              </a:rPr>
              <a:t>         key=inputs,</a:t>
            </a:r>
          </a:p>
          <a:p>
            <a:r>
              <a:rPr lang="en-US" altLang="zh-TW" sz="1200" b="0">
                <a:solidFill>
                  <a:srgbClr val="000000"/>
                </a:solidFill>
                <a:effectLst/>
                <a:latin typeface="標楷體" panose="03000509000000000000" pitchFamily="65" charset="-120"/>
                <a:ea typeface="標楷體" panose="03000509000000000000" pitchFamily="65" charset="-120"/>
              </a:rPr>
              <a:t>         attention_mask=causal_mask)  </a:t>
            </a:r>
          </a:p>
          <a:p>
            <a:r>
              <a:rPr lang="en-US" altLang="zh-TW" sz="1200" b="0">
                <a:solidFill>
                  <a:srgbClr val="000000"/>
                </a:solidFill>
                <a:effectLst/>
                <a:latin typeface="標楷體" panose="03000509000000000000" pitchFamily="65" charset="-120"/>
                <a:ea typeface="標楷體" panose="03000509000000000000" pitchFamily="65" charset="-120"/>
              </a:rPr>
              <a:t>     attention_output_1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.layernorm_1(inputs + attention_output_1)</a:t>
            </a:r>
          </a:p>
          <a:p>
            <a:r>
              <a:rPr lang="en-US" altLang="zh-TW" sz="1200" b="0">
                <a:solidFill>
                  <a:srgbClr val="000000"/>
                </a:solidFill>
                <a:effectLst/>
                <a:latin typeface="標楷體" panose="03000509000000000000" pitchFamily="65" charset="-120"/>
                <a:ea typeface="標楷體" panose="03000509000000000000" pitchFamily="65" charset="-120"/>
              </a:rPr>
              <a:t>     attention_output_2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.attention_2(</a:t>
            </a:r>
          </a:p>
          <a:p>
            <a:r>
              <a:rPr lang="en-US" altLang="zh-TW" sz="1200" b="0">
                <a:solidFill>
                  <a:srgbClr val="000000"/>
                </a:solidFill>
                <a:effectLst/>
                <a:latin typeface="標楷體" panose="03000509000000000000" pitchFamily="65" charset="-120"/>
                <a:ea typeface="標楷體" panose="03000509000000000000" pitchFamily="65" charset="-120"/>
              </a:rPr>
              <a:t>         query=attention_output_1,</a:t>
            </a:r>
          </a:p>
          <a:p>
            <a:r>
              <a:rPr lang="en-US" altLang="zh-TW" sz="1200" b="0">
                <a:solidFill>
                  <a:srgbClr val="000000"/>
                </a:solidFill>
                <a:effectLst/>
                <a:latin typeface="標楷體" panose="03000509000000000000" pitchFamily="65" charset="-120"/>
                <a:ea typeface="標楷體" panose="03000509000000000000" pitchFamily="65" charset="-120"/>
              </a:rPr>
              <a:t>         value=encoder_outputs,</a:t>
            </a:r>
          </a:p>
          <a:p>
            <a:r>
              <a:rPr lang="en-US" altLang="zh-TW" sz="1200" b="0">
                <a:solidFill>
                  <a:srgbClr val="000000"/>
                </a:solidFill>
                <a:effectLst/>
                <a:latin typeface="標楷體" panose="03000509000000000000" pitchFamily="65" charset="-120"/>
                <a:ea typeface="標楷體" panose="03000509000000000000" pitchFamily="65" charset="-120"/>
              </a:rPr>
              <a:t>         key=encoder_outputs,</a:t>
            </a:r>
          </a:p>
          <a:p>
            <a:r>
              <a:rPr lang="en-US" altLang="zh-TW" sz="1200" b="0">
                <a:solidFill>
                  <a:srgbClr val="000000"/>
                </a:solidFill>
                <a:effectLst/>
                <a:latin typeface="標楷體" panose="03000509000000000000" pitchFamily="65" charset="-120"/>
                <a:ea typeface="標楷體" panose="03000509000000000000" pitchFamily="65" charset="-120"/>
              </a:rPr>
              <a:t>         attention_mask=padding_mask</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attention_output_2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.layernorm_2(</a:t>
            </a:r>
          </a:p>
          <a:p>
            <a:r>
              <a:rPr lang="en-US" altLang="zh-TW" sz="1200" b="0">
                <a:solidFill>
                  <a:srgbClr val="000000"/>
                </a:solidFill>
                <a:effectLst/>
                <a:latin typeface="標楷體" panose="03000509000000000000" pitchFamily="65" charset="-120"/>
                <a:ea typeface="標楷體" panose="03000509000000000000" pitchFamily="65" charset="-120"/>
              </a:rPr>
              <a:t>         attention_output_1 + attention_output_2)</a:t>
            </a:r>
          </a:p>
          <a:p>
            <a:r>
              <a:rPr lang="en-US" altLang="zh-TW" sz="1200" b="0">
                <a:solidFill>
                  <a:srgbClr val="000000"/>
                </a:solidFill>
                <a:effectLst/>
                <a:latin typeface="標楷體" panose="03000509000000000000" pitchFamily="65" charset="-120"/>
                <a:ea typeface="標楷體" panose="03000509000000000000" pitchFamily="65" charset="-120"/>
              </a:rPr>
              <a:t>     proj_output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.dense_proj(attention_output_2)</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.layernorm_3(attention_output_2 + proj_output)</a:t>
            </a:r>
          </a:p>
        </p:txBody>
      </p:sp>
      <p:sp>
        <p:nvSpPr>
          <p:cNvPr id="8" name="文字方塊 7">
            <a:extLst>
              <a:ext uri="{FF2B5EF4-FFF2-40B4-BE49-F238E27FC236}">
                <a16:creationId xmlns:a16="http://schemas.microsoft.com/office/drawing/2014/main" id="{07001BD7-C513-6A3D-42CB-C02CABF2CE38}"/>
              </a:ext>
            </a:extLst>
          </p:cNvPr>
          <p:cNvSpPr txBox="1"/>
          <p:nvPr/>
        </p:nvSpPr>
        <p:spPr>
          <a:xfrm>
            <a:off x="6400800" y="2205937"/>
            <a:ext cx="558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沿著批量軸複製，得到一個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shape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(batch_size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sequence_length,batch_size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sequence_length)</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的矩陣</a:t>
            </a:r>
            <a:endParaRPr lang="zh-TW" altLang="en-US" sz="1200">
              <a:solidFill>
                <a:schemeClr val="accent1">
                  <a:lumMod val="75000"/>
                </a:schemeClr>
              </a:solidFill>
            </a:endParaRPr>
          </a:p>
        </p:txBody>
      </p:sp>
      <p:sp>
        <p:nvSpPr>
          <p:cNvPr id="10" name="文字方塊 9">
            <a:extLst>
              <a:ext uri="{FF2B5EF4-FFF2-40B4-BE49-F238E27FC236}">
                <a16:creationId xmlns:a16="http://schemas.microsoft.com/office/drawing/2014/main" id="{D3F49109-71FC-AEB7-84A4-179616A76FC8}"/>
              </a:ext>
            </a:extLst>
          </p:cNvPr>
          <p:cNvSpPr txBox="1"/>
          <p:nvPr/>
        </p:nvSpPr>
        <p:spPr>
          <a:xfrm>
            <a:off x="6400800" y="3832682"/>
            <a:ext cx="5580000"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合併兩個遮罩，對</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padding_mask</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和</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casual_mask</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進行逐元素比較，取得相應位置的最小值，並存放在新的張量中，新張量的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shape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與</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padding_mask</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和</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casual_mask</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shape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相同</a:t>
            </a:r>
            <a:endParaRPr lang="zh-TW" altLang="en-US" sz="1200">
              <a:solidFill>
                <a:schemeClr val="accent1">
                  <a:lumMod val="75000"/>
                </a:schemeClr>
              </a:solidFill>
            </a:endParaRPr>
          </a:p>
        </p:txBody>
      </p:sp>
      <p:sp>
        <p:nvSpPr>
          <p:cNvPr id="12" name="文字方塊 11">
            <a:extLst>
              <a:ext uri="{FF2B5EF4-FFF2-40B4-BE49-F238E27FC236}">
                <a16:creationId xmlns:a16="http://schemas.microsoft.com/office/drawing/2014/main" id="{4EB1A80F-34B0-9A41-C23E-16FCFFEAC6AE}"/>
              </a:ext>
            </a:extLst>
          </p:cNvPr>
          <p:cNvSpPr txBox="1"/>
          <p:nvPr/>
        </p:nvSpPr>
        <p:spPr>
          <a:xfrm>
            <a:off x="6400800" y="3035672"/>
            <a:ext cx="558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取得因果遮罩</a:t>
            </a:r>
            <a:endParaRPr lang="zh-TW" altLang="en-US" sz="1200">
              <a:solidFill>
                <a:schemeClr val="accent1">
                  <a:lumMod val="75000"/>
                </a:schemeClr>
              </a:solidFill>
            </a:endParaRPr>
          </a:p>
        </p:txBody>
      </p:sp>
      <p:sp>
        <p:nvSpPr>
          <p:cNvPr id="14" name="文字方塊 13">
            <a:extLst>
              <a:ext uri="{FF2B5EF4-FFF2-40B4-BE49-F238E27FC236}">
                <a16:creationId xmlns:a16="http://schemas.microsoft.com/office/drawing/2014/main" id="{4DBAE75C-3234-37B9-4CAD-A147B4DE3B9C}"/>
              </a:ext>
            </a:extLst>
          </p:cNvPr>
          <p:cNvSpPr txBox="1"/>
          <p:nvPr/>
        </p:nvSpPr>
        <p:spPr>
          <a:xfrm>
            <a:off x="6400800" y="3412837"/>
            <a:ext cx="5580000"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準備輸入遮罩</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用來表示目標序列中的填補位置</a:t>
            </a:r>
            <a:r>
              <a:rPr lang="en-US" altLang="zh-TW" sz="1200">
                <a:solidFill>
                  <a:schemeClr val="accent1">
                    <a:lumMod val="75000"/>
                  </a:schemeClr>
                </a:solidFill>
                <a:latin typeface="標楷體" panose="03000509000000000000" pitchFamily="65" charset="-120"/>
                <a:ea typeface="標楷體" panose="03000509000000000000" pitchFamily="65" charset="-120"/>
              </a:rPr>
              <a:t>)</a:t>
            </a:r>
            <a:endParaRPr lang="zh-TW" altLang="en-US" sz="1200">
              <a:solidFill>
                <a:schemeClr val="accent1">
                  <a:lumMod val="75000"/>
                </a:schemeClr>
              </a:solidFill>
              <a:latin typeface="標楷體" panose="03000509000000000000" pitchFamily="65" charset="-120"/>
              <a:ea typeface="標楷體" panose="03000509000000000000" pitchFamily="65" charset="-120"/>
            </a:endParaRPr>
          </a:p>
        </p:txBody>
      </p:sp>
      <p:sp>
        <p:nvSpPr>
          <p:cNvPr id="16" name="文字方塊 15">
            <a:extLst>
              <a:ext uri="{FF2B5EF4-FFF2-40B4-BE49-F238E27FC236}">
                <a16:creationId xmlns:a16="http://schemas.microsoft.com/office/drawing/2014/main" id="{B944F548-C8FA-F464-6C25-E8BD9E85E161}"/>
              </a:ext>
            </a:extLst>
          </p:cNvPr>
          <p:cNvSpPr txBox="1"/>
          <p:nvPr/>
        </p:nvSpPr>
        <p:spPr>
          <a:xfrm>
            <a:off x="6400800" y="4607319"/>
            <a:ext cx="558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將因果遮罩傳遞給第一個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attention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層，該層會對目標序列執行</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self-attention</a:t>
            </a:r>
            <a:endParaRPr lang="zh-TW" altLang="en-US" sz="1200">
              <a:solidFill>
                <a:schemeClr val="accent1">
                  <a:lumMod val="75000"/>
                </a:schemeClr>
              </a:solidFill>
            </a:endParaRPr>
          </a:p>
        </p:txBody>
      </p:sp>
      <p:sp>
        <p:nvSpPr>
          <p:cNvPr id="18" name="文字方塊 17">
            <a:extLst>
              <a:ext uri="{FF2B5EF4-FFF2-40B4-BE49-F238E27FC236}">
                <a16:creationId xmlns:a16="http://schemas.microsoft.com/office/drawing/2014/main" id="{E5DD32B8-B1EA-FBAE-95BE-A9AFEDD7567E}"/>
              </a:ext>
            </a:extLst>
          </p:cNvPr>
          <p:cNvSpPr txBox="1"/>
          <p:nvPr/>
        </p:nvSpPr>
        <p:spPr>
          <a:xfrm>
            <a:off x="6400800" y="5659492"/>
            <a:ext cx="558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把合併遮罩傳遞給第二個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attention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層，該層會尋找原始序列與目標序列間的關聯性</a:t>
            </a:r>
            <a:endParaRPr lang="zh-TW" altLang="en-US" sz="1200">
              <a:solidFill>
                <a:schemeClr val="accent1">
                  <a:lumMod val="75000"/>
                </a:schemeClr>
              </a:solidFill>
            </a:endParaRPr>
          </a:p>
        </p:txBody>
      </p:sp>
      <p:sp>
        <p:nvSpPr>
          <p:cNvPr id="19" name="文字方塊 18">
            <a:extLst>
              <a:ext uri="{FF2B5EF4-FFF2-40B4-BE49-F238E27FC236}">
                <a16:creationId xmlns:a16="http://schemas.microsoft.com/office/drawing/2014/main" id="{37AF7A60-E8F1-6908-5215-913D11B1D336}"/>
              </a:ext>
            </a:extLst>
          </p:cNvPr>
          <p:cNvSpPr txBox="1"/>
          <p:nvPr/>
        </p:nvSpPr>
        <p:spPr>
          <a:xfrm>
            <a:off x="6400800" y="1548232"/>
            <a:ext cx="5580000" cy="286604"/>
          </a:xfrm>
          <a:prstGeom prst="rect">
            <a:avLst/>
          </a:prstGeom>
          <a:noFill/>
          <a:ln>
            <a:solidFill>
              <a:srgbClr val="7030A0"/>
            </a:solidFill>
          </a:ln>
        </p:spPr>
        <p:txBody>
          <a:bodyPr wrap="square">
            <a:spAutoFit/>
          </a:bodyPr>
          <a:lstStyle>
            <a:defPPr>
              <a:defRPr lang="en-US"/>
            </a:defPPr>
            <a:lvl1pPr>
              <a:defRPr sz="1200" b="0">
                <a:solidFill>
                  <a:schemeClr val="accent1">
                    <a:lumMod val="75000"/>
                  </a:schemeClr>
                </a:solidFill>
                <a:effectLst/>
                <a:latin typeface="標楷體" panose="03000509000000000000" pitchFamily="65" charset="-120"/>
                <a:ea typeface="標楷體" panose="03000509000000000000" pitchFamily="65" charset="-120"/>
              </a:defRPr>
            </a:lvl1pPr>
          </a:lstStyle>
          <a:p>
            <a:r>
              <a:rPr lang="zh-TW" altLang="en-US"/>
              <a:t>生成</a:t>
            </a:r>
            <a:r>
              <a:rPr lang="en-US" altLang="zh-TW"/>
              <a:t>shape</a:t>
            </a:r>
            <a:r>
              <a:rPr lang="zh-TW" altLang="en-US"/>
              <a:t>為</a:t>
            </a:r>
            <a:r>
              <a:rPr lang="en-US" altLang="zh-TW"/>
              <a:t>(sequence_length</a:t>
            </a:r>
            <a:r>
              <a:rPr lang="zh-TW" altLang="en-US"/>
              <a:t>，</a:t>
            </a:r>
            <a:r>
              <a:rPr lang="en-US" altLang="zh-TW"/>
              <a:t>sequence_length)</a:t>
            </a:r>
            <a:r>
              <a:rPr lang="zh-TW" altLang="en-US"/>
              <a:t>的矩陣，其元素值可為</a:t>
            </a:r>
            <a:r>
              <a:rPr lang="en-US" altLang="zh-TW"/>
              <a:t>0</a:t>
            </a:r>
            <a:r>
              <a:rPr lang="zh-TW" altLang="en-US"/>
              <a:t>或</a:t>
            </a:r>
            <a:r>
              <a:rPr lang="en-US" altLang="zh-TW"/>
              <a:t>1</a:t>
            </a:r>
            <a:endParaRPr lang="zh-TW" altLang="en-US"/>
          </a:p>
        </p:txBody>
      </p:sp>
      <p:sp>
        <p:nvSpPr>
          <p:cNvPr id="21" name="文字方塊 20">
            <a:extLst>
              <a:ext uri="{FF2B5EF4-FFF2-40B4-BE49-F238E27FC236}">
                <a16:creationId xmlns:a16="http://schemas.microsoft.com/office/drawing/2014/main" id="{DA5B9492-0E73-28F9-D2B1-4C7CC5141336}"/>
              </a:ext>
            </a:extLst>
          </p:cNvPr>
          <p:cNvSpPr txBox="1"/>
          <p:nvPr/>
        </p:nvSpPr>
        <p:spPr>
          <a:xfrm>
            <a:off x="0" y="0"/>
            <a:ext cx="774050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Transformer</a:t>
            </a:r>
            <a:endParaRPr lang="zh-TW" altLang="en-US" sz="1600" b="1">
              <a:latin typeface="標楷體" panose="03000509000000000000" pitchFamily="65" charset="-120"/>
              <a:ea typeface="標楷體" panose="03000509000000000000" pitchFamily="65" charset="-120"/>
            </a:endParaRPr>
          </a:p>
        </p:txBody>
      </p:sp>
      <p:cxnSp>
        <p:nvCxnSpPr>
          <p:cNvPr id="2" name="直線單箭頭接點 1">
            <a:extLst>
              <a:ext uri="{FF2B5EF4-FFF2-40B4-BE49-F238E27FC236}">
                <a16:creationId xmlns:a16="http://schemas.microsoft.com/office/drawing/2014/main" id="{EE0E4209-8E4A-44F6-79D7-AB019A1C270A}"/>
              </a:ext>
            </a:extLst>
          </p:cNvPr>
          <p:cNvCxnSpPr>
            <a:cxnSpLocks/>
            <a:stCxn id="19" idx="1"/>
          </p:cNvCxnSpPr>
          <p:nvPr/>
        </p:nvCxnSpPr>
        <p:spPr>
          <a:xfrm flipH="1">
            <a:off x="3756837" y="1691534"/>
            <a:ext cx="2643963"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3E33F265-DCB3-C29A-3381-CF788223F2E9}"/>
              </a:ext>
            </a:extLst>
          </p:cNvPr>
          <p:cNvCxnSpPr>
            <a:cxnSpLocks/>
            <a:stCxn id="8" idx="1"/>
          </p:cNvCxnSpPr>
          <p:nvPr/>
        </p:nvCxnSpPr>
        <p:spPr>
          <a:xfrm flipH="1">
            <a:off x="4791740" y="2436770"/>
            <a:ext cx="1609060"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D1882C71-4DAE-23F7-B729-1CA7AB62B377}"/>
              </a:ext>
            </a:extLst>
          </p:cNvPr>
          <p:cNvCxnSpPr>
            <a:cxnSpLocks/>
            <a:stCxn id="12" idx="1"/>
          </p:cNvCxnSpPr>
          <p:nvPr/>
        </p:nvCxnSpPr>
        <p:spPr>
          <a:xfrm flipH="1" flipV="1">
            <a:off x="4940595" y="3174171"/>
            <a:ext cx="1460205"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接點: 肘形 21">
            <a:extLst>
              <a:ext uri="{FF2B5EF4-FFF2-40B4-BE49-F238E27FC236}">
                <a16:creationId xmlns:a16="http://schemas.microsoft.com/office/drawing/2014/main" id="{51DE01A7-53FD-47A7-DEE2-1634A86F6847}"/>
              </a:ext>
            </a:extLst>
          </p:cNvPr>
          <p:cNvCxnSpPr>
            <a:cxnSpLocks/>
            <a:stCxn id="14" idx="1"/>
          </p:cNvCxnSpPr>
          <p:nvPr/>
        </p:nvCxnSpPr>
        <p:spPr>
          <a:xfrm rot="10800000">
            <a:off x="2558902" y="3365543"/>
            <a:ext cx="3841898" cy="185795"/>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接點: 肘形 24">
            <a:extLst>
              <a:ext uri="{FF2B5EF4-FFF2-40B4-BE49-F238E27FC236}">
                <a16:creationId xmlns:a16="http://schemas.microsoft.com/office/drawing/2014/main" id="{80DC4745-89FA-9AFD-E5CD-E0034C9450ED}"/>
              </a:ext>
            </a:extLst>
          </p:cNvPr>
          <p:cNvCxnSpPr>
            <a:cxnSpLocks/>
            <a:stCxn id="10" idx="1"/>
          </p:cNvCxnSpPr>
          <p:nvPr/>
        </p:nvCxnSpPr>
        <p:spPr>
          <a:xfrm rot="10800000">
            <a:off x="5231220" y="3884420"/>
            <a:ext cx="1169581" cy="271429"/>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接點: 肘形 27">
            <a:extLst>
              <a:ext uri="{FF2B5EF4-FFF2-40B4-BE49-F238E27FC236}">
                <a16:creationId xmlns:a16="http://schemas.microsoft.com/office/drawing/2014/main" id="{11B60C31-2370-8C41-DA61-F380F8F68E3E}"/>
              </a:ext>
            </a:extLst>
          </p:cNvPr>
          <p:cNvCxnSpPr>
            <a:cxnSpLocks/>
            <a:stCxn id="16" idx="1"/>
          </p:cNvCxnSpPr>
          <p:nvPr/>
        </p:nvCxnSpPr>
        <p:spPr>
          <a:xfrm rot="10800000" flipV="1">
            <a:off x="3331536" y="4745819"/>
            <a:ext cx="3069265" cy="66274"/>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66B560B1-9235-39CC-D51F-9C0E3957CA48}"/>
              </a:ext>
            </a:extLst>
          </p:cNvPr>
          <p:cNvCxnSpPr>
            <a:cxnSpLocks/>
            <a:stCxn id="18" idx="1"/>
          </p:cNvCxnSpPr>
          <p:nvPr/>
        </p:nvCxnSpPr>
        <p:spPr>
          <a:xfrm flipH="1" flipV="1">
            <a:off x="3498111" y="5890324"/>
            <a:ext cx="2902689"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C7D0FDE4-0A87-AE0F-B11A-64E2F41B6138}"/>
              </a:ext>
            </a:extLst>
          </p:cNvPr>
          <p:cNvPicPr>
            <a:picLocks noChangeAspect="1"/>
          </p:cNvPicPr>
          <p:nvPr/>
        </p:nvPicPr>
        <p:blipFill>
          <a:blip r:embed="rId2"/>
          <a:stretch>
            <a:fillRect/>
          </a:stretch>
        </p:blipFill>
        <p:spPr>
          <a:xfrm>
            <a:off x="76979" y="699292"/>
            <a:ext cx="339321" cy="133229"/>
          </a:xfrm>
          <a:prstGeom prst="rect">
            <a:avLst/>
          </a:prstGeom>
          <a:noFill/>
        </p:spPr>
      </p:pic>
      <p:sp>
        <p:nvSpPr>
          <p:cNvPr id="5" name="文字方塊 4">
            <a:extLst>
              <a:ext uri="{FF2B5EF4-FFF2-40B4-BE49-F238E27FC236}">
                <a16:creationId xmlns:a16="http://schemas.microsoft.com/office/drawing/2014/main" id="{6CE364BE-B510-60AB-3A56-0C0676FF1D00}"/>
              </a:ext>
            </a:extLst>
          </p:cNvPr>
          <p:cNvSpPr txBox="1"/>
          <p:nvPr/>
        </p:nvSpPr>
        <p:spPr>
          <a:xfrm>
            <a:off x="444398" y="380282"/>
            <a:ext cx="538755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Transformer</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Decoder</a:t>
            </a:r>
            <a:r>
              <a:rPr lang="zh-TW" altLang="en-US" sz="1400" b="1">
                <a:latin typeface="標楷體" panose="03000509000000000000" pitchFamily="65" charset="-120"/>
                <a:ea typeface="標楷體" panose="03000509000000000000" pitchFamily="65" charset="-120"/>
              </a:rPr>
              <a:t>層</a:t>
            </a:r>
            <a:endParaRPr lang="zh-TW" altLang="en-US" sz="1400"/>
          </a:p>
        </p:txBody>
      </p:sp>
    </p:spTree>
    <p:extLst>
      <p:ext uri="{BB962C8B-B14F-4D97-AF65-F5344CB8AC3E}">
        <p14:creationId xmlns:p14="http://schemas.microsoft.com/office/powerpoint/2010/main" val="34065755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034ADD8-B2F9-6C4E-3AA6-FC91F0BFAAB0}"/>
              </a:ext>
            </a:extLst>
          </p:cNvPr>
          <p:cNvSpPr>
            <a:spLocks noGrp="1"/>
          </p:cNvSpPr>
          <p:nvPr>
            <p:ph type="sldNum" sz="quarter" idx="12"/>
          </p:nvPr>
        </p:nvSpPr>
        <p:spPr/>
        <p:txBody>
          <a:bodyPr/>
          <a:lstStyle/>
          <a:p>
            <a:fld id="{FCF3ABE6-1E2C-49E4-947A-D3493A2513D2}" type="slidenum">
              <a:rPr lang="zh-TW" altLang="en-US" smtClean="0"/>
              <a:t>57</a:t>
            </a:fld>
            <a:endParaRPr lang="zh-TW" altLang="en-US"/>
          </a:p>
        </p:txBody>
      </p:sp>
      <p:sp>
        <p:nvSpPr>
          <p:cNvPr id="6" name="文字方塊 5">
            <a:extLst>
              <a:ext uri="{FF2B5EF4-FFF2-40B4-BE49-F238E27FC236}">
                <a16:creationId xmlns:a16="http://schemas.microsoft.com/office/drawing/2014/main" id="{B851BCAA-6243-4DC7-F758-F0057E24C44A}"/>
              </a:ext>
            </a:extLst>
          </p:cNvPr>
          <p:cNvSpPr txBox="1"/>
          <p:nvPr/>
        </p:nvSpPr>
        <p:spPr>
          <a:xfrm>
            <a:off x="508190" y="693549"/>
            <a:ext cx="5977667" cy="3231654"/>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embed_dim = </a:t>
            </a:r>
            <a:r>
              <a:rPr lang="en-US" altLang="zh-TW" sz="1200" b="0">
                <a:solidFill>
                  <a:srgbClr val="116644"/>
                </a:solidFill>
                <a:effectLst/>
                <a:latin typeface="標楷體" panose="03000509000000000000" pitchFamily="65" charset="-120"/>
                <a:ea typeface="標楷體" panose="03000509000000000000" pitchFamily="65" charset="-120"/>
              </a:rPr>
              <a:t>256</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dense_dim = </a:t>
            </a:r>
            <a:r>
              <a:rPr lang="en-US" altLang="zh-TW" sz="1200" b="0">
                <a:solidFill>
                  <a:srgbClr val="116644"/>
                </a:solidFill>
                <a:effectLst/>
                <a:latin typeface="標楷體" panose="03000509000000000000" pitchFamily="65" charset="-120"/>
                <a:ea typeface="標楷體" panose="03000509000000000000" pitchFamily="65" charset="-120"/>
              </a:rPr>
              <a:t>2048</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num_heads = </a:t>
            </a:r>
            <a:r>
              <a:rPr lang="en-US" altLang="zh-TW" sz="1200" b="0">
                <a:solidFill>
                  <a:srgbClr val="116644"/>
                </a:solidFill>
                <a:effectLst/>
                <a:latin typeface="標楷體" panose="03000509000000000000" pitchFamily="65" charset="-120"/>
                <a:ea typeface="標楷體" panose="03000509000000000000" pitchFamily="65" charset="-120"/>
              </a:rPr>
              <a:t>8</a:t>
            </a:r>
            <a:endParaRPr lang="en-US" altLang="zh-TW" sz="1200" b="0">
              <a:solidFill>
                <a:srgbClr val="000000"/>
              </a:solidFill>
              <a:effectLst/>
              <a:latin typeface="標楷體" panose="03000509000000000000" pitchFamily="65" charset="-120"/>
              <a:ea typeface="標楷體" panose="03000509000000000000" pitchFamily="65" charset="-120"/>
            </a:endParaRP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encoder_inputs = keras.Input(shape=(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dtype=</a:t>
            </a:r>
            <a:r>
              <a:rPr lang="en-US" altLang="zh-TW" sz="1200" b="0">
                <a:solidFill>
                  <a:srgbClr val="A31515"/>
                </a:solidFill>
                <a:effectLst/>
                <a:latin typeface="標楷體" panose="03000509000000000000" pitchFamily="65" charset="-120"/>
                <a:ea typeface="標楷體" panose="03000509000000000000" pitchFamily="65" charset="-120"/>
              </a:rPr>
              <a:t>"int64"</a:t>
            </a:r>
            <a:r>
              <a:rPr lang="en-US" altLang="zh-TW" sz="1200" b="0">
                <a:solidFill>
                  <a:srgbClr val="000000"/>
                </a:solidFill>
                <a:effectLst/>
                <a:latin typeface="標楷體" panose="03000509000000000000" pitchFamily="65" charset="-120"/>
                <a:ea typeface="標楷體" panose="03000509000000000000" pitchFamily="65" charset="-120"/>
              </a:rPr>
              <a:t>, name=</a:t>
            </a:r>
            <a:r>
              <a:rPr lang="en-US" altLang="zh-TW" sz="1200" b="0">
                <a:solidFill>
                  <a:srgbClr val="A31515"/>
                </a:solidFill>
                <a:effectLst/>
                <a:latin typeface="標楷體" panose="03000509000000000000" pitchFamily="65" charset="-120"/>
                <a:ea typeface="標楷體" panose="03000509000000000000" pitchFamily="65" charset="-120"/>
              </a:rPr>
              <a:t>"english"</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x = PositionalEmbedding(sequence_length, vocab_size, embed_dim)(encoder_inputs)</a:t>
            </a:r>
          </a:p>
          <a:p>
            <a:r>
              <a:rPr lang="en-US" altLang="zh-TW" sz="1200" b="0">
                <a:solidFill>
                  <a:srgbClr val="000000"/>
                </a:solidFill>
                <a:effectLst/>
                <a:latin typeface="標楷體" panose="03000509000000000000" pitchFamily="65" charset="-120"/>
                <a:ea typeface="標楷體" panose="03000509000000000000" pitchFamily="65" charset="-120"/>
              </a:rPr>
              <a:t>encoder_outputs = TransformerEncoder(embed_dim, dense_dim, num_heads)(x)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decoder_inputs = keras.Input(shape=(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dtype=</a:t>
            </a:r>
            <a:r>
              <a:rPr lang="en-US" altLang="zh-TW" sz="1200" b="0">
                <a:solidFill>
                  <a:srgbClr val="A31515"/>
                </a:solidFill>
                <a:effectLst/>
                <a:latin typeface="標楷體" panose="03000509000000000000" pitchFamily="65" charset="-120"/>
                <a:ea typeface="標楷體" panose="03000509000000000000" pitchFamily="65" charset="-120"/>
              </a:rPr>
              <a:t>"int64"</a:t>
            </a:r>
            <a:r>
              <a:rPr lang="en-US" altLang="zh-TW" sz="1200" b="0">
                <a:solidFill>
                  <a:srgbClr val="000000"/>
                </a:solidFill>
                <a:effectLst/>
                <a:latin typeface="標楷體" panose="03000509000000000000" pitchFamily="65" charset="-120"/>
                <a:ea typeface="標楷體" panose="03000509000000000000" pitchFamily="65" charset="-120"/>
              </a:rPr>
              <a:t>, name=</a:t>
            </a:r>
            <a:r>
              <a:rPr lang="en-US" altLang="zh-TW" sz="1200" b="0">
                <a:solidFill>
                  <a:srgbClr val="A31515"/>
                </a:solidFill>
                <a:effectLst/>
                <a:latin typeface="標楷體" panose="03000509000000000000" pitchFamily="65" charset="-120"/>
                <a:ea typeface="標楷體" panose="03000509000000000000" pitchFamily="65" charset="-120"/>
              </a:rPr>
              <a:t>"spanish"</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x = PositionalEmbedding(sequence_length, vocab_size,</a:t>
            </a:r>
          </a:p>
          <a:p>
            <a:r>
              <a:rPr lang="en-US" altLang="zh-TW" sz="1200" b="0">
                <a:solidFill>
                  <a:srgbClr val="000000"/>
                </a:solidFill>
                <a:effectLst/>
                <a:latin typeface="標楷體" panose="03000509000000000000" pitchFamily="65" charset="-120"/>
                <a:ea typeface="標楷體" panose="03000509000000000000" pitchFamily="65" charset="-120"/>
              </a:rPr>
              <a:t>embed_dim)(decoder_inputs)</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x = TransformerDecoder(embed_dim, dense_dim, num_heads)(x, encoder_outputs)</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decoder_outputs = layers.Dense(vocab_size, activation=</a:t>
            </a:r>
            <a:r>
              <a:rPr lang="en-US" altLang="zh-TW" sz="1200" b="0">
                <a:solidFill>
                  <a:srgbClr val="A31515"/>
                </a:solidFill>
                <a:effectLst/>
                <a:latin typeface="標楷體" panose="03000509000000000000" pitchFamily="65" charset="-120"/>
                <a:ea typeface="標楷體" panose="03000509000000000000" pitchFamily="65" charset="-120"/>
              </a:rPr>
              <a:t>"softmax"</a:t>
            </a:r>
            <a:r>
              <a:rPr lang="en-US" altLang="zh-TW" sz="1200" b="0">
                <a:solidFill>
                  <a:srgbClr val="000000"/>
                </a:solidFill>
                <a:effectLst/>
                <a:latin typeface="標楷體" panose="03000509000000000000" pitchFamily="65" charset="-120"/>
                <a:ea typeface="標楷體" panose="03000509000000000000" pitchFamily="65" charset="-120"/>
              </a:rPr>
              <a:t>)(x)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transformer = keras.Model([encoder_inputs, decoder_inputs], decoder_outputs)</a:t>
            </a:r>
          </a:p>
        </p:txBody>
      </p:sp>
      <p:sp>
        <p:nvSpPr>
          <p:cNvPr id="8" name="文字方塊 7">
            <a:extLst>
              <a:ext uri="{FF2B5EF4-FFF2-40B4-BE49-F238E27FC236}">
                <a16:creationId xmlns:a16="http://schemas.microsoft.com/office/drawing/2014/main" id="{526DCB69-9516-43C8-BCB9-B6882A5C9E3F}"/>
              </a:ext>
            </a:extLst>
          </p:cNvPr>
          <p:cNvSpPr txBox="1"/>
          <p:nvPr/>
        </p:nvSpPr>
        <p:spPr>
          <a:xfrm>
            <a:off x="511735" y="4301606"/>
            <a:ext cx="5974122" cy="1200329"/>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transformer.</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"sparse_categorical_crossentropy"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history_seq2seq_transformer</a:t>
            </a:r>
          </a:p>
          <a:p>
            <a:r>
              <a:rPr lang="en-US" altLang="zh-TW" sz="1200" b="0">
                <a:solidFill>
                  <a:srgbClr val="000000"/>
                </a:solidFill>
                <a:effectLst/>
                <a:latin typeface="標楷體" panose="03000509000000000000" pitchFamily="65" charset="-120"/>
                <a:ea typeface="標楷體" panose="03000509000000000000" pitchFamily="65" charset="-120"/>
              </a:rPr>
              <a:t>transformer.fit(train_ds,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 validation_data=val_ds)</a:t>
            </a:r>
          </a:p>
        </p:txBody>
      </p:sp>
      <p:sp>
        <p:nvSpPr>
          <p:cNvPr id="16" name="文字方塊 15">
            <a:extLst>
              <a:ext uri="{FF2B5EF4-FFF2-40B4-BE49-F238E27FC236}">
                <a16:creationId xmlns:a16="http://schemas.microsoft.com/office/drawing/2014/main" id="{5D803C6E-7060-D560-61B8-FCC276C8F200}"/>
              </a:ext>
            </a:extLst>
          </p:cNvPr>
          <p:cNvSpPr txBox="1"/>
          <p:nvPr/>
        </p:nvSpPr>
        <p:spPr>
          <a:xfrm>
            <a:off x="-1" y="0"/>
            <a:ext cx="9122736"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Transformer</a:t>
            </a:r>
            <a:endParaRPr lang="zh-TW" altLang="en-US" sz="1600" b="1">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ED2456EC-3B46-ACCF-BBF8-1FAAB183315C}"/>
              </a:ext>
            </a:extLst>
          </p:cNvPr>
          <p:cNvPicPr>
            <a:picLocks noChangeAspect="1"/>
          </p:cNvPicPr>
          <p:nvPr/>
        </p:nvPicPr>
        <p:blipFill>
          <a:blip r:embed="rId2"/>
          <a:stretch>
            <a:fillRect/>
          </a:stretch>
        </p:blipFill>
        <p:spPr>
          <a:xfrm>
            <a:off x="133429" y="697649"/>
            <a:ext cx="339321" cy="133229"/>
          </a:xfrm>
          <a:prstGeom prst="rect">
            <a:avLst/>
          </a:prstGeom>
          <a:noFill/>
        </p:spPr>
      </p:pic>
      <p:sp>
        <p:nvSpPr>
          <p:cNvPr id="5" name="文字方塊 4">
            <a:extLst>
              <a:ext uri="{FF2B5EF4-FFF2-40B4-BE49-F238E27FC236}">
                <a16:creationId xmlns:a16="http://schemas.microsoft.com/office/drawing/2014/main" id="{D903E306-AB26-3D8C-5FC9-8AF662B74D65}"/>
              </a:ext>
            </a:extLst>
          </p:cNvPr>
          <p:cNvSpPr txBox="1"/>
          <p:nvPr/>
        </p:nvSpPr>
        <p:spPr>
          <a:xfrm>
            <a:off x="508189" y="385772"/>
            <a:ext cx="538755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建立端到端</a:t>
            </a:r>
            <a:r>
              <a:rPr lang="en-US" altLang="zh-TW" sz="1400" b="1">
                <a:latin typeface="標楷體" panose="03000509000000000000" pitchFamily="65" charset="-120"/>
                <a:ea typeface="標楷體" panose="03000509000000000000" pitchFamily="65" charset="-120"/>
              </a:rPr>
              <a:t>Transformer</a:t>
            </a:r>
            <a:endParaRPr lang="zh-TW" altLang="en-US" sz="1400"/>
          </a:p>
        </p:txBody>
      </p:sp>
      <p:sp>
        <p:nvSpPr>
          <p:cNvPr id="9" name="文字方塊 8">
            <a:extLst>
              <a:ext uri="{FF2B5EF4-FFF2-40B4-BE49-F238E27FC236}">
                <a16:creationId xmlns:a16="http://schemas.microsoft.com/office/drawing/2014/main" id="{764121FF-A446-77F5-7F55-BE5AA1CB5E3D}"/>
              </a:ext>
            </a:extLst>
          </p:cNvPr>
          <p:cNvSpPr txBox="1"/>
          <p:nvPr/>
        </p:nvSpPr>
        <p:spPr>
          <a:xfrm>
            <a:off x="508189" y="3996296"/>
            <a:ext cx="538755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訓練</a:t>
            </a:r>
            <a:r>
              <a:rPr lang="en-US" altLang="zh-TW" sz="1400" b="1">
                <a:latin typeface="標楷體" panose="03000509000000000000" pitchFamily="65" charset="-120"/>
                <a:ea typeface="標楷體" panose="03000509000000000000" pitchFamily="65" charset="-120"/>
              </a:rPr>
              <a:t>seq2seq Transformer</a:t>
            </a:r>
            <a:endParaRPr lang="zh-TW" altLang="en-US" sz="1400"/>
          </a:p>
        </p:txBody>
      </p:sp>
      <p:cxnSp>
        <p:nvCxnSpPr>
          <p:cNvPr id="39" name="接點: 肘形 38">
            <a:extLst>
              <a:ext uri="{FF2B5EF4-FFF2-40B4-BE49-F238E27FC236}">
                <a16:creationId xmlns:a16="http://schemas.microsoft.com/office/drawing/2014/main" id="{61C26F67-FD5A-523E-8938-D80B8110BC89}"/>
              </a:ext>
            </a:extLst>
          </p:cNvPr>
          <p:cNvCxnSpPr>
            <a:cxnSpLocks/>
          </p:cNvCxnSpPr>
          <p:nvPr/>
        </p:nvCxnSpPr>
        <p:spPr>
          <a:xfrm rot="10800000" flipH="1" flipV="1">
            <a:off x="511734" y="2122925"/>
            <a:ext cx="3545" cy="3528000"/>
          </a:xfrm>
          <a:prstGeom prst="bentConnector3">
            <a:avLst>
              <a:gd name="adj1" fmla="val -9047927"/>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5B38E727-0F85-9FC4-A6B3-F662F5C60221}"/>
              </a:ext>
            </a:extLst>
          </p:cNvPr>
          <p:cNvSpPr txBox="1"/>
          <p:nvPr/>
        </p:nvSpPr>
        <p:spPr>
          <a:xfrm>
            <a:off x="6715311" y="677109"/>
            <a:ext cx="5303779" cy="230832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history_seq2seq_transformer.history[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history_seq2seq_transformer.history[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plt.gcf().set_facecolor(</a:t>
            </a:r>
            <a:r>
              <a:rPr lang="en-US" altLang="zh-TW" sz="1200" b="0">
                <a:solidFill>
                  <a:srgbClr val="A31515"/>
                </a:solidFill>
                <a:effectLst/>
                <a:latin typeface="標楷體" panose="03000509000000000000" pitchFamily="65" charset="-120"/>
                <a:ea typeface="標楷體" panose="03000509000000000000" pitchFamily="65" charset="-120"/>
              </a:rPr>
              <a:t>'silver'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accuracy:seq2seq by Transformer"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sp>
        <p:nvSpPr>
          <p:cNvPr id="45" name="文字方塊 44">
            <a:extLst>
              <a:ext uri="{FF2B5EF4-FFF2-40B4-BE49-F238E27FC236}">
                <a16:creationId xmlns:a16="http://schemas.microsoft.com/office/drawing/2014/main" id="{80FDADB5-B166-2609-0F1C-102446016B12}"/>
              </a:ext>
            </a:extLst>
          </p:cNvPr>
          <p:cNvSpPr txBox="1"/>
          <p:nvPr/>
        </p:nvSpPr>
        <p:spPr>
          <a:xfrm>
            <a:off x="6715312" y="369332"/>
            <a:ext cx="530377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6.</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sp>
        <p:nvSpPr>
          <p:cNvPr id="63" name="文字方塊 62">
            <a:extLst>
              <a:ext uri="{FF2B5EF4-FFF2-40B4-BE49-F238E27FC236}">
                <a16:creationId xmlns:a16="http://schemas.microsoft.com/office/drawing/2014/main" id="{35486B28-5711-BA2A-36B6-DBA4FD6F9065}"/>
              </a:ext>
            </a:extLst>
          </p:cNvPr>
          <p:cNvSpPr txBox="1"/>
          <p:nvPr/>
        </p:nvSpPr>
        <p:spPr>
          <a:xfrm>
            <a:off x="508189" y="5562047"/>
            <a:ext cx="5303778"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對原句進行編碼</a:t>
            </a:r>
            <a:endParaRPr lang="zh-TW" altLang="en-US" sz="1200">
              <a:solidFill>
                <a:schemeClr val="accent1">
                  <a:lumMod val="75000"/>
                </a:schemeClr>
              </a:solidFill>
            </a:endParaRPr>
          </a:p>
        </p:txBody>
      </p:sp>
      <p:sp>
        <p:nvSpPr>
          <p:cNvPr id="64" name="文字方塊 63">
            <a:extLst>
              <a:ext uri="{FF2B5EF4-FFF2-40B4-BE49-F238E27FC236}">
                <a16:creationId xmlns:a16="http://schemas.microsoft.com/office/drawing/2014/main" id="{7FECDA36-30E4-264C-C34D-FD5205BFE59B}"/>
              </a:ext>
            </a:extLst>
          </p:cNvPr>
          <p:cNvSpPr txBox="1"/>
          <p:nvPr/>
        </p:nvSpPr>
        <p:spPr>
          <a:xfrm>
            <a:off x="508190" y="5892292"/>
            <a:ext cx="5303778"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對目標句進行處理，並將其與編碼過的原句結合</a:t>
            </a:r>
            <a:endParaRPr lang="zh-TW" altLang="en-US" sz="1200">
              <a:solidFill>
                <a:schemeClr val="accent1">
                  <a:lumMod val="75000"/>
                </a:schemeClr>
              </a:solidFill>
            </a:endParaRPr>
          </a:p>
        </p:txBody>
      </p:sp>
      <p:sp>
        <p:nvSpPr>
          <p:cNvPr id="65" name="文字方塊 64">
            <a:extLst>
              <a:ext uri="{FF2B5EF4-FFF2-40B4-BE49-F238E27FC236}">
                <a16:creationId xmlns:a16="http://schemas.microsoft.com/office/drawing/2014/main" id="{041210B9-037E-4801-57E1-8E6A203C7AA2}"/>
              </a:ext>
            </a:extLst>
          </p:cNvPr>
          <p:cNvSpPr txBox="1"/>
          <p:nvPr/>
        </p:nvSpPr>
        <p:spPr>
          <a:xfrm>
            <a:off x="508190" y="6217346"/>
            <a:ext cx="5303778"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為每個輸出位置預測出一個單字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的機率分布</a:t>
            </a:r>
            <a:endParaRPr lang="zh-TW" altLang="en-US" sz="1200">
              <a:solidFill>
                <a:schemeClr val="accent1">
                  <a:lumMod val="75000"/>
                </a:schemeClr>
              </a:solidFill>
            </a:endParaRPr>
          </a:p>
        </p:txBody>
      </p:sp>
      <p:cxnSp>
        <p:nvCxnSpPr>
          <p:cNvPr id="74" name="接點: 肘形 73">
            <a:extLst>
              <a:ext uri="{FF2B5EF4-FFF2-40B4-BE49-F238E27FC236}">
                <a16:creationId xmlns:a16="http://schemas.microsoft.com/office/drawing/2014/main" id="{9BDDBE7F-441C-EF6D-8B67-9C293F55B7AD}"/>
              </a:ext>
            </a:extLst>
          </p:cNvPr>
          <p:cNvCxnSpPr>
            <a:cxnSpLocks/>
          </p:cNvCxnSpPr>
          <p:nvPr/>
        </p:nvCxnSpPr>
        <p:spPr>
          <a:xfrm rot="10800000" flipH="1" flipV="1">
            <a:off x="518886" y="3216823"/>
            <a:ext cx="3545" cy="2736000"/>
          </a:xfrm>
          <a:prstGeom prst="bentConnector3">
            <a:avLst>
              <a:gd name="adj1" fmla="val -7048378"/>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接點: 肘形 75">
            <a:extLst>
              <a:ext uri="{FF2B5EF4-FFF2-40B4-BE49-F238E27FC236}">
                <a16:creationId xmlns:a16="http://schemas.microsoft.com/office/drawing/2014/main" id="{571E4A6B-2DDD-7B49-1535-28D151116472}"/>
              </a:ext>
            </a:extLst>
          </p:cNvPr>
          <p:cNvCxnSpPr>
            <a:cxnSpLocks/>
          </p:cNvCxnSpPr>
          <p:nvPr/>
        </p:nvCxnSpPr>
        <p:spPr>
          <a:xfrm rot="10800000" flipH="1" flipV="1">
            <a:off x="543696" y="3577877"/>
            <a:ext cx="3545" cy="2700000"/>
          </a:xfrm>
          <a:prstGeom prst="bentConnector3">
            <a:avLst>
              <a:gd name="adj1" fmla="val -524880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圖片 6">
            <a:extLst>
              <a:ext uri="{FF2B5EF4-FFF2-40B4-BE49-F238E27FC236}">
                <a16:creationId xmlns:a16="http://schemas.microsoft.com/office/drawing/2014/main" id="{7F625741-81CB-BA60-C6B1-AA1B2DFED125}"/>
              </a:ext>
            </a:extLst>
          </p:cNvPr>
          <p:cNvPicPr>
            <a:picLocks noChangeAspect="1"/>
          </p:cNvPicPr>
          <p:nvPr/>
        </p:nvPicPr>
        <p:blipFill>
          <a:blip r:embed="rId3"/>
          <a:stretch>
            <a:fillRect/>
          </a:stretch>
        </p:blipFill>
        <p:spPr>
          <a:xfrm>
            <a:off x="6715311" y="3045067"/>
            <a:ext cx="4320000" cy="3415813"/>
          </a:xfrm>
          <a:prstGeom prst="rect">
            <a:avLst/>
          </a:prstGeom>
        </p:spPr>
      </p:pic>
    </p:spTree>
    <p:extLst>
      <p:ext uri="{BB962C8B-B14F-4D97-AF65-F5344CB8AC3E}">
        <p14:creationId xmlns:p14="http://schemas.microsoft.com/office/powerpoint/2010/main" val="12966106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1A2CFCD-659F-E194-99D8-ACDEF12BC8A9}"/>
              </a:ext>
            </a:extLst>
          </p:cNvPr>
          <p:cNvSpPr>
            <a:spLocks noGrp="1"/>
          </p:cNvSpPr>
          <p:nvPr>
            <p:ph type="sldNum" sz="quarter" idx="12"/>
          </p:nvPr>
        </p:nvSpPr>
        <p:spPr/>
        <p:txBody>
          <a:bodyPr/>
          <a:lstStyle/>
          <a:p>
            <a:fld id="{FCF3ABE6-1E2C-49E4-947A-D3493A2513D2}" type="slidenum">
              <a:rPr lang="zh-TW" altLang="en-US" smtClean="0"/>
              <a:t>58</a:t>
            </a:fld>
            <a:endParaRPr lang="zh-TW" altLang="en-US"/>
          </a:p>
        </p:txBody>
      </p:sp>
      <p:sp>
        <p:nvSpPr>
          <p:cNvPr id="7" name="文字方塊 6">
            <a:extLst>
              <a:ext uri="{FF2B5EF4-FFF2-40B4-BE49-F238E27FC236}">
                <a16:creationId xmlns:a16="http://schemas.microsoft.com/office/drawing/2014/main" id="{36948759-E282-320C-DEE8-4433DCC262C2}"/>
              </a:ext>
            </a:extLst>
          </p:cNvPr>
          <p:cNvSpPr txBox="1"/>
          <p:nvPr/>
        </p:nvSpPr>
        <p:spPr>
          <a:xfrm>
            <a:off x="0" y="0"/>
            <a:ext cx="774050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Transformer</a:t>
            </a:r>
            <a:endParaRPr lang="zh-TW" altLang="en-US" sz="1600" b="1">
              <a:latin typeface="標楷體" panose="03000509000000000000" pitchFamily="65" charset="-120"/>
              <a:ea typeface="標楷體" panose="03000509000000000000" pitchFamily="65" charset="-120"/>
            </a:endParaRPr>
          </a:p>
        </p:txBody>
      </p:sp>
      <p:sp>
        <p:nvSpPr>
          <p:cNvPr id="12" name="文字方塊 11">
            <a:extLst>
              <a:ext uri="{FF2B5EF4-FFF2-40B4-BE49-F238E27FC236}">
                <a16:creationId xmlns:a16="http://schemas.microsoft.com/office/drawing/2014/main" id="{C5C1097C-F4F4-F93B-5E42-5D3338DD2942}"/>
              </a:ext>
            </a:extLst>
          </p:cNvPr>
          <p:cNvSpPr txBox="1"/>
          <p:nvPr/>
        </p:nvSpPr>
        <p:spPr>
          <a:xfrm>
            <a:off x="550721" y="383053"/>
            <a:ext cx="5387559" cy="307777"/>
          </a:xfrm>
          <a:prstGeom prst="rect">
            <a:avLst/>
          </a:prstGeom>
          <a:noFill/>
        </p:spPr>
        <p:txBody>
          <a:bodyPr wrap="square">
            <a:spAutoFit/>
          </a:bodyPr>
          <a:lstStyle>
            <a:defPPr>
              <a:defRPr lang="en-US"/>
            </a:defPPr>
            <a:lvl1pPr>
              <a:defRPr sz="1400" b="1">
                <a:latin typeface="標楷體" panose="03000509000000000000" pitchFamily="65" charset="-120"/>
                <a:ea typeface="標楷體" panose="03000509000000000000" pitchFamily="65" charset="-120"/>
              </a:defRPr>
            </a:lvl1pPr>
          </a:lstStyle>
          <a:p>
            <a:r>
              <a:rPr lang="en-US" altLang="zh-TW"/>
              <a:t>Srep 7.</a:t>
            </a:r>
            <a:r>
              <a:rPr lang="zh-TW" altLang="en-US"/>
              <a:t>用</a:t>
            </a:r>
            <a:r>
              <a:rPr lang="en-US" altLang="zh-TW"/>
              <a:t>Transformer</a:t>
            </a:r>
            <a:r>
              <a:rPr lang="zh-TW" altLang="en-US"/>
              <a:t>模型翻譯新句子</a:t>
            </a:r>
          </a:p>
        </p:txBody>
      </p:sp>
      <p:sp>
        <p:nvSpPr>
          <p:cNvPr id="13" name="文字方塊 12">
            <a:extLst>
              <a:ext uri="{FF2B5EF4-FFF2-40B4-BE49-F238E27FC236}">
                <a16:creationId xmlns:a16="http://schemas.microsoft.com/office/drawing/2014/main" id="{2FBC6B78-AD47-A8BA-FC0D-7730E45B7EEA}"/>
              </a:ext>
            </a:extLst>
          </p:cNvPr>
          <p:cNvSpPr txBox="1"/>
          <p:nvPr/>
        </p:nvSpPr>
        <p:spPr>
          <a:xfrm>
            <a:off x="550721" y="690830"/>
            <a:ext cx="5387559" cy="5078313"/>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numpy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np</a:t>
            </a:r>
          </a:p>
          <a:p>
            <a:r>
              <a:rPr lang="en-US" altLang="zh-TW" sz="1200" b="0">
                <a:solidFill>
                  <a:srgbClr val="000000"/>
                </a:solidFill>
                <a:effectLst/>
                <a:latin typeface="標楷體" panose="03000509000000000000" pitchFamily="65" charset="-120"/>
                <a:ea typeface="標楷體" panose="03000509000000000000" pitchFamily="65" charset="-120"/>
              </a:rPr>
              <a:t>spa_vocab = target_vectorization.get_vocabulary()</a:t>
            </a:r>
          </a:p>
          <a:p>
            <a:r>
              <a:rPr lang="en-US" altLang="zh-TW" sz="1200" b="0">
                <a:solidFill>
                  <a:srgbClr val="000000"/>
                </a:solidFill>
                <a:effectLst/>
                <a:latin typeface="標楷體" panose="03000509000000000000" pitchFamily="65" charset="-120"/>
                <a:ea typeface="標楷體" panose="03000509000000000000" pitchFamily="65" charset="-120"/>
              </a:rPr>
              <a:t>spa_index_lookup = </a:t>
            </a:r>
            <a:r>
              <a:rPr lang="en-US" altLang="zh-TW" sz="1200" b="0">
                <a:solidFill>
                  <a:srgbClr val="257693"/>
                </a:solidFill>
                <a:effectLst/>
                <a:latin typeface="標楷體" panose="03000509000000000000" pitchFamily="65" charset="-120"/>
                <a:ea typeface="標楷體" panose="03000509000000000000" pitchFamily="65" charset="-120"/>
              </a:rPr>
              <a:t>dict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zip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(spa_vocab)), spa_vocab))</a:t>
            </a:r>
          </a:p>
          <a:p>
            <a:r>
              <a:rPr lang="en-US" altLang="zh-TW" sz="1200" b="0">
                <a:solidFill>
                  <a:srgbClr val="000000"/>
                </a:solidFill>
                <a:effectLst/>
                <a:latin typeface="標楷體" panose="03000509000000000000" pitchFamily="65" charset="-120"/>
                <a:ea typeface="標楷體" panose="03000509000000000000" pitchFamily="65" charset="-120"/>
              </a:rPr>
              <a:t>max_decoded_sentence_length = </a:t>
            </a:r>
            <a:r>
              <a:rPr lang="en-US" altLang="zh-TW" sz="1200" b="0">
                <a:solidFill>
                  <a:srgbClr val="116644"/>
                </a:solidFill>
                <a:effectLst/>
                <a:latin typeface="標楷體" panose="03000509000000000000" pitchFamily="65" charset="-120"/>
                <a:ea typeface="標楷體" panose="03000509000000000000" pitchFamily="65" charset="-120"/>
              </a:rPr>
              <a:t>20</a:t>
            </a:r>
            <a:endParaRPr lang="en-US" altLang="zh-TW" sz="1200" b="0">
              <a:solidFill>
                <a:srgbClr val="000000"/>
              </a:solidFill>
              <a:effectLst/>
              <a:latin typeface="標楷體" panose="03000509000000000000" pitchFamily="65" charset="-120"/>
              <a:ea typeface="標楷體" panose="03000509000000000000" pitchFamily="65" charset="-120"/>
            </a:endParaRP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decode_sequence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input_sentence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tokenized_input_sentence = source_vectorization([input_sentence])</a:t>
            </a:r>
          </a:p>
          <a:p>
            <a:r>
              <a:rPr lang="en-US" altLang="zh-TW" sz="1200" b="0">
                <a:solidFill>
                  <a:srgbClr val="000000"/>
                </a:solidFill>
                <a:effectLst/>
                <a:latin typeface="標楷體" panose="03000509000000000000" pitchFamily="65" charset="-120"/>
                <a:ea typeface="標楷體" panose="03000509000000000000" pitchFamily="65" charset="-120"/>
              </a:rPr>
              <a:t>    decoded_sentence = </a:t>
            </a:r>
            <a:r>
              <a:rPr lang="en-US" altLang="zh-TW" sz="1200" b="0">
                <a:solidFill>
                  <a:srgbClr val="A31515"/>
                </a:solidFill>
                <a:effectLst/>
                <a:latin typeface="標楷體" panose="03000509000000000000" pitchFamily="65" charset="-120"/>
                <a:ea typeface="標楷體" panose="03000509000000000000" pitchFamily="65" charset="-120"/>
              </a:rPr>
              <a:t>"[start]"</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i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(max_decoded_sentence_length):</a:t>
            </a:r>
          </a:p>
          <a:p>
            <a:r>
              <a:rPr lang="en-US" altLang="zh-TW" sz="1200" b="0">
                <a:solidFill>
                  <a:srgbClr val="000000"/>
                </a:solidFill>
                <a:effectLst/>
                <a:latin typeface="標楷體" panose="03000509000000000000" pitchFamily="65" charset="-120"/>
                <a:ea typeface="標楷體" panose="03000509000000000000" pitchFamily="65" charset="-120"/>
              </a:rPr>
              <a:t>        tokenized_target_sentence = target_vectorization(</a:t>
            </a:r>
          </a:p>
          <a:p>
            <a:r>
              <a:rPr lang="en-US" altLang="zh-TW" sz="1200" b="0">
                <a:solidFill>
                  <a:srgbClr val="000000"/>
                </a:solidFill>
                <a:effectLst/>
                <a:latin typeface="標楷體" panose="03000509000000000000" pitchFamily="65" charset="-120"/>
                <a:ea typeface="標楷體" panose="03000509000000000000" pitchFamily="65" charset="-120"/>
              </a:rPr>
              <a:t>            [decoded_sentence])[:,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predictions = transformer(              </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[tokenized_input_sentence, tokenized_target_sentence])</a:t>
            </a:r>
          </a:p>
          <a:p>
            <a:r>
              <a:rPr lang="en-US" altLang="zh-TW" sz="1200" b="0">
                <a:solidFill>
                  <a:srgbClr val="000000"/>
                </a:solidFill>
                <a:effectLst/>
                <a:latin typeface="標楷體" panose="03000509000000000000" pitchFamily="65" charset="-120"/>
                <a:ea typeface="標楷體" panose="03000509000000000000" pitchFamily="65" charset="-120"/>
              </a:rPr>
              <a:t>        sampled_token_index = np.argmax(predictions[</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i, :])</a:t>
            </a:r>
          </a:p>
          <a:p>
            <a:r>
              <a:rPr lang="en-US" altLang="zh-TW" sz="1200" b="0">
                <a:solidFill>
                  <a:srgbClr val="000000"/>
                </a:solidFill>
                <a:effectLst/>
                <a:latin typeface="標楷體" panose="03000509000000000000" pitchFamily="65" charset="-120"/>
                <a:ea typeface="標楷體" panose="03000509000000000000" pitchFamily="65" charset="-120"/>
              </a:rPr>
              <a:t>        sampled_token = spa_index_lookup[sampled_token_index]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decoded_sentence += </a:t>
            </a:r>
            <a:r>
              <a:rPr lang="en-US" altLang="zh-TW" sz="1200" b="0">
                <a:solidFill>
                  <a:srgbClr val="A31515"/>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 + sampled_token</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sampled_token == </a:t>
            </a:r>
            <a:r>
              <a:rPr lang="en-US" altLang="zh-TW" sz="1200" b="0">
                <a:solidFill>
                  <a:srgbClr val="A31515"/>
                </a:solidFill>
                <a:effectLst/>
                <a:latin typeface="標楷體" panose="03000509000000000000" pitchFamily="65" charset="-120"/>
                <a:ea typeface="標楷體" panose="03000509000000000000" pitchFamily="65" charset="-120"/>
              </a:rPr>
              <a:t>"[end]"</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break</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decoded_sentence</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test_eng_texts = [pair[</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pair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test_pairs]</a:t>
            </a:r>
          </a:p>
          <a:p>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_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20</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input_sentence = random.choice(test_eng_texts)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(input_sentence)</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(decode_sequence(input_sentence))</a:t>
            </a:r>
          </a:p>
        </p:txBody>
      </p:sp>
      <p:sp>
        <p:nvSpPr>
          <p:cNvPr id="2" name="文字方塊 1">
            <a:extLst>
              <a:ext uri="{FF2B5EF4-FFF2-40B4-BE49-F238E27FC236}">
                <a16:creationId xmlns:a16="http://schemas.microsoft.com/office/drawing/2014/main" id="{F79AB23D-5541-4CB9-1EE6-53CE11FFB514}"/>
              </a:ext>
            </a:extLst>
          </p:cNvPr>
          <p:cNvSpPr txBox="1"/>
          <p:nvPr/>
        </p:nvSpPr>
        <p:spPr>
          <a:xfrm>
            <a:off x="550721" y="5890171"/>
            <a:ext cx="486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取樣下一個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選擇機率最大的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p>
        </p:txBody>
      </p:sp>
      <p:sp>
        <p:nvSpPr>
          <p:cNvPr id="3" name="文字方塊 2">
            <a:extLst>
              <a:ext uri="{FF2B5EF4-FFF2-40B4-BE49-F238E27FC236}">
                <a16:creationId xmlns:a16="http://schemas.microsoft.com/office/drawing/2014/main" id="{87B38EEA-94E1-D832-17B5-035368B8C1AA}"/>
              </a:ext>
            </a:extLst>
          </p:cNvPr>
          <p:cNvSpPr txBox="1"/>
          <p:nvPr/>
        </p:nvSpPr>
        <p:spPr>
          <a:xfrm>
            <a:off x="550721" y="6244114"/>
            <a:ext cx="486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將下一個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的預測結果</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為一索引</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轉換成字串，並把他</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append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到生成的句子中</a:t>
            </a:r>
            <a:endParaRPr lang="zh-TW" altLang="en-US" sz="1200">
              <a:solidFill>
                <a:schemeClr val="accent1">
                  <a:lumMod val="75000"/>
                </a:schemeClr>
              </a:solidFill>
            </a:endParaRPr>
          </a:p>
        </p:txBody>
      </p:sp>
      <p:cxnSp>
        <p:nvCxnSpPr>
          <p:cNvPr id="5" name="接點: 肘形 4">
            <a:extLst>
              <a:ext uri="{FF2B5EF4-FFF2-40B4-BE49-F238E27FC236}">
                <a16:creationId xmlns:a16="http://schemas.microsoft.com/office/drawing/2014/main" id="{0C8FD8C9-7B44-CF20-DBF2-C44DE91166F0}"/>
              </a:ext>
            </a:extLst>
          </p:cNvPr>
          <p:cNvCxnSpPr>
            <a:cxnSpLocks/>
            <a:stCxn id="3" idx="1"/>
          </p:cNvCxnSpPr>
          <p:nvPr/>
        </p:nvCxnSpPr>
        <p:spPr>
          <a:xfrm rot="10800000" flipH="1">
            <a:off x="550720" y="3229987"/>
            <a:ext cx="610169" cy="3244961"/>
          </a:xfrm>
          <a:prstGeom prst="bentConnector4">
            <a:avLst>
              <a:gd name="adj1" fmla="val -33556"/>
              <a:gd name="adj2" fmla="val 99936"/>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FB6CCE75-24FB-C8D5-11C9-63F0F4F75965}"/>
              </a:ext>
            </a:extLst>
          </p:cNvPr>
          <p:cNvSpPr txBox="1"/>
          <p:nvPr/>
        </p:nvSpPr>
        <p:spPr>
          <a:xfrm>
            <a:off x="6862070" y="1827520"/>
            <a:ext cx="5271622" cy="4339650"/>
          </a:xfrm>
          <a:prstGeom prst="rect">
            <a:avLst/>
          </a:prstGeom>
          <a:noFill/>
        </p:spPr>
        <p:txBody>
          <a:bodyPr wrap="square">
            <a:spAutoFit/>
          </a:bodyPr>
          <a:lstStyle/>
          <a:p>
            <a:r>
              <a:rPr lang="en-US" altLang="zh-TW" sz="1200" b="0" i="0">
                <a:solidFill>
                  <a:srgbClr val="212121"/>
                </a:solidFill>
                <a:effectLst/>
                <a:latin typeface="標楷體" panose="03000509000000000000" pitchFamily="65" charset="-120"/>
                <a:ea typeface="標楷體" panose="03000509000000000000" pitchFamily="65" charset="-120"/>
              </a:rPr>
              <a:t>-</a:t>
            </a:r>
          </a:p>
          <a:p>
            <a:r>
              <a:rPr lang="en-US" altLang="zh-TW" sz="1200" b="0" i="0">
                <a:solidFill>
                  <a:srgbClr val="212121"/>
                </a:solidFill>
                <a:effectLst/>
                <a:latin typeface="標楷體" panose="03000509000000000000" pitchFamily="65" charset="-120"/>
                <a:ea typeface="標楷體" panose="03000509000000000000" pitchFamily="65" charset="-120"/>
              </a:rPr>
              <a:t>I want to spend some time with you.</a:t>
            </a:r>
          </a:p>
          <a:p>
            <a:r>
              <a:rPr lang="en-US" altLang="zh-TW" sz="1200" b="0" i="0">
                <a:solidFill>
                  <a:srgbClr val="212121"/>
                </a:solidFill>
                <a:effectLst/>
                <a:latin typeface="標楷體" panose="03000509000000000000" pitchFamily="65" charset="-120"/>
                <a:ea typeface="標楷體" panose="03000509000000000000" pitchFamily="65" charset="-120"/>
              </a:rPr>
              <a:t>[start] quiero pasar tiempo contigo [end]</a:t>
            </a:r>
          </a:p>
          <a:p>
            <a:endParaRPr lang="en-US" altLang="zh-TW" sz="1200" b="0" i="0">
              <a:solidFill>
                <a:srgbClr val="212121"/>
              </a:solidFill>
              <a:effectLst/>
              <a:latin typeface="標楷體" panose="03000509000000000000" pitchFamily="65" charset="-120"/>
              <a:ea typeface="標楷體" panose="03000509000000000000" pitchFamily="65" charset="-120"/>
            </a:endParaRPr>
          </a:p>
          <a:p>
            <a:r>
              <a:rPr lang="en-US" altLang="zh-TW" sz="1200">
                <a:solidFill>
                  <a:srgbClr val="212121"/>
                </a:solidFill>
                <a:latin typeface="標楷體" panose="03000509000000000000" pitchFamily="65" charset="-120"/>
                <a:ea typeface="標楷體" panose="03000509000000000000" pitchFamily="65" charset="-120"/>
              </a:rPr>
              <a:t>-</a:t>
            </a:r>
            <a:endParaRPr lang="en-US" altLang="zh-TW" sz="1200" b="0" i="0">
              <a:solidFill>
                <a:srgbClr val="212121"/>
              </a:solidFill>
              <a:effectLst/>
              <a:latin typeface="標楷體" panose="03000509000000000000" pitchFamily="65" charset="-120"/>
              <a:ea typeface="標楷體" panose="03000509000000000000" pitchFamily="65" charset="-120"/>
            </a:endParaRPr>
          </a:p>
          <a:p>
            <a:r>
              <a:rPr lang="en-US" altLang="zh-TW" sz="1200" b="0" i="0">
                <a:solidFill>
                  <a:srgbClr val="212121"/>
                </a:solidFill>
                <a:effectLst/>
                <a:latin typeface="標楷體" panose="03000509000000000000" pitchFamily="65" charset="-120"/>
                <a:ea typeface="標楷體" panose="03000509000000000000" pitchFamily="65" charset="-120"/>
              </a:rPr>
              <a:t>It takes time.</a:t>
            </a:r>
          </a:p>
          <a:p>
            <a:r>
              <a:rPr lang="en-US" altLang="zh-TW" sz="1200" b="0" i="0">
                <a:solidFill>
                  <a:srgbClr val="212121"/>
                </a:solidFill>
                <a:effectLst/>
                <a:latin typeface="標楷體" panose="03000509000000000000" pitchFamily="65" charset="-120"/>
                <a:ea typeface="標楷體" panose="03000509000000000000" pitchFamily="65" charset="-120"/>
              </a:rPr>
              <a:t>[start] hace tiempo [end]</a:t>
            </a:r>
          </a:p>
          <a:p>
            <a:endParaRPr lang="en-US" altLang="zh-TW" sz="1200">
              <a:solidFill>
                <a:srgbClr val="212121"/>
              </a:solidFill>
              <a:latin typeface="標楷體" panose="03000509000000000000" pitchFamily="65" charset="-120"/>
              <a:ea typeface="標楷體" panose="03000509000000000000" pitchFamily="65" charset="-120"/>
            </a:endParaRPr>
          </a:p>
          <a:p>
            <a:r>
              <a:rPr lang="en-US" altLang="zh-TW" sz="1200">
                <a:solidFill>
                  <a:srgbClr val="212121"/>
                </a:solidFill>
                <a:latin typeface="標楷體" panose="03000509000000000000" pitchFamily="65" charset="-120"/>
                <a:ea typeface="標楷體" panose="03000509000000000000" pitchFamily="65" charset="-120"/>
              </a:rPr>
              <a:t>-</a:t>
            </a:r>
          </a:p>
          <a:p>
            <a:r>
              <a:rPr lang="en-US" altLang="zh-TW" sz="1200" b="0" i="0">
                <a:solidFill>
                  <a:srgbClr val="212121"/>
                </a:solidFill>
                <a:effectLst/>
                <a:latin typeface="標楷體" panose="03000509000000000000" pitchFamily="65" charset="-120"/>
                <a:ea typeface="標楷體" panose="03000509000000000000" pitchFamily="65" charset="-120"/>
              </a:rPr>
              <a:t>The roses in the garden are blooming.</a:t>
            </a:r>
            <a:endParaRPr lang="en-US" altLang="zh-TW" sz="1200">
              <a:solidFill>
                <a:srgbClr val="212121"/>
              </a:solidFill>
              <a:latin typeface="標楷體" panose="03000509000000000000" pitchFamily="65" charset="-120"/>
              <a:ea typeface="標楷體" panose="03000509000000000000" pitchFamily="65" charset="-120"/>
            </a:endParaRPr>
          </a:p>
          <a:p>
            <a:r>
              <a:rPr lang="en-US" altLang="zh-TW" sz="1200" b="0" i="0">
                <a:solidFill>
                  <a:srgbClr val="212121"/>
                </a:solidFill>
                <a:effectLst/>
                <a:latin typeface="標楷體" panose="03000509000000000000" pitchFamily="65" charset="-120"/>
                <a:ea typeface="標楷體" panose="03000509000000000000" pitchFamily="65" charset="-120"/>
              </a:rPr>
              <a:t>[start] la enfermedad del jardín está [UNK] [end]</a:t>
            </a:r>
          </a:p>
          <a:p>
            <a:endParaRPr lang="en-US" altLang="zh-TW" sz="1200">
              <a:solidFill>
                <a:srgbClr val="212121"/>
              </a:solidFill>
              <a:latin typeface="標楷體" panose="03000509000000000000" pitchFamily="65" charset="-120"/>
              <a:ea typeface="標楷體" panose="03000509000000000000" pitchFamily="65" charset="-120"/>
            </a:endParaRPr>
          </a:p>
          <a:p>
            <a:r>
              <a:rPr lang="en-US" altLang="zh-TW" sz="1200">
                <a:solidFill>
                  <a:srgbClr val="212121"/>
                </a:solidFill>
                <a:latin typeface="標楷體" panose="03000509000000000000" pitchFamily="65" charset="-120"/>
                <a:ea typeface="標楷體" panose="03000509000000000000" pitchFamily="65" charset="-120"/>
              </a:rPr>
              <a:t>-</a:t>
            </a:r>
          </a:p>
          <a:p>
            <a:r>
              <a:rPr lang="en-US" altLang="zh-TW" sz="1200" b="0" i="0">
                <a:solidFill>
                  <a:srgbClr val="212121"/>
                </a:solidFill>
                <a:effectLst/>
                <a:latin typeface="標楷體" panose="03000509000000000000" pitchFamily="65" charset="-120"/>
                <a:ea typeface="標楷體" panose="03000509000000000000" pitchFamily="65" charset="-120"/>
              </a:rPr>
              <a:t>Is Tom lucid? </a:t>
            </a:r>
          </a:p>
          <a:p>
            <a:r>
              <a:rPr lang="en-US" altLang="zh-TW" sz="1200" b="0" i="0">
                <a:solidFill>
                  <a:srgbClr val="212121"/>
                </a:solidFill>
                <a:effectLst/>
                <a:latin typeface="標楷體" panose="03000509000000000000" pitchFamily="65" charset="-120"/>
                <a:ea typeface="標楷體" panose="03000509000000000000" pitchFamily="65" charset="-120"/>
              </a:rPr>
              <a:t>[start] tom está [UNK] [end]</a:t>
            </a:r>
          </a:p>
          <a:p>
            <a:endParaRPr lang="en-US" altLang="zh-TW" sz="1200">
              <a:solidFill>
                <a:srgbClr val="212121"/>
              </a:solidFill>
              <a:latin typeface="標楷體" panose="03000509000000000000" pitchFamily="65" charset="-120"/>
              <a:ea typeface="標楷體" panose="03000509000000000000" pitchFamily="65" charset="-120"/>
            </a:endParaRPr>
          </a:p>
          <a:p>
            <a:r>
              <a:rPr lang="en-US" altLang="zh-TW" sz="1200">
                <a:solidFill>
                  <a:srgbClr val="212121"/>
                </a:solidFill>
                <a:latin typeface="標楷體" panose="03000509000000000000" pitchFamily="65" charset="-120"/>
                <a:ea typeface="標楷體" panose="03000509000000000000" pitchFamily="65" charset="-120"/>
              </a:rPr>
              <a:t>-</a:t>
            </a:r>
          </a:p>
          <a:p>
            <a:r>
              <a:rPr lang="en-US" altLang="zh-TW" sz="1200" b="0" i="0">
                <a:solidFill>
                  <a:srgbClr val="212121"/>
                </a:solidFill>
                <a:effectLst/>
                <a:latin typeface="標楷體" panose="03000509000000000000" pitchFamily="65" charset="-120"/>
                <a:ea typeface="標楷體" panose="03000509000000000000" pitchFamily="65" charset="-120"/>
              </a:rPr>
              <a:t>Stop pushing. </a:t>
            </a:r>
          </a:p>
          <a:p>
            <a:r>
              <a:rPr lang="en-US" altLang="zh-TW" sz="1200" b="0" i="0">
                <a:solidFill>
                  <a:srgbClr val="212121"/>
                </a:solidFill>
                <a:effectLst/>
                <a:latin typeface="標楷體" panose="03000509000000000000" pitchFamily="65" charset="-120"/>
                <a:ea typeface="標楷體" panose="03000509000000000000" pitchFamily="65" charset="-120"/>
              </a:rPr>
              <a:t>[start] deja de [UNK] [end]</a:t>
            </a:r>
          </a:p>
          <a:p>
            <a:endParaRPr lang="en-US" altLang="zh-TW" sz="1200">
              <a:solidFill>
                <a:srgbClr val="212121"/>
              </a:solidFill>
              <a:latin typeface="標楷體" panose="03000509000000000000" pitchFamily="65" charset="-120"/>
              <a:ea typeface="標楷體" panose="03000509000000000000" pitchFamily="65" charset="-120"/>
            </a:endParaRPr>
          </a:p>
          <a:p>
            <a:r>
              <a:rPr lang="en-US" altLang="zh-TW" sz="1200" b="0" i="0">
                <a:solidFill>
                  <a:srgbClr val="212121"/>
                </a:solidFill>
                <a:effectLst/>
                <a:latin typeface="標楷體" panose="03000509000000000000" pitchFamily="65" charset="-120"/>
                <a:ea typeface="標楷體" panose="03000509000000000000" pitchFamily="65" charset="-120"/>
              </a:rPr>
              <a:t>-</a:t>
            </a:r>
          </a:p>
          <a:p>
            <a:r>
              <a:rPr lang="en-US" altLang="zh-TW" sz="1200" b="0" i="0">
                <a:solidFill>
                  <a:srgbClr val="212121"/>
                </a:solidFill>
                <a:effectLst/>
                <a:latin typeface="標楷體" panose="03000509000000000000" pitchFamily="65" charset="-120"/>
                <a:ea typeface="標楷體" panose="03000509000000000000" pitchFamily="65" charset="-120"/>
              </a:rPr>
              <a:t>Life resembles a novel more often than novels resemble life. </a:t>
            </a:r>
          </a:p>
          <a:p>
            <a:r>
              <a:rPr lang="en-US" altLang="zh-TW" sz="1200" b="0" i="0">
                <a:solidFill>
                  <a:srgbClr val="212121"/>
                </a:solidFill>
                <a:effectLst/>
                <a:latin typeface="標楷體" panose="03000509000000000000" pitchFamily="65" charset="-120"/>
                <a:ea typeface="標楷體" panose="03000509000000000000" pitchFamily="65" charset="-120"/>
              </a:rPr>
              <a:t>[start] la vida se ve a menudo que se ve la vida que a menudo [end]</a:t>
            </a:r>
            <a:endParaRPr lang="zh-TW" altLang="en-US" sz="1200">
              <a:latin typeface="標楷體" panose="03000509000000000000" pitchFamily="65" charset="-120"/>
              <a:ea typeface="標楷體" panose="03000509000000000000" pitchFamily="65" charset="-120"/>
            </a:endParaRPr>
          </a:p>
        </p:txBody>
      </p:sp>
      <p:sp>
        <p:nvSpPr>
          <p:cNvPr id="38" name="箭號: 向上 37">
            <a:extLst>
              <a:ext uri="{FF2B5EF4-FFF2-40B4-BE49-F238E27FC236}">
                <a16:creationId xmlns:a16="http://schemas.microsoft.com/office/drawing/2014/main" id="{189400E0-6E19-D415-1216-6045C6581052}"/>
              </a:ext>
            </a:extLst>
          </p:cNvPr>
          <p:cNvSpPr/>
          <p:nvPr/>
        </p:nvSpPr>
        <p:spPr>
          <a:xfrm rot="5400000">
            <a:off x="5748392" y="4237572"/>
            <a:ext cx="590220" cy="1427142"/>
          </a:xfrm>
          <a:prstGeom prst="upArrow">
            <a:avLst>
              <a:gd name="adj1" fmla="val 40600"/>
              <a:gd name="adj2" fmla="val 50000"/>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cxnSp>
        <p:nvCxnSpPr>
          <p:cNvPr id="54" name="接點: 肘形 53">
            <a:extLst>
              <a:ext uri="{FF2B5EF4-FFF2-40B4-BE49-F238E27FC236}">
                <a16:creationId xmlns:a16="http://schemas.microsoft.com/office/drawing/2014/main" id="{E404183F-B98F-6C98-6587-876362A9484E}"/>
              </a:ext>
            </a:extLst>
          </p:cNvPr>
          <p:cNvCxnSpPr>
            <a:cxnSpLocks/>
          </p:cNvCxnSpPr>
          <p:nvPr/>
        </p:nvCxnSpPr>
        <p:spPr>
          <a:xfrm rot="10800000" flipH="1">
            <a:off x="550719" y="2865752"/>
            <a:ext cx="610169" cy="3244961"/>
          </a:xfrm>
          <a:prstGeom prst="bentConnector4">
            <a:avLst>
              <a:gd name="adj1" fmla="val -59618"/>
              <a:gd name="adj2" fmla="val 99936"/>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2" name="圖片 61">
            <a:extLst>
              <a:ext uri="{FF2B5EF4-FFF2-40B4-BE49-F238E27FC236}">
                <a16:creationId xmlns:a16="http://schemas.microsoft.com/office/drawing/2014/main" id="{7F94C300-6C18-8B73-2EEC-D189E9A7BDD8}"/>
              </a:ext>
            </a:extLst>
          </p:cNvPr>
          <p:cNvPicPr>
            <a:picLocks noChangeAspect="1"/>
          </p:cNvPicPr>
          <p:nvPr/>
        </p:nvPicPr>
        <p:blipFill>
          <a:blip r:embed="rId2"/>
          <a:stretch>
            <a:fillRect/>
          </a:stretch>
        </p:blipFill>
        <p:spPr>
          <a:xfrm>
            <a:off x="133429" y="697649"/>
            <a:ext cx="339321" cy="133229"/>
          </a:xfrm>
          <a:prstGeom prst="rect">
            <a:avLst/>
          </a:prstGeom>
          <a:noFill/>
        </p:spPr>
      </p:pic>
    </p:spTree>
    <p:extLst>
      <p:ext uri="{BB962C8B-B14F-4D97-AF65-F5344CB8AC3E}">
        <p14:creationId xmlns:p14="http://schemas.microsoft.com/office/powerpoint/2010/main" val="2631011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3D5EA82-18F9-141A-01EA-9D6A2348F45F}"/>
              </a:ext>
            </a:extLst>
          </p:cNvPr>
          <p:cNvSpPr txBox="1"/>
          <p:nvPr/>
        </p:nvSpPr>
        <p:spPr>
          <a:xfrm>
            <a:off x="604654" y="709654"/>
            <a:ext cx="5760000" cy="2308324"/>
          </a:xfrm>
          <a:prstGeom prst="rect">
            <a:avLst/>
          </a:prstGeom>
          <a:noFill/>
          <a:ln>
            <a:solidFill>
              <a:schemeClr val="accent1"/>
            </a:solidFill>
          </a:ln>
        </p:spPr>
        <p:txBody>
          <a:bodyPr wrap="square">
            <a:spAutoFit/>
          </a:bodyPr>
          <a:lstStyle/>
          <a:p>
            <a:r>
              <a:rPr lang="en-US" altLang="zh-TW" sz="1200">
                <a:solidFill>
                  <a:srgbClr val="AF00DB"/>
                </a:solidFill>
                <a:latin typeface="標楷體" panose="03000509000000000000" pitchFamily="65" charset="-120"/>
                <a:ea typeface="標楷體" panose="03000509000000000000" pitchFamily="65" charset="-120"/>
              </a:rPr>
              <a:t>from</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tensorflow</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F00DB"/>
                </a:solidFill>
                <a:latin typeface="標楷體" panose="03000509000000000000" pitchFamily="65" charset="-120"/>
                <a:ea typeface="標楷體" panose="03000509000000000000" pitchFamily="65" charset="-120"/>
              </a:rPr>
              <a:t>import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keras</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err="1">
                <a:solidFill>
                  <a:srgbClr val="000000"/>
                </a:solidFill>
                <a:latin typeface="標楷體" panose="03000509000000000000" pitchFamily="65" charset="-120"/>
                <a:ea typeface="標楷體" panose="03000509000000000000" pitchFamily="65" charset="-120"/>
              </a:rPr>
              <a:t>batch_size</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116644"/>
                </a:solidFill>
                <a:latin typeface="標楷體" panose="03000509000000000000" pitchFamily="65" charset="-120"/>
                <a:ea typeface="標楷體" panose="03000509000000000000" pitchFamily="65" charset="-120"/>
              </a:rPr>
              <a:t>32</a:t>
            </a:r>
            <a:endParaRPr lang="en-US" altLang="zh-TW" sz="1200">
              <a:solidFill>
                <a:srgbClr val="000000"/>
              </a:solidFill>
              <a:latin typeface="標楷體" panose="03000509000000000000" pitchFamily="65" charset="-120"/>
              <a:ea typeface="標楷體" panose="03000509000000000000" pitchFamily="65" charset="-120"/>
            </a:endParaRP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err="1">
                <a:solidFill>
                  <a:srgbClr val="000000"/>
                </a:solidFill>
                <a:latin typeface="標楷體" panose="03000509000000000000" pitchFamily="65" charset="-120"/>
                <a:ea typeface="標楷體" panose="03000509000000000000" pitchFamily="65" charset="-120"/>
              </a:rPr>
              <a:t>train_ds</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keras.utils.text_dataset_from_directory</a:t>
            </a:r>
            <a:r>
              <a:rPr lang="en-US" altLang="zh-TW" sz="1200">
                <a:solidFill>
                  <a:srgbClr val="000000"/>
                </a:solidFill>
                <a:latin typeface="標楷體" panose="03000509000000000000" pitchFamily="65" charset="-120"/>
                <a:ea typeface="標楷體" panose="03000509000000000000" pitchFamily="65" charset="-120"/>
              </a:rPr>
              <a:t>(</a:t>
            </a:r>
          </a:p>
          <a:p>
            <a:r>
              <a:rPr lang="zh-TW" altLang="en-US"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"aclImdb/train"</a:t>
            </a:r>
            <a:r>
              <a:rPr lang="en-US" altLang="zh-TW" sz="1200">
                <a:solidFill>
                  <a:srgbClr val="000000"/>
                </a:solidFill>
                <a:latin typeface="標楷體" panose="03000509000000000000" pitchFamily="65" charset="-120"/>
                <a:ea typeface="標楷體" panose="03000509000000000000" pitchFamily="65" charset="-120"/>
              </a:rPr>
              <a:t>, batch_size=batch_size</a:t>
            </a:r>
          </a:p>
          <a:p>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err="1">
                <a:solidFill>
                  <a:srgbClr val="000000"/>
                </a:solidFill>
                <a:latin typeface="標楷體" panose="03000509000000000000" pitchFamily="65" charset="-120"/>
                <a:ea typeface="標楷體" panose="03000509000000000000" pitchFamily="65" charset="-120"/>
              </a:rPr>
              <a:t>val_ds</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keras.utils.text_dataset_from_directory</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aclImdb</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val</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batch_size</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batch_size</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err="1">
                <a:solidFill>
                  <a:srgbClr val="000000"/>
                </a:solidFill>
                <a:latin typeface="標楷體" panose="03000509000000000000" pitchFamily="65" charset="-120"/>
                <a:ea typeface="標楷體" panose="03000509000000000000" pitchFamily="65" charset="-120"/>
              </a:rPr>
              <a:t>test_ds</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keras.utils.text_dataset_from_directory</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aclImdb</a:t>
            </a:r>
            <a:r>
              <a:rPr lang="en-US" altLang="zh-TW" sz="1200">
                <a:solidFill>
                  <a:srgbClr val="A31515"/>
                </a:solidFill>
                <a:latin typeface="標楷體" panose="03000509000000000000" pitchFamily="65" charset="-120"/>
                <a:ea typeface="標楷體" panose="03000509000000000000" pitchFamily="65" charset="-120"/>
              </a:rPr>
              <a:t>/test"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batch_size</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batch_size</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a:t>
            </a:r>
          </a:p>
        </p:txBody>
      </p:sp>
      <p:sp>
        <p:nvSpPr>
          <p:cNvPr id="8" name="文字方塊 7">
            <a:extLst>
              <a:ext uri="{FF2B5EF4-FFF2-40B4-BE49-F238E27FC236}">
                <a16:creationId xmlns:a16="http://schemas.microsoft.com/office/drawing/2014/main" id="{C2E179C8-6D58-A031-9E6E-2BD13DA32498}"/>
              </a:ext>
            </a:extLst>
          </p:cNvPr>
          <p:cNvSpPr txBox="1"/>
          <p:nvPr/>
        </p:nvSpPr>
        <p:spPr>
          <a:xfrm>
            <a:off x="532593" y="3043809"/>
            <a:ext cx="4572000" cy="646331"/>
          </a:xfrm>
          <a:prstGeom prst="rect">
            <a:avLst/>
          </a:prstGeom>
          <a:noFill/>
        </p:spPr>
        <p:txBody>
          <a:bodyPr wrap="square">
            <a:spAutoFit/>
          </a:bodyPr>
          <a:lstStyle/>
          <a:p>
            <a:r>
              <a:rPr lang="en-US" altLang="zh-TW" sz="1200">
                <a:solidFill>
                  <a:srgbClr val="212121"/>
                </a:solidFill>
                <a:latin typeface="標楷體" panose="03000509000000000000" pitchFamily="65" charset="-120"/>
                <a:ea typeface="標楷體" panose="03000509000000000000" pitchFamily="65" charset="-120"/>
              </a:rPr>
              <a:t>Found 20000 files belonging to 2 classes.</a:t>
            </a:r>
          </a:p>
          <a:p>
            <a:r>
              <a:rPr lang="en-US" altLang="zh-TW" sz="1200">
                <a:solidFill>
                  <a:srgbClr val="212121"/>
                </a:solidFill>
                <a:latin typeface="標楷體" panose="03000509000000000000" pitchFamily="65" charset="-120"/>
                <a:ea typeface="標楷體" panose="03000509000000000000" pitchFamily="65" charset="-120"/>
              </a:rPr>
              <a:t>Found 5000 files belonging to 2 classes.</a:t>
            </a:r>
          </a:p>
          <a:p>
            <a:r>
              <a:rPr lang="en-US" altLang="zh-TW" sz="1200">
                <a:solidFill>
                  <a:srgbClr val="212121"/>
                </a:solidFill>
                <a:latin typeface="標楷體" panose="03000509000000000000" pitchFamily="65" charset="-120"/>
                <a:ea typeface="標楷體" panose="03000509000000000000" pitchFamily="65" charset="-120"/>
              </a:rPr>
              <a:t>Found 25000 files belonging to 2 classes.</a:t>
            </a:r>
            <a:endParaRPr lang="zh-TW" altLang="en-US" sz="1200">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12FD19FF-8880-625C-B316-852DDE47A1AF}"/>
              </a:ext>
            </a:extLst>
          </p:cNvPr>
          <p:cNvSpPr txBox="1"/>
          <p:nvPr/>
        </p:nvSpPr>
        <p:spPr>
          <a:xfrm>
            <a:off x="532593" y="3848975"/>
            <a:ext cx="5760000" cy="2123658"/>
          </a:xfrm>
          <a:prstGeom prst="rect">
            <a:avLst/>
          </a:prstGeom>
          <a:noFill/>
          <a:ln>
            <a:solidFill>
              <a:schemeClr val="accent1"/>
            </a:solidFill>
          </a:ln>
        </p:spPr>
        <p:txBody>
          <a:bodyPr wrap="square">
            <a:spAutoFit/>
          </a:bodyPr>
          <a:lstStyle/>
          <a:p>
            <a:r>
              <a:rPr lang="en-US" altLang="zh-TW" sz="1200" err="1">
                <a:solidFill>
                  <a:srgbClr val="000000"/>
                </a:solidFill>
                <a:latin typeface="標楷體" panose="03000509000000000000" pitchFamily="65" charset="-120"/>
                <a:ea typeface="標楷體" panose="03000509000000000000" pitchFamily="65" charset="-120"/>
              </a:rPr>
              <a:t>data_type</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train_ds</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val_ds</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test_ds</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err="1">
                <a:solidFill>
                  <a:srgbClr val="000000"/>
                </a:solidFill>
                <a:latin typeface="標楷體" panose="03000509000000000000" pitchFamily="65" charset="-120"/>
                <a:ea typeface="標楷體" panose="03000509000000000000" pitchFamily="65" charset="-120"/>
              </a:rPr>
              <a:t>data_type_strings</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train_ds</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val_ds</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test_ds</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err="1">
                <a:solidFill>
                  <a:srgbClr val="000000"/>
                </a:solidFill>
                <a:latin typeface="標楷體" panose="03000509000000000000" pitchFamily="65" charset="-120"/>
                <a:ea typeface="標楷體" panose="03000509000000000000" pitchFamily="65" charset="-120"/>
              </a:rPr>
              <a:t>batch_num</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116644"/>
                </a:solidFill>
                <a:latin typeface="標楷體" panose="03000509000000000000" pitchFamily="65" charset="-120"/>
                <a:ea typeface="標楷體" panose="03000509000000000000" pitchFamily="65" charset="-120"/>
              </a:rPr>
              <a:t>0</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err="1">
                <a:solidFill>
                  <a:srgbClr val="000000"/>
                </a:solidFill>
                <a:latin typeface="標楷體" panose="03000509000000000000" pitchFamily="65" charset="-120"/>
                <a:ea typeface="標楷體" panose="03000509000000000000" pitchFamily="65" charset="-120"/>
              </a:rPr>
              <a:t>data_string_num</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116644"/>
                </a:solidFill>
                <a:latin typeface="標楷體" panose="03000509000000000000" pitchFamily="65" charset="-120"/>
                <a:ea typeface="標楷體" panose="03000509000000000000" pitchFamily="65" charset="-120"/>
              </a:rPr>
              <a:t>0</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a:solidFill>
                  <a:srgbClr val="AF00DB"/>
                </a:solidFill>
                <a:latin typeface="標楷體" panose="03000509000000000000" pitchFamily="65" charset="-120"/>
                <a:ea typeface="標楷體" panose="03000509000000000000" pitchFamily="65" charset="-120"/>
              </a:rPr>
              <a:t>for</a:t>
            </a:r>
            <a:r>
              <a:rPr lang="en-US" altLang="zh-TW" sz="1200">
                <a:solidFill>
                  <a:srgbClr val="000000"/>
                </a:solidFill>
                <a:latin typeface="標楷體" panose="03000509000000000000" pitchFamily="65" charset="-120"/>
                <a:ea typeface="標楷體" panose="03000509000000000000" pitchFamily="65" charset="-120"/>
              </a:rPr>
              <a:t> data </a:t>
            </a:r>
            <a:r>
              <a:rPr lang="en-US" altLang="zh-TW" sz="1200">
                <a:solidFill>
                  <a:srgbClr val="0000FF"/>
                </a:solidFill>
                <a:latin typeface="標楷體" panose="03000509000000000000" pitchFamily="65" charset="-120"/>
                <a:ea typeface="標楷體" panose="03000509000000000000" pitchFamily="65" charset="-120"/>
              </a:rPr>
              <a:t>in</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data_type</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data_string_num</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116644"/>
                </a:solidFill>
                <a:latin typeface="標楷體" panose="03000509000000000000" pitchFamily="65" charset="-120"/>
                <a:ea typeface="標楷體" panose="03000509000000000000" pitchFamily="65" charset="-120"/>
              </a:rPr>
              <a:t>1</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F00DB"/>
                </a:solidFill>
                <a:latin typeface="標楷體" panose="03000509000000000000" pitchFamily="65" charset="-120"/>
                <a:ea typeface="標楷體" panose="03000509000000000000" pitchFamily="65" charset="-120"/>
              </a:rPr>
              <a:t>for</a:t>
            </a:r>
            <a:r>
              <a:rPr lang="en-US" altLang="zh-TW" sz="1200">
                <a:solidFill>
                  <a:srgbClr val="000000"/>
                </a:solidFill>
                <a:latin typeface="標楷體" panose="03000509000000000000" pitchFamily="65" charset="-120"/>
                <a:ea typeface="標楷體" panose="03000509000000000000" pitchFamily="65" charset="-120"/>
              </a:rPr>
              <a:t> inputs, targets </a:t>
            </a:r>
            <a:r>
              <a:rPr lang="en-US" altLang="zh-TW" sz="1200">
                <a:solidFill>
                  <a:srgbClr val="0000FF"/>
                </a:solidFill>
                <a:latin typeface="標楷體" panose="03000509000000000000" pitchFamily="65" charset="-120"/>
                <a:ea typeface="標楷體" panose="03000509000000000000" pitchFamily="65" charset="-120"/>
              </a:rPr>
              <a:t>in</a:t>
            </a:r>
            <a:r>
              <a:rPr lang="en-US" altLang="zh-TW" sz="1200">
                <a:solidFill>
                  <a:srgbClr val="000000"/>
                </a:solidFill>
                <a:latin typeface="標楷體" panose="03000509000000000000" pitchFamily="65" charset="-120"/>
                <a:ea typeface="標楷體" panose="03000509000000000000" pitchFamily="65" charset="-120"/>
              </a:rPr>
              <a:t> data:</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batch_num</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116644"/>
                </a:solidFill>
                <a:latin typeface="標楷體" panose="03000509000000000000" pitchFamily="65" charset="-120"/>
                <a:ea typeface="標楷體" panose="03000509000000000000" pitchFamily="65" charset="-120"/>
              </a:rPr>
              <a:t>1</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795E26"/>
                </a:solidFill>
                <a:latin typeface="標楷體" panose="03000509000000000000" pitchFamily="65" charset="-120"/>
                <a:ea typeface="標楷體" panose="03000509000000000000" pitchFamily="65" charset="-120"/>
              </a:rPr>
              <a:t>print</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0000FF"/>
                </a:solidFill>
                <a:latin typeface="標楷體" panose="03000509000000000000" pitchFamily="65" charset="-120"/>
                <a:ea typeface="標楷體" panose="03000509000000000000" pitchFamily="65" charset="-120"/>
              </a:rPr>
              <a:t>f</a:t>
            </a:r>
            <a:r>
              <a:rPr lang="en-US" altLang="zh-TW" sz="1200">
                <a:solidFill>
                  <a:srgbClr val="A31515"/>
                </a:solidFill>
                <a:latin typeface="標楷體" panose="03000509000000000000" pitchFamily="65" charset="-120"/>
                <a:ea typeface="標楷體" panose="03000509000000000000" pitchFamily="65" charset="-120"/>
              </a:rPr>
              <a:t>"</a:t>
            </a:r>
            <a:r>
              <a:rPr lang="zh-TW" altLang="en-US" sz="1200">
                <a:solidFill>
                  <a:srgbClr val="A31515"/>
                </a:solidFill>
                <a:latin typeface="標楷體" panose="03000509000000000000" pitchFamily="65" charset="-120"/>
                <a:ea typeface="標楷體" panose="03000509000000000000" pitchFamily="65" charset="-120"/>
              </a:rPr>
              <a:t>將資料夾</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data_type_strings</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data_string_num</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116644"/>
                </a:solidFill>
                <a:latin typeface="標楷體" panose="03000509000000000000" pitchFamily="65" charset="-120"/>
                <a:ea typeface="標楷體" panose="03000509000000000000" pitchFamily="65" charset="-120"/>
              </a:rPr>
              <a:t>1</a:t>
            </a:r>
            <a:r>
              <a:rPr lang="en-US" altLang="zh-TW" sz="1200">
                <a:solidFill>
                  <a:srgbClr val="000000"/>
                </a:solidFill>
                <a:latin typeface="標楷體" panose="03000509000000000000" pitchFamily="65" charset="-120"/>
                <a:ea typeface="標楷體" panose="03000509000000000000" pitchFamily="65" charset="-120"/>
              </a:rPr>
              <a:t> ]}</a:t>
            </a:r>
            <a:r>
              <a:rPr lang="zh-TW" altLang="en-US" sz="1200">
                <a:solidFill>
                  <a:srgbClr val="A31515"/>
                </a:solidFill>
                <a:latin typeface="標楷體" panose="03000509000000000000" pitchFamily="65" charset="-120"/>
                <a:ea typeface="標楷體" panose="03000509000000000000" pitchFamily="65" charset="-120"/>
              </a:rPr>
              <a:t>分</a:t>
            </a:r>
            <a:r>
              <a:rPr lang="en-US" altLang="zh-TW" sz="1200">
                <a:solidFill>
                  <a:srgbClr val="A31515"/>
                </a:solidFill>
                <a:latin typeface="標楷體" panose="03000509000000000000" pitchFamily="65" charset="-120"/>
                <a:ea typeface="標楷體" panose="03000509000000000000" pitchFamily="65" charset="-120"/>
              </a:rPr>
              <a:t>batch</a:t>
            </a:r>
            <a:r>
              <a:rPr lang="zh-TW" altLang="en-US" sz="1200">
                <a:solidFill>
                  <a:srgbClr val="A31515"/>
                </a:solidFill>
                <a:latin typeface="標楷體" panose="03000509000000000000" pitchFamily="65" charset="-120"/>
                <a:ea typeface="標楷體" panose="03000509000000000000" pitchFamily="65" charset="-120"/>
              </a:rPr>
              <a:t>後，共有</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batch_num</a:t>
            </a:r>
            <a:r>
              <a:rPr lang="en-US" altLang="zh-TW" sz="1200">
                <a:solidFill>
                  <a:srgbClr val="000000"/>
                </a:solidFill>
                <a:latin typeface="標楷體" panose="03000509000000000000" pitchFamily="65" charset="-120"/>
                <a:ea typeface="標楷體" panose="03000509000000000000" pitchFamily="65" charset="-120"/>
              </a:rPr>
              <a:t>}</a:t>
            </a:r>
            <a:r>
              <a:rPr lang="zh-TW" altLang="en-US" sz="1200">
                <a:solidFill>
                  <a:srgbClr val="A31515"/>
                </a:solidFill>
                <a:latin typeface="標楷體" panose="03000509000000000000" pitchFamily="65" charset="-120"/>
                <a:ea typeface="標楷體" panose="03000509000000000000" pitchFamily="65" charset="-120"/>
              </a:rPr>
              <a:t>個</a:t>
            </a:r>
            <a:r>
              <a:rPr lang="en-US" altLang="zh-TW" sz="1200">
                <a:solidFill>
                  <a:srgbClr val="A31515"/>
                </a:solidFill>
                <a:latin typeface="標楷體" panose="03000509000000000000" pitchFamily="65" charset="-120"/>
                <a:ea typeface="標楷體" panose="03000509000000000000" pitchFamily="65" charset="-120"/>
              </a:rPr>
              <a:t>batch"</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batch_num</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116644"/>
                </a:solidFill>
                <a:latin typeface="標楷體" panose="03000509000000000000" pitchFamily="65" charset="-120"/>
                <a:ea typeface="標楷體" panose="03000509000000000000" pitchFamily="65" charset="-120"/>
              </a:rPr>
              <a:t>0</a:t>
            </a:r>
            <a:endParaRPr lang="en-US" altLang="zh-TW" sz="1200">
              <a:solidFill>
                <a:srgbClr val="000000"/>
              </a:solidFill>
              <a:latin typeface="標楷體" panose="03000509000000000000" pitchFamily="65" charset="-120"/>
              <a:ea typeface="標楷體" panose="03000509000000000000" pitchFamily="65" charset="-120"/>
            </a:endParaRPr>
          </a:p>
        </p:txBody>
      </p:sp>
      <p:sp>
        <p:nvSpPr>
          <p:cNvPr id="12" name="文字方塊 11">
            <a:extLst>
              <a:ext uri="{FF2B5EF4-FFF2-40B4-BE49-F238E27FC236}">
                <a16:creationId xmlns:a16="http://schemas.microsoft.com/office/drawing/2014/main" id="{7162035B-8AB3-BF54-A062-71E8DC7A1C58}"/>
              </a:ext>
            </a:extLst>
          </p:cNvPr>
          <p:cNvSpPr txBox="1"/>
          <p:nvPr/>
        </p:nvSpPr>
        <p:spPr>
          <a:xfrm>
            <a:off x="534830" y="5998464"/>
            <a:ext cx="4572000" cy="646331"/>
          </a:xfrm>
          <a:prstGeom prst="rect">
            <a:avLst/>
          </a:prstGeom>
          <a:noFill/>
        </p:spPr>
        <p:txBody>
          <a:bodyPr wrap="square">
            <a:spAutoFit/>
          </a:bodyPr>
          <a:lstStyle/>
          <a:p>
            <a:r>
              <a:rPr lang="zh-TW" altLang="en-US" sz="1200">
                <a:solidFill>
                  <a:srgbClr val="212121"/>
                </a:solidFill>
                <a:latin typeface="標楷體" panose="03000509000000000000" pitchFamily="65" charset="-120"/>
                <a:ea typeface="標楷體" panose="03000509000000000000" pitchFamily="65" charset="-120"/>
              </a:rPr>
              <a:t>將資料夾</a:t>
            </a:r>
            <a:r>
              <a:rPr lang="en-US" altLang="zh-TW" sz="1200" err="1">
                <a:solidFill>
                  <a:srgbClr val="212121"/>
                </a:solidFill>
                <a:latin typeface="標楷體" panose="03000509000000000000" pitchFamily="65" charset="-120"/>
                <a:ea typeface="標楷體" panose="03000509000000000000" pitchFamily="65" charset="-120"/>
              </a:rPr>
              <a:t>train_ds</a:t>
            </a:r>
            <a:r>
              <a:rPr lang="zh-TW" altLang="en-US" sz="1200">
                <a:solidFill>
                  <a:srgbClr val="212121"/>
                </a:solidFill>
                <a:latin typeface="標楷體" panose="03000509000000000000" pitchFamily="65" charset="-120"/>
                <a:ea typeface="標楷體" panose="03000509000000000000" pitchFamily="65" charset="-120"/>
              </a:rPr>
              <a:t>分</a:t>
            </a:r>
            <a:r>
              <a:rPr lang="en-US" altLang="zh-TW" sz="1200">
                <a:solidFill>
                  <a:srgbClr val="212121"/>
                </a:solidFill>
                <a:latin typeface="標楷體" panose="03000509000000000000" pitchFamily="65" charset="-120"/>
                <a:ea typeface="標楷體" panose="03000509000000000000" pitchFamily="65" charset="-120"/>
              </a:rPr>
              <a:t>batch</a:t>
            </a:r>
            <a:r>
              <a:rPr lang="zh-TW" altLang="en-US" sz="1200">
                <a:solidFill>
                  <a:srgbClr val="212121"/>
                </a:solidFill>
                <a:latin typeface="標楷體" panose="03000509000000000000" pitchFamily="65" charset="-120"/>
                <a:ea typeface="標楷體" panose="03000509000000000000" pitchFamily="65" charset="-120"/>
              </a:rPr>
              <a:t>後，共有</a:t>
            </a:r>
            <a:r>
              <a:rPr lang="en-US" altLang="zh-TW" sz="1200">
                <a:solidFill>
                  <a:srgbClr val="212121"/>
                </a:solidFill>
                <a:latin typeface="標楷體" panose="03000509000000000000" pitchFamily="65" charset="-120"/>
                <a:ea typeface="標楷體" panose="03000509000000000000" pitchFamily="65" charset="-120"/>
              </a:rPr>
              <a:t>625</a:t>
            </a:r>
            <a:r>
              <a:rPr lang="zh-TW" altLang="en-US" sz="1200">
                <a:solidFill>
                  <a:srgbClr val="212121"/>
                </a:solidFill>
                <a:latin typeface="標楷體" panose="03000509000000000000" pitchFamily="65" charset="-120"/>
                <a:ea typeface="標楷體" panose="03000509000000000000" pitchFamily="65" charset="-120"/>
              </a:rPr>
              <a:t>個</a:t>
            </a:r>
            <a:r>
              <a:rPr lang="en-US" altLang="zh-TW" sz="1200">
                <a:solidFill>
                  <a:srgbClr val="212121"/>
                </a:solidFill>
                <a:latin typeface="標楷體" panose="03000509000000000000" pitchFamily="65" charset="-120"/>
                <a:ea typeface="標楷體" panose="03000509000000000000" pitchFamily="65" charset="-120"/>
              </a:rPr>
              <a:t>batch</a:t>
            </a:r>
          </a:p>
          <a:p>
            <a:r>
              <a:rPr lang="zh-TW" altLang="en-US" sz="1200">
                <a:solidFill>
                  <a:srgbClr val="212121"/>
                </a:solidFill>
                <a:latin typeface="標楷體" panose="03000509000000000000" pitchFamily="65" charset="-120"/>
                <a:ea typeface="標楷體" panose="03000509000000000000" pitchFamily="65" charset="-120"/>
              </a:rPr>
              <a:t>將資料夾</a:t>
            </a:r>
            <a:r>
              <a:rPr lang="en-US" altLang="zh-TW" sz="1200" err="1">
                <a:solidFill>
                  <a:srgbClr val="212121"/>
                </a:solidFill>
                <a:latin typeface="標楷體" panose="03000509000000000000" pitchFamily="65" charset="-120"/>
                <a:ea typeface="標楷體" panose="03000509000000000000" pitchFamily="65" charset="-120"/>
              </a:rPr>
              <a:t>val_ds</a:t>
            </a:r>
            <a:r>
              <a:rPr lang="zh-TW" altLang="en-US" sz="1200">
                <a:solidFill>
                  <a:srgbClr val="212121"/>
                </a:solidFill>
                <a:latin typeface="標楷體" panose="03000509000000000000" pitchFamily="65" charset="-120"/>
                <a:ea typeface="標楷體" panose="03000509000000000000" pitchFamily="65" charset="-120"/>
              </a:rPr>
              <a:t>分</a:t>
            </a:r>
            <a:r>
              <a:rPr lang="en-US" altLang="zh-TW" sz="1200">
                <a:solidFill>
                  <a:srgbClr val="212121"/>
                </a:solidFill>
                <a:latin typeface="標楷體" panose="03000509000000000000" pitchFamily="65" charset="-120"/>
                <a:ea typeface="標楷體" panose="03000509000000000000" pitchFamily="65" charset="-120"/>
              </a:rPr>
              <a:t>batch</a:t>
            </a:r>
            <a:r>
              <a:rPr lang="zh-TW" altLang="en-US" sz="1200">
                <a:solidFill>
                  <a:srgbClr val="212121"/>
                </a:solidFill>
                <a:latin typeface="標楷體" panose="03000509000000000000" pitchFamily="65" charset="-120"/>
                <a:ea typeface="標楷體" panose="03000509000000000000" pitchFamily="65" charset="-120"/>
              </a:rPr>
              <a:t>後，共有</a:t>
            </a:r>
            <a:r>
              <a:rPr lang="en-US" altLang="zh-TW" sz="1200">
                <a:solidFill>
                  <a:srgbClr val="212121"/>
                </a:solidFill>
                <a:latin typeface="標楷體" panose="03000509000000000000" pitchFamily="65" charset="-120"/>
                <a:ea typeface="標楷體" panose="03000509000000000000" pitchFamily="65" charset="-120"/>
              </a:rPr>
              <a:t>157</a:t>
            </a:r>
            <a:r>
              <a:rPr lang="zh-TW" altLang="en-US" sz="1200">
                <a:solidFill>
                  <a:srgbClr val="212121"/>
                </a:solidFill>
                <a:latin typeface="標楷體" panose="03000509000000000000" pitchFamily="65" charset="-120"/>
                <a:ea typeface="標楷體" panose="03000509000000000000" pitchFamily="65" charset="-120"/>
              </a:rPr>
              <a:t>個</a:t>
            </a:r>
            <a:r>
              <a:rPr lang="en-US" altLang="zh-TW" sz="1200">
                <a:solidFill>
                  <a:srgbClr val="212121"/>
                </a:solidFill>
                <a:latin typeface="標楷體" panose="03000509000000000000" pitchFamily="65" charset="-120"/>
                <a:ea typeface="標楷體" panose="03000509000000000000" pitchFamily="65" charset="-120"/>
              </a:rPr>
              <a:t>batch</a:t>
            </a:r>
          </a:p>
          <a:p>
            <a:r>
              <a:rPr lang="zh-TW" altLang="en-US" sz="1200">
                <a:solidFill>
                  <a:srgbClr val="212121"/>
                </a:solidFill>
                <a:latin typeface="標楷體" panose="03000509000000000000" pitchFamily="65" charset="-120"/>
                <a:ea typeface="標楷體" panose="03000509000000000000" pitchFamily="65" charset="-120"/>
              </a:rPr>
              <a:t>將資料夾</a:t>
            </a:r>
            <a:r>
              <a:rPr lang="en-US" altLang="zh-TW" sz="1200" err="1">
                <a:solidFill>
                  <a:srgbClr val="212121"/>
                </a:solidFill>
                <a:latin typeface="標楷體" panose="03000509000000000000" pitchFamily="65" charset="-120"/>
                <a:ea typeface="標楷體" panose="03000509000000000000" pitchFamily="65" charset="-120"/>
              </a:rPr>
              <a:t>test_ds</a:t>
            </a:r>
            <a:r>
              <a:rPr lang="zh-TW" altLang="en-US" sz="1200">
                <a:solidFill>
                  <a:srgbClr val="212121"/>
                </a:solidFill>
                <a:latin typeface="標楷體" panose="03000509000000000000" pitchFamily="65" charset="-120"/>
                <a:ea typeface="標楷體" panose="03000509000000000000" pitchFamily="65" charset="-120"/>
              </a:rPr>
              <a:t>分</a:t>
            </a:r>
            <a:r>
              <a:rPr lang="en-US" altLang="zh-TW" sz="1200">
                <a:solidFill>
                  <a:srgbClr val="212121"/>
                </a:solidFill>
                <a:latin typeface="標楷體" panose="03000509000000000000" pitchFamily="65" charset="-120"/>
                <a:ea typeface="標楷體" panose="03000509000000000000" pitchFamily="65" charset="-120"/>
              </a:rPr>
              <a:t>batch</a:t>
            </a:r>
            <a:r>
              <a:rPr lang="zh-TW" altLang="en-US" sz="1200">
                <a:solidFill>
                  <a:srgbClr val="212121"/>
                </a:solidFill>
                <a:latin typeface="標楷體" panose="03000509000000000000" pitchFamily="65" charset="-120"/>
                <a:ea typeface="標楷體" panose="03000509000000000000" pitchFamily="65" charset="-120"/>
              </a:rPr>
              <a:t>後，共有</a:t>
            </a:r>
            <a:r>
              <a:rPr lang="en-US" altLang="zh-TW" sz="1200">
                <a:solidFill>
                  <a:srgbClr val="212121"/>
                </a:solidFill>
                <a:latin typeface="標楷體" panose="03000509000000000000" pitchFamily="65" charset="-120"/>
                <a:ea typeface="標楷體" panose="03000509000000000000" pitchFamily="65" charset="-120"/>
              </a:rPr>
              <a:t>782</a:t>
            </a:r>
            <a:r>
              <a:rPr lang="zh-TW" altLang="en-US" sz="1200">
                <a:solidFill>
                  <a:srgbClr val="212121"/>
                </a:solidFill>
                <a:latin typeface="標楷體" panose="03000509000000000000" pitchFamily="65" charset="-120"/>
                <a:ea typeface="標楷體" panose="03000509000000000000" pitchFamily="65" charset="-120"/>
              </a:rPr>
              <a:t>個</a:t>
            </a:r>
            <a:r>
              <a:rPr lang="en-US" altLang="zh-TW" sz="1200">
                <a:solidFill>
                  <a:srgbClr val="212121"/>
                </a:solidFill>
                <a:latin typeface="標楷體" panose="03000509000000000000" pitchFamily="65" charset="-120"/>
                <a:ea typeface="標楷體" panose="03000509000000000000" pitchFamily="65" charset="-120"/>
              </a:rPr>
              <a:t>batch</a:t>
            </a:r>
            <a:endParaRPr lang="zh-TW" altLang="en-US" sz="1200">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A3AFB0BF-4674-B46E-7FCB-9C89383AA052}"/>
              </a:ext>
            </a:extLst>
          </p:cNvPr>
          <p:cNvSpPr>
            <a:spLocks noGrp="1"/>
          </p:cNvSpPr>
          <p:nvPr>
            <p:ph type="sldNum" sz="quarter" idx="12"/>
          </p:nvPr>
        </p:nvSpPr>
        <p:spPr/>
        <p:txBody>
          <a:bodyPr/>
          <a:lstStyle/>
          <a:p>
            <a:fld id="{FCF3ABE6-1E2C-49E4-947A-D3493A2513D2}" type="slidenum">
              <a:rPr lang="zh-TW" altLang="en-US" smtClean="0"/>
              <a:t>5</a:t>
            </a:fld>
            <a:endParaRPr lang="zh-TW" altLang="en-US"/>
          </a:p>
        </p:txBody>
      </p:sp>
      <p:sp>
        <p:nvSpPr>
          <p:cNvPr id="4" name="文字方塊 3">
            <a:extLst>
              <a:ext uri="{FF2B5EF4-FFF2-40B4-BE49-F238E27FC236}">
                <a16:creationId xmlns:a16="http://schemas.microsoft.com/office/drawing/2014/main" id="{7C530828-6748-9F0E-6490-3AC57AD461E6}"/>
              </a:ext>
            </a:extLst>
          </p:cNvPr>
          <p:cNvSpPr txBox="1"/>
          <p:nvPr/>
        </p:nvSpPr>
        <p:spPr>
          <a:xfrm>
            <a:off x="0" y="7282"/>
            <a:ext cx="8109098"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a:t>
            </a:r>
            <a:endParaRPr lang="zh-TW" altLang="en-US" sz="1800" b="1">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0113EFC4-C833-F758-496B-0E485CAC0CE6}"/>
              </a:ext>
            </a:extLst>
          </p:cNvPr>
          <p:cNvSpPr txBox="1"/>
          <p:nvPr/>
        </p:nvSpPr>
        <p:spPr>
          <a:xfrm>
            <a:off x="604654" y="413531"/>
            <a:ext cx="56879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1.</a:t>
            </a:r>
            <a:r>
              <a:rPr lang="zh-TW" altLang="en-US" sz="1400" b="1">
                <a:latin typeface="標楷體" panose="03000509000000000000" pitchFamily="65" charset="-120"/>
                <a:ea typeface="標楷體" panose="03000509000000000000" pitchFamily="65" charset="-120"/>
              </a:rPr>
              <a:t>準備</a:t>
            </a:r>
            <a:r>
              <a:rPr lang="en-US" altLang="zh-TW" sz="1400" b="1">
                <a:latin typeface="標楷體" panose="03000509000000000000" pitchFamily="65" charset="-120"/>
                <a:ea typeface="標楷體" panose="03000509000000000000" pitchFamily="65" charset="-120"/>
              </a:rPr>
              <a:t>IMDB</a:t>
            </a:r>
            <a:r>
              <a:rPr lang="zh-TW" altLang="en-US" sz="1400" b="1">
                <a:latin typeface="標楷體" panose="03000509000000000000" pitchFamily="65" charset="-120"/>
                <a:ea typeface="標楷體" panose="03000509000000000000" pitchFamily="65" charset="-120"/>
              </a:rPr>
              <a:t>影評資料</a:t>
            </a:r>
            <a:endParaRPr lang="zh-TW" altLang="en-US" sz="1400"/>
          </a:p>
        </p:txBody>
      </p:sp>
      <p:pic>
        <p:nvPicPr>
          <p:cNvPr id="14" name="圖片 13">
            <a:extLst>
              <a:ext uri="{FF2B5EF4-FFF2-40B4-BE49-F238E27FC236}">
                <a16:creationId xmlns:a16="http://schemas.microsoft.com/office/drawing/2014/main" id="{F1306A5B-8C30-1F1D-C5DB-DB86DE77309D}"/>
              </a:ext>
            </a:extLst>
          </p:cNvPr>
          <p:cNvPicPr>
            <a:picLocks noChangeAspect="1"/>
          </p:cNvPicPr>
          <p:nvPr/>
        </p:nvPicPr>
        <p:blipFill>
          <a:blip r:embed="rId2"/>
          <a:stretch>
            <a:fillRect/>
          </a:stretch>
        </p:blipFill>
        <p:spPr>
          <a:xfrm>
            <a:off x="247156" y="736196"/>
            <a:ext cx="339321" cy="133229"/>
          </a:xfrm>
          <a:prstGeom prst="rect">
            <a:avLst/>
          </a:prstGeom>
          <a:noFill/>
        </p:spPr>
      </p:pic>
      <p:sp>
        <p:nvSpPr>
          <p:cNvPr id="41" name="文字方塊 40">
            <a:extLst>
              <a:ext uri="{FF2B5EF4-FFF2-40B4-BE49-F238E27FC236}">
                <a16:creationId xmlns:a16="http://schemas.microsoft.com/office/drawing/2014/main" id="{A02345AD-D6BE-7CE2-2727-8B4658A21922}"/>
              </a:ext>
            </a:extLst>
          </p:cNvPr>
          <p:cNvSpPr txBox="1"/>
          <p:nvPr/>
        </p:nvSpPr>
        <p:spPr>
          <a:xfrm>
            <a:off x="6492950" y="1863816"/>
            <a:ext cx="5166458" cy="2554545"/>
          </a:xfrm>
          <a:prstGeom prst="rect">
            <a:avLst/>
          </a:prstGeom>
          <a:noFill/>
        </p:spPr>
        <p:txBody>
          <a:bodyPr wrap="square" rtlCol="0">
            <a:spAutoFit/>
          </a:bodyPr>
          <a:lstStyle/>
          <a:p>
            <a:r>
              <a:rPr lang="zh-TW" altLang="en-US" sz="1600">
                <a:solidFill>
                  <a:schemeClr val="accent1">
                    <a:lumMod val="75000"/>
                  </a:schemeClr>
                </a:solidFill>
                <a:latin typeface="標楷體" panose="03000509000000000000" pitchFamily="65" charset="-120"/>
                <a:ea typeface="標楷體" panose="03000509000000000000" pitchFamily="65" charset="-120"/>
              </a:rPr>
              <a:t>下頁開始將介紹不同的</a:t>
            </a:r>
            <a:r>
              <a:rPr lang="en-US" altLang="zh-TW" sz="1600">
                <a:solidFill>
                  <a:schemeClr val="accent1">
                    <a:lumMod val="75000"/>
                  </a:schemeClr>
                </a:solidFill>
                <a:latin typeface="標楷體" panose="03000509000000000000" pitchFamily="65" charset="-120"/>
                <a:ea typeface="標楷體" panose="03000509000000000000" pitchFamily="65" charset="-120"/>
              </a:rPr>
              <a:t>token</a:t>
            </a:r>
            <a:r>
              <a:rPr lang="zh-TW" altLang="en-US" sz="1600">
                <a:solidFill>
                  <a:schemeClr val="accent1">
                    <a:lumMod val="75000"/>
                  </a:schemeClr>
                </a:solidFill>
                <a:latin typeface="標楷體" panose="03000509000000000000" pitchFamily="65" charset="-120"/>
                <a:ea typeface="標楷體" panose="03000509000000000000" pitchFamily="65" charset="-120"/>
              </a:rPr>
              <a:t>編碼方式，包括</a:t>
            </a:r>
            <a:endParaRPr lang="en-US" altLang="zh-TW" sz="1600">
              <a:solidFill>
                <a:schemeClr val="accent1">
                  <a:lumMod val="75000"/>
                </a:schemeClr>
              </a:solidFill>
              <a:latin typeface="標楷體" panose="03000509000000000000" pitchFamily="65" charset="-120"/>
              <a:ea typeface="標楷體" panose="03000509000000000000" pitchFamily="65" charset="-120"/>
            </a:endParaRPr>
          </a:p>
          <a:p>
            <a:r>
              <a:rPr lang="en-US" altLang="zh-TW" sz="1600">
                <a:solidFill>
                  <a:schemeClr val="accent1">
                    <a:lumMod val="75000"/>
                  </a:schemeClr>
                </a:solidFill>
                <a:latin typeface="標楷體" panose="03000509000000000000" pitchFamily="65" charset="-120"/>
                <a:ea typeface="標楷體" panose="03000509000000000000" pitchFamily="65" charset="-120"/>
              </a:rPr>
              <a:t>(1)1_grams &amp; multi_hot</a:t>
            </a:r>
            <a:r>
              <a:rPr lang="zh-TW" altLang="en-US" sz="1600">
                <a:solidFill>
                  <a:schemeClr val="accent1">
                    <a:lumMod val="75000"/>
                  </a:schemeClr>
                </a:solidFill>
                <a:latin typeface="標楷體" panose="03000509000000000000" pitchFamily="65" charset="-120"/>
                <a:ea typeface="標楷體" panose="03000509000000000000" pitchFamily="65" charset="-120"/>
              </a:rPr>
              <a:t>、</a:t>
            </a:r>
            <a:endParaRPr lang="en-US" altLang="zh-TW" sz="1600">
              <a:solidFill>
                <a:schemeClr val="accent1">
                  <a:lumMod val="75000"/>
                </a:schemeClr>
              </a:solidFill>
              <a:latin typeface="標楷體" panose="03000509000000000000" pitchFamily="65" charset="-120"/>
              <a:ea typeface="標楷體" panose="03000509000000000000" pitchFamily="65" charset="-120"/>
            </a:endParaRPr>
          </a:p>
          <a:p>
            <a:r>
              <a:rPr lang="en-US" altLang="zh-TW" sz="1600">
                <a:solidFill>
                  <a:schemeClr val="accent1">
                    <a:lumMod val="75000"/>
                  </a:schemeClr>
                </a:solidFill>
                <a:latin typeface="標楷體" panose="03000509000000000000" pitchFamily="65" charset="-120"/>
                <a:ea typeface="標楷體" panose="03000509000000000000" pitchFamily="65" charset="-120"/>
              </a:rPr>
              <a:t>(2)2_grams &amp; multi_hot</a:t>
            </a:r>
            <a:r>
              <a:rPr lang="zh-TW" altLang="en-US" sz="1600">
                <a:solidFill>
                  <a:schemeClr val="accent1">
                    <a:lumMod val="75000"/>
                  </a:schemeClr>
                </a:solidFill>
                <a:latin typeface="標楷體" panose="03000509000000000000" pitchFamily="65" charset="-120"/>
                <a:ea typeface="標楷體" panose="03000509000000000000" pitchFamily="65" charset="-120"/>
              </a:rPr>
              <a:t>、</a:t>
            </a:r>
            <a:endParaRPr lang="en-US" altLang="zh-TW" sz="1600">
              <a:solidFill>
                <a:schemeClr val="accent1">
                  <a:lumMod val="75000"/>
                </a:schemeClr>
              </a:solidFill>
              <a:latin typeface="標楷體" panose="03000509000000000000" pitchFamily="65" charset="-120"/>
              <a:ea typeface="標楷體" panose="03000509000000000000" pitchFamily="65" charset="-120"/>
            </a:endParaRPr>
          </a:p>
          <a:p>
            <a:r>
              <a:rPr lang="en-US" altLang="zh-TW" sz="1600">
                <a:solidFill>
                  <a:schemeClr val="accent1">
                    <a:lumMod val="75000"/>
                  </a:schemeClr>
                </a:solidFill>
                <a:latin typeface="標楷體" panose="03000509000000000000" pitchFamily="65" charset="-120"/>
                <a:ea typeface="標楷體" panose="03000509000000000000" pitchFamily="65" charset="-120"/>
              </a:rPr>
              <a:t>(3)2_grams &amp; count</a:t>
            </a:r>
            <a:r>
              <a:rPr lang="zh-TW" altLang="en-US" sz="1600">
                <a:solidFill>
                  <a:schemeClr val="accent1">
                    <a:lumMod val="75000"/>
                  </a:schemeClr>
                </a:solidFill>
                <a:latin typeface="標楷體" panose="03000509000000000000" pitchFamily="65" charset="-120"/>
                <a:ea typeface="標楷體" panose="03000509000000000000" pitchFamily="65" charset="-120"/>
              </a:rPr>
              <a:t>、</a:t>
            </a:r>
            <a:endParaRPr lang="en-US" altLang="zh-TW" sz="1600">
              <a:solidFill>
                <a:schemeClr val="accent1">
                  <a:lumMod val="75000"/>
                </a:schemeClr>
              </a:solidFill>
              <a:latin typeface="標楷體" panose="03000509000000000000" pitchFamily="65" charset="-120"/>
              <a:ea typeface="標楷體" panose="03000509000000000000" pitchFamily="65" charset="-120"/>
            </a:endParaRPr>
          </a:p>
          <a:p>
            <a:r>
              <a:rPr lang="en-US" altLang="zh-TW" sz="1600">
                <a:solidFill>
                  <a:schemeClr val="accent1">
                    <a:lumMod val="75000"/>
                  </a:schemeClr>
                </a:solidFill>
                <a:latin typeface="標楷體" panose="03000509000000000000" pitchFamily="65" charset="-120"/>
                <a:ea typeface="標楷體" panose="03000509000000000000" pitchFamily="65" charset="-120"/>
              </a:rPr>
              <a:t>(4)2_grams &amp; tf_idf</a:t>
            </a:r>
            <a:r>
              <a:rPr lang="zh-TW" altLang="en-US" sz="1600">
                <a:solidFill>
                  <a:schemeClr val="accent1">
                    <a:lumMod val="75000"/>
                  </a:schemeClr>
                </a:solidFill>
                <a:latin typeface="標楷體" panose="03000509000000000000" pitchFamily="65" charset="-120"/>
                <a:ea typeface="標楷體" panose="03000509000000000000" pitchFamily="65" charset="-120"/>
              </a:rPr>
              <a:t>、</a:t>
            </a:r>
            <a:endParaRPr lang="en-US" altLang="zh-TW" sz="1600">
              <a:solidFill>
                <a:schemeClr val="accent1">
                  <a:lumMod val="75000"/>
                </a:schemeClr>
              </a:solidFill>
              <a:latin typeface="標楷體" panose="03000509000000000000" pitchFamily="65" charset="-120"/>
              <a:ea typeface="標楷體" panose="03000509000000000000" pitchFamily="65" charset="-120"/>
            </a:endParaRPr>
          </a:p>
          <a:p>
            <a:r>
              <a:rPr lang="en-US" altLang="zh-TW" sz="1600">
                <a:solidFill>
                  <a:schemeClr val="accent1">
                    <a:lumMod val="75000"/>
                  </a:schemeClr>
                </a:solidFill>
                <a:latin typeface="標楷體" panose="03000509000000000000" pitchFamily="65" charset="-120"/>
                <a:ea typeface="標楷體" panose="03000509000000000000" pitchFamily="65" charset="-120"/>
              </a:rPr>
              <a:t>(5)1_grams &amp; int (</a:t>
            </a:r>
            <a:r>
              <a:rPr lang="zh-TW" altLang="en-US" sz="1600">
                <a:solidFill>
                  <a:schemeClr val="accent1">
                    <a:lumMod val="75000"/>
                  </a:schemeClr>
                </a:solidFill>
                <a:latin typeface="標楷體" panose="03000509000000000000" pitchFamily="65" charset="-120"/>
                <a:ea typeface="標楷體" panose="03000509000000000000" pitchFamily="65" charset="-120"/>
              </a:rPr>
              <a:t>考慮句中的文字先後順序</a:t>
            </a:r>
            <a:r>
              <a:rPr lang="en-US" altLang="zh-TW" sz="1600">
                <a:solidFill>
                  <a:schemeClr val="accent1">
                    <a:lumMod val="75000"/>
                  </a:schemeClr>
                </a:solidFill>
                <a:latin typeface="標楷體" panose="03000509000000000000" pitchFamily="65" charset="-120"/>
                <a:ea typeface="標楷體" panose="03000509000000000000" pitchFamily="65" charset="-120"/>
              </a:rPr>
              <a:t>)</a:t>
            </a:r>
            <a:r>
              <a:rPr lang="zh-TW" altLang="en-US" sz="1600">
                <a:solidFill>
                  <a:schemeClr val="accent1">
                    <a:lumMod val="75000"/>
                  </a:schemeClr>
                </a:solidFill>
                <a:latin typeface="標楷體" panose="03000509000000000000" pitchFamily="65" charset="-120"/>
                <a:ea typeface="標楷體" panose="03000509000000000000" pitchFamily="65" charset="-120"/>
              </a:rPr>
              <a:t>，</a:t>
            </a:r>
            <a:endParaRPr lang="en-US" altLang="zh-TW" sz="1600">
              <a:solidFill>
                <a:schemeClr val="accent1">
                  <a:lumMod val="75000"/>
                </a:schemeClr>
              </a:solidFill>
              <a:latin typeface="標楷體" panose="03000509000000000000" pitchFamily="65" charset="-120"/>
              <a:ea typeface="標楷體" panose="03000509000000000000" pitchFamily="65" charset="-120"/>
            </a:endParaRPr>
          </a:p>
          <a:p>
            <a:endParaRPr lang="en-US" altLang="zh-TW" sz="1600">
              <a:solidFill>
                <a:schemeClr val="accent1">
                  <a:lumMod val="75000"/>
                </a:schemeClr>
              </a:solidFill>
              <a:latin typeface="標楷體" panose="03000509000000000000" pitchFamily="65" charset="-120"/>
              <a:ea typeface="標楷體" panose="03000509000000000000" pitchFamily="65" charset="-120"/>
            </a:endParaRPr>
          </a:p>
          <a:p>
            <a:r>
              <a:rPr lang="zh-TW" altLang="en-US" sz="1600">
                <a:solidFill>
                  <a:schemeClr val="accent1">
                    <a:lumMod val="75000"/>
                  </a:schemeClr>
                </a:solidFill>
                <a:latin typeface="標楷體" panose="03000509000000000000" pitchFamily="65" charset="-120"/>
                <a:ea typeface="標楷體" panose="03000509000000000000" pitchFamily="65" charset="-120"/>
              </a:rPr>
              <a:t>對文字資料進行預先處理，以得到不同</a:t>
            </a:r>
            <a:r>
              <a:rPr lang="en-US" altLang="zh-TW" sz="1600">
                <a:solidFill>
                  <a:schemeClr val="accent1">
                    <a:lumMod val="75000"/>
                  </a:schemeClr>
                </a:solidFill>
                <a:latin typeface="標楷體" panose="03000509000000000000" pitchFamily="65" charset="-120"/>
                <a:ea typeface="標楷體" panose="03000509000000000000" pitchFamily="65" charset="-120"/>
              </a:rPr>
              <a:t>token</a:t>
            </a:r>
            <a:r>
              <a:rPr lang="zh-TW" altLang="en-US" sz="1600">
                <a:solidFill>
                  <a:schemeClr val="accent1">
                    <a:lumMod val="75000"/>
                  </a:schemeClr>
                </a:solidFill>
                <a:latin typeface="標楷體" panose="03000509000000000000" pitchFamily="65" charset="-120"/>
                <a:ea typeface="標楷體" panose="03000509000000000000" pitchFamily="65" charset="-120"/>
              </a:rPr>
              <a:t>編碼方式的</a:t>
            </a:r>
            <a:r>
              <a:rPr lang="en-US" altLang="zh-TW" sz="1600">
                <a:solidFill>
                  <a:schemeClr val="accent1">
                    <a:lumMod val="75000"/>
                  </a:schemeClr>
                </a:solidFill>
                <a:latin typeface="標楷體" panose="03000509000000000000" pitchFamily="65" charset="-120"/>
                <a:ea typeface="標楷體" panose="03000509000000000000" pitchFamily="65" charset="-120"/>
              </a:rPr>
              <a:t>vocabulary</a:t>
            </a:r>
            <a:r>
              <a:rPr lang="zh-TW" altLang="en-US" sz="1600">
                <a:solidFill>
                  <a:schemeClr val="accent1">
                    <a:lumMod val="75000"/>
                  </a:schemeClr>
                </a:solidFill>
                <a:latin typeface="標楷體" panose="03000509000000000000" pitchFamily="65" charset="-120"/>
                <a:ea typeface="標楷體" panose="03000509000000000000" pitchFamily="65" charset="-120"/>
              </a:rPr>
              <a:t>索引，以及</a:t>
            </a:r>
            <a:r>
              <a:rPr lang="en-US" altLang="zh-TW" sz="1600">
                <a:solidFill>
                  <a:schemeClr val="accent1">
                    <a:lumMod val="75000"/>
                  </a:schemeClr>
                </a:solidFill>
                <a:latin typeface="標楷體" panose="03000509000000000000" pitchFamily="65" charset="-120"/>
                <a:ea typeface="標楷體" panose="03000509000000000000" pitchFamily="65" charset="-120"/>
              </a:rPr>
              <a:t>train</a:t>
            </a:r>
            <a:r>
              <a:rPr lang="zh-TW" altLang="en-US" sz="1600">
                <a:solidFill>
                  <a:schemeClr val="accent1">
                    <a:lumMod val="75000"/>
                  </a:schemeClr>
                </a:solidFill>
                <a:latin typeface="標楷體" panose="03000509000000000000" pitchFamily="65" charset="-120"/>
                <a:ea typeface="標楷體" panose="03000509000000000000" pitchFamily="65" charset="-120"/>
              </a:rPr>
              <a:t> </a:t>
            </a:r>
            <a:r>
              <a:rPr lang="en-US" altLang="zh-TW" sz="1600">
                <a:solidFill>
                  <a:schemeClr val="accent1">
                    <a:lumMod val="75000"/>
                  </a:schemeClr>
                </a:solidFill>
                <a:latin typeface="標楷體" panose="03000509000000000000" pitchFamily="65" charset="-120"/>
                <a:ea typeface="標楷體" panose="03000509000000000000" pitchFamily="65" charset="-120"/>
              </a:rPr>
              <a:t>data</a:t>
            </a:r>
            <a:r>
              <a:rPr lang="zh-TW" altLang="en-US" sz="1600">
                <a:solidFill>
                  <a:schemeClr val="accent1">
                    <a:lumMod val="75000"/>
                  </a:schemeClr>
                </a:solidFill>
                <a:latin typeface="標楷體" panose="03000509000000000000" pitchFamily="65" charset="-120"/>
                <a:ea typeface="標楷體" panose="03000509000000000000" pitchFamily="65" charset="-120"/>
              </a:rPr>
              <a:t>、</a:t>
            </a:r>
            <a:r>
              <a:rPr lang="en-US" altLang="zh-TW" sz="1600">
                <a:solidFill>
                  <a:schemeClr val="accent1">
                    <a:lumMod val="75000"/>
                  </a:schemeClr>
                </a:solidFill>
                <a:latin typeface="標楷體" panose="03000509000000000000" pitchFamily="65" charset="-120"/>
                <a:ea typeface="標楷體" panose="03000509000000000000" pitchFamily="65" charset="-120"/>
              </a:rPr>
              <a:t>validation</a:t>
            </a:r>
            <a:r>
              <a:rPr lang="zh-TW" altLang="en-US" sz="1600">
                <a:solidFill>
                  <a:schemeClr val="accent1">
                    <a:lumMod val="75000"/>
                  </a:schemeClr>
                </a:solidFill>
                <a:latin typeface="標楷體" panose="03000509000000000000" pitchFamily="65" charset="-120"/>
                <a:ea typeface="標楷體" panose="03000509000000000000" pitchFamily="65" charset="-120"/>
              </a:rPr>
              <a:t> </a:t>
            </a:r>
            <a:r>
              <a:rPr lang="en-US" altLang="zh-TW" sz="1600">
                <a:solidFill>
                  <a:schemeClr val="accent1">
                    <a:lumMod val="75000"/>
                  </a:schemeClr>
                </a:solidFill>
                <a:latin typeface="標楷體" panose="03000509000000000000" pitchFamily="65" charset="-120"/>
                <a:ea typeface="標楷體" panose="03000509000000000000" pitchFamily="65" charset="-120"/>
              </a:rPr>
              <a:t>data</a:t>
            </a:r>
            <a:r>
              <a:rPr lang="zh-TW" altLang="en-US" sz="1600">
                <a:solidFill>
                  <a:schemeClr val="accent1">
                    <a:lumMod val="75000"/>
                  </a:schemeClr>
                </a:solidFill>
                <a:latin typeface="標楷體" panose="03000509000000000000" pitchFamily="65" charset="-120"/>
                <a:ea typeface="標楷體" panose="03000509000000000000" pitchFamily="65" charset="-120"/>
              </a:rPr>
              <a:t>與</a:t>
            </a:r>
            <a:r>
              <a:rPr lang="en-US" altLang="zh-TW" sz="1600">
                <a:solidFill>
                  <a:schemeClr val="accent1">
                    <a:lumMod val="75000"/>
                  </a:schemeClr>
                </a:solidFill>
                <a:latin typeface="標楷體" panose="03000509000000000000" pitchFamily="65" charset="-120"/>
                <a:ea typeface="標楷體" panose="03000509000000000000" pitchFamily="65" charset="-120"/>
              </a:rPr>
              <a:t>test</a:t>
            </a:r>
            <a:r>
              <a:rPr lang="zh-TW" altLang="en-US" sz="1600">
                <a:solidFill>
                  <a:schemeClr val="accent1">
                    <a:lumMod val="75000"/>
                  </a:schemeClr>
                </a:solidFill>
                <a:latin typeface="標楷體" panose="03000509000000000000" pitchFamily="65" charset="-120"/>
                <a:ea typeface="標楷體" panose="03000509000000000000" pitchFamily="65" charset="-120"/>
              </a:rPr>
              <a:t> </a:t>
            </a:r>
            <a:r>
              <a:rPr lang="en-US" altLang="zh-TW" sz="1600">
                <a:solidFill>
                  <a:schemeClr val="accent1">
                    <a:lumMod val="75000"/>
                  </a:schemeClr>
                </a:solidFill>
                <a:latin typeface="標楷體" panose="03000509000000000000" pitchFamily="65" charset="-120"/>
                <a:ea typeface="標楷體" panose="03000509000000000000" pitchFamily="65" charset="-120"/>
              </a:rPr>
              <a:t>data</a:t>
            </a:r>
          </a:p>
        </p:txBody>
      </p:sp>
    </p:spTree>
    <p:extLst>
      <p:ext uri="{BB962C8B-B14F-4D97-AF65-F5344CB8AC3E}">
        <p14:creationId xmlns:p14="http://schemas.microsoft.com/office/powerpoint/2010/main" val="9685900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276FAD7-3F31-62E5-793D-CEED09E67AA6}"/>
              </a:ext>
            </a:extLst>
          </p:cNvPr>
          <p:cNvSpPr>
            <a:spLocks noGrp="1"/>
          </p:cNvSpPr>
          <p:nvPr>
            <p:ph type="sldNum" sz="quarter" idx="12"/>
          </p:nvPr>
        </p:nvSpPr>
        <p:spPr/>
        <p:txBody>
          <a:bodyPr/>
          <a:lstStyle/>
          <a:p>
            <a:fld id="{FCF3ABE6-1E2C-49E4-947A-D3493A2513D2}" type="slidenum">
              <a:rPr lang="zh-TW" altLang="en-US" smtClean="0"/>
              <a:t>59</a:t>
            </a:fld>
            <a:endParaRPr lang="zh-TW" altLang="en-US"/>
          </a:p>
        </p:txBody>
      </p:sp>
      <p:sp>
        <p:nvSpPr>
          <p:cNvPr id="2" name="文字方塊 1">
            <a:extLst>
              <a:ext uri="{FF2B5EF4-FFF2-40B4-BE49-F238E27FC236}">
                <a16:creationId xmlns:a16="http://schemas.microsoft.com/office/drawing/2014/main" id="{18D38D51-1CBB-2F14-F4D8-28D3A16931B0}"/>
              </a:ext>
            </a:extLst>
          </p:cNvPr>
          <p:cNvSpPr txBox="1"/>
          <p:nvPr/>
        </p:nvSpPr>
        <p:spPr>
          <a:xfrm>
            <a:off x="3764955" y="887874"/>
            <a:ext cx="4662091" cy="1323439"/>
          </a:xfrm>
          <a:prstGeom prst="rect">
            <a:avLst/>
          </a:prstGeom>
          <a:noFill/>
        </p:spPr>
        <p:txBody>
          <a:bodyPr wrap="square">
            <a:spAutoFit/>
          </a:bodyPr>
          <a:lstStyle>
            <a:defPPr>
              <a:defRPr lang="en-US"/>
            </a:defPPr>
            <a:lvl1pPr>
              <a:defRPr sz="2400" b="1" i="0">
                <a:solidFill>
                  <a:srgbClr val="444444"/>
                </a:solidFill>
                <a:effectLst/>
                <a:latin typeface="標楷體" panose="03000509000000000000" pitchFamily="65" charset="-120"/>
                <a:ea typeface="標楷體" panose="03000509000000000000" pitchFamily="65" charset="-120"/>
              </a:defRPr>
            </a:lvl1pPr>
          </a:lstStyle>
          <a:p>
            <a:pPr algn="ctr"/>
            <a:r>
              <a:rPr lang="en-US" altLang="zh-TW" sz="4000"/>
              <a:t>Text Generation </a:t>
            </a:r>
          </a:p>
          <a:p>
            <a:pPr algn="ctr"/>
            <a:r>
              <a:rPr lang="en-US" altLang="zh-TW" sz="4000"/>
              <a:t>by Transformer</a:t>
            </a:r>
          </a:p>
        </p:txBody>
      </p:sp>
      <p:pic>
        <p:nvPicPr>
          <p:cNvPr id="3" name="圖片 2">
            <a:extLst>
              <a:ext uri="{FF2B5EF4-FFF2-40B4-BE49-F238E27FC236}">
                <a16:creationId xmlns:a16="http://schemas.microsoft.com/office/drawing/2014/main" id="{5C8859DE-2C09-0673-952E-498DEDA8DED6}"/>
              </a:ext>
            </a:extLst>
          </p:cNvPr>
          <p:cNvPicPr>
            <a:picLocks noChangeAspect="1"/>
          </p:cNvPicPr>
          <p:nvPr/>
        </p:nvPicPr>
        <p:blipFill>
          <a:blip r:embed="rId2"/>
          <a:stretch>
            <a:fillRect/>
          </a:stretch>
        </p:blipFill>
        <p:spPr>
          <a:xfrm>
            <a:off x="1998921" y="2269916"/>
            <a:ext cx="3162255" cy="3367237"/>
          </a:xfrm>
          <a:prstGeom prst="rect">
            <a:avLst/>
          </a:prstGeom>
        </p:spPr>
      </p:pic>
      <p:pic>
        <p:nvPicPr>
          <p:cNvPr id="5" name="圖片 4">
            <a:extLst>
              <a:ext uri="{FF2B5EF4-FFF2-40B4-BE49-F238E27FC236}">
                <a16:creationId xmlns:a16="http://schemas.microsoft.com/office/drawing/2014/main" id="{836CECB6-7FA2-3CCA-2710-6266AF6DA58B}"/>
              </a:ext>
            </a:extLst>
          </p:cNvPr>
          <p:cNvPicPr>
            <a:picLocks noChangeAspect="1"/>
          </p:cNvPicPr>
          <p:nvPr/>
        </p:nvPicPr>
        <p:blipFill>
          <a:blip r:embed="rId3"/>
          <a:stretch>
            <a:fillRect/>
          </a:stretch>
        </p:blipFill>
        <p:spPr>
          <a:xfrm>
            <a:off x="7030824" y="2855649"/>
            <a:ext cx="3990431" cy="1742116"/>
          </a:xfrm>
          <a:prstGeom prst="rect">
            <a:avLst/>
          </a:prstGeom>
        </p:spPr>
      </p:pic>
      <p:sp>
        <p:nvSpPr>
          <p:cNvPr id="6" name="箭號: 向上 5">
            <a:extLst>
              <a:ext uri="{FF2B5EF4-FFF2-40B4-BE49-F238E27FC236}">
                <a16:creationId xmlns:a16="http://schemas.microsoft.com/office/drawing/2014/main" id="{24A06C42-E40C-AC0A-65B2-5C1C3E0B751F}"/>
              </a:ext>
            </a:extLst>
          </p:cNvPr>
          <p:cNvSpPr/>
          <p:nvPr/>
        </p:nvSpPr>
        <p:spPr>
          <a:xfrm rot="5400000">
            <a:off x="5800890" y="3240754"/>
            <a:ext cx="590220" cy="971906"/>
          </a:xfrm>
          <a:prstGeom prst="upArrow">
            <a:avLst>
              <a:gd name="adj1" fmla="val 40600"/>
              <a:gd name="adj2" fmla="val 50000"/>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3357214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E8D37CE-BDF2-A62F-C5BC-1E3D2C63B31D}"/>
              </a:ext>
            </a:extLst>
          </p:cNvPr>
          <p:cNvSpPr>
            <a:spLocks noGrp="1"/>
          </p:cNvSpPr>
          <p:nvPr>
            <p:ph type="sldNum" sz="quarter" idx="12"/>
          </p:nvPr>
        </p:nvSpPr>
        <p:spPr/>
        <p:txBody>
          <a:bodyPr/>
          <a:lstStyle/>
          <a:p>
            <a:fld id="{FCF3ABE6-1E2C-49E4-947A-D3493A2513D2}" type="slidenum">
              <a:rPr lang="zh-TW" altLang="en-US" smtClean="0"/>
              <a:t>60</a:t>
            </a:fld>
            <a:endParaRPr lang="zh-TW" altLang="en-US"/>
          </a:p>
        </p:txBody>
      </p:sp>
      <p:sp>
        <p:nvSpPr>
          <p:cNvPr id="5" name="文字方塊 4">
            <a:extLst>
              <a:ext uri="{FF2B5EF4-FFF2-40B4-BE49-F238E27FC236}">
                <a16:creationId xmlns:a16="http://schemas.microsoft.com/office/drawing/2014/main" id="{1FA75F4B-367C-6F67-FEA4-4DFB928E7F7C}"/>
              </a:ext>
            </a:extLst>
          </p:cNvPr>
          <p:cNvSpPr txBox="1"/>
          <p:nvPr/>
        </p:nvSpPr>
        <p:spPr>
          <a:xfrm>
            <a:off x="-1" y="0"/>
            <a:ext cx="6691424"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Text Generation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Transformer</a:t>
            </a:r>
            <a:endParaRPr lang="zh-TW" altLang="en-US" sz="1600" b="1">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3BD08E06-E0F6-DD87-BD02-E119160C9C98}"/>
              </a:ext>
            </a:extLst>
          </p:cNvPr>
          <p:cNvSpPr txBox="1"/>
          <p:nvPr/>
        </p:nvSpPr>
        <p:spPr>
          <a:xfrm>
            <a:off x="520997" y="740455"/>
            <a:ext cx="5940000" cy="461665"/>
          </a:xfrm>
          <a:prstGeom prst="rect">
            <a:avLst/>
          </a:prstGeom>
          <a:noFill/>
          <a:ln>
            <a:solidFill>
              <a:schemeClr val="accent1"/>
            </a:solidFill>
          </a:ln>
        </p:spPr>
        <p:txBody>
          <a:bodyPr wrap="square">
            <a:spAutoFit/>
          </a:bodyPr>
          <a:lstStyle/>
          <a:p>
            <a:r>
              <a:rPr lang="en-US" altLang="zh-TW" sz="1200" b="0">
                <a:solidFill>
                  <a:srgbClr val="0000FF"/>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wget https://ai.stanford.edu/~amaas/data/sentiment/aclImdb_v1.tar.gz</a:t>
            </a:r>
          </a:p>
          <a:p>
            <a:r>
              <a:rPr lang="en-US" altLang="zh-TW" sz="1200" b="0">
                <a:solidFill>
                  <a:srgbClr val="0000FF"/>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tar -xf aclImdb_v1.tar.gz</a:t>
            </a:r>
          </a:p>
        </p:txBody>
      </p:sp>
      <p:sp>
        <p:nvSpPr>
          <p:cNvPr id="9" name="文字方塊 8">
            <a:extLst>
              <a:ext uri="{FF2B5EF4-FFF2-40B4-BE49-F238E27FC236}">
                <a16:creationId xmlns:a16="http://schemas.microsoft.com/office/drawing/2014/main" id="{67687265-4A3A-5959-0BA1-F5AAF3FACBE7}"/>
              </a:ext>
            </a:extLst>
          </p:cNvPr>
          <p:cNvSpPr txBox="1"/>
          <p:nvPr/>
        </p:nvSpPr>
        <p:spPr>
          <a:xfrm>
            <a:off x="520997" y="1474701"/>
            <a:ext cx="5940000" cy="1015663"/>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tf</a:t>
            </a:r>
          </a:p>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keras</a:t>
            </a:r>
          </a:p>
          <a:p>
            <a:r>
              <a:rPr lang="en-US" altLang="zh-TW" sz="1200" b="0">
                <a:solidFill>
                  <a:srgbClr val="000000"/>
                </a:solidFill>
                <a:effectLst/>
                <a:latin typeface="標楷體" panose="03000509000000000000" pitchFamily="65" charset="-120"/>
                <a:ea typeface="標楷體" panose="03000509000000000000" pitchFamily="65" charset="-120"/>
              </a:rPr>
              <a:t>dataset = keras.utils.text_dataset_from_directory(</a:t>
            </a:r>
          </a:p>
          <a:p>
            <a:r>
              <a:rPr lang="en-US" altLang="zh-TW" sz="1200" b="0">
                <a:solidFill>
                  <a:srgbClr val="000000"/>
                </a:solidFill>
                <a:effectLst/>
                <a:latin typeface="標楷體" panose="03000509000000000000" pitchFamily="65" charset="-120"/>
                <a:ea typeface="標楷體" panose="03000509000000000000" pitchFamily="65" charset="-120"/>
              </a:rPr>
              <a:t>    directory=</a:t>
            </a:r>
            <a:r>
              <a:rPr lang="en-US" altLang="zh-TW" sz="1200" b="0">
                <a:solidFill>
                  <a:srgbClr val="A31515"/>
                </a:solidFill>
                <a:effectLst/>
                <a:latin typeface="標楷體" panose="03000509000000000000" pitchFamily="65" charset="-120"/>
                <a:ea typeface="標楷體" panose="03000509000000000000" pitchFamily="65" charset="-120"/>
              </a:rPr>
              <a:t>"aclImdb"</a:t>
            </a:r>
            <a:r>
              <a:rPr lang="en-US" altLang="zh-TW" sz="1200" b="0">
                <a:solidFill>
                  <a:srgbClr val="000000"/>
                </a:solidFill>
                <a:effectLst/>
                <a:latin typeface="標楷體" panose="03000509000000000000" pitchFamily="65" charset="-120"/>
                <a:ea typeface="標楷體" panose="03000509000000000000" pitchFamily="65" charset="-120"/>
              </a:rPr>
              <a:t>, label_mode=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batch_size=</a:t>
            </a:r>
            <a:r>
              <a:rPr lang="en-US" altLang="zh-TW" sz="1200" b="0">
                <a:solidFill>
                  <a:srgbClr val="116644"/>
                </a:solidFill>
                <a:effectLst/>
                <a:latin typeface="標楷體" panose="03000509000000000000" pitchFamily="65" charset="-120"/>
                <a:ea typeface="標楷體" panose="03000509000000000000" pitchFamily="65" charset="-120"/>
              </a:rPr>
              <a:t>256</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dataset = dataset.</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tf.strings.regex_replace(x, </a:t>
            </a:r>
            <a:r>
              <a:rPr lang="en-US" altLang="zh-TW" sz="1200" b="0">
                <a:solidFill>
                  <a:srgbClr val="A31515"/>
                </a:solidFill>
                <a:effectLst/>
                <a:latin typeface="標楷體" panose="03000509000000000000" pitchFamily="65" charset="-120"/>
                <a:ea typeface="標楷體" panose="03000509000000000000" pitchFamily="65" charset="-120"/>
              </a:rPr>
              <a:t>"&lt;br /&gt;"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1" name="文字方塊 10">
            <a:extLst>
              <a:ext uri="{FF2B5EF4-FFF2-40B4-BE49-F238E27FC236}">
                <a16:creationId xmlns:a16="http://schemas.microsoft.com/office/drawing/2014/main" id="{DA74E8A2-F79D-0C3A-0E81-4ED6F02BE535}"/>
              </a:ext>
            </a:extLst>
          </p:cNvPr>
          <p:cNvSpPr txBox="1"/>
          <p:nvPr/>
        </p:nvSpPr>
        <p:spPr>
          <a:xfrm>
            <a:off x="520997" y="2762945"/>
            <a:ext cx="5940000" cy="2123658"/>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tensorflow.keras.layers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TextVectorization</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sequence_length = </a:t>
            </a:r>
            <a:r>
              <a:rPr lang="en-US" altLang="zh-TW" sz="1200" b="0">
                <a:solidFill>
                  <a:srgbClr val="116644"/>
                </a:solidFill>
                <a:effectLst/>
                <a:latin typeface="標楷體" panose="03000509000000000000" pitchFamily="65" charset="-120"/>
                <a:ea typeface="標楷體" panose="03000509000000000000" pitchFamily="65" charset="-120"/>
              </a:rPr>
              <a:t>100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vocab_size = </a:t>
            </a:r>
            <a:r>
              <a:rPr lang="en-US" altLang="zh-TW" sz="1200" b="0">
                <a:solidFill>
                  <a:srgbClr val="116644"/>
                </a:solidFill>
                <a:effectLst/>
                <a:latin typeface="標楷體" panose="03000509000000000000" pitchFamily="65" charset="-120"/>
                <a:ea typeface="標楷體" panose="03000509000000000000" pitchFamily="65" charset="-120"/>
              </a:rPr>
              <a:t>15000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text_vectorization = TextVectorization(</a:t>
            </a:r>
          </a:p>
          <a:p>
            <a:r>
              <a:rPr lang="en-US" altLang="zh-TW" sz="1200" b="0">
                <a:solidFill>
                  <a:srgbClr val="000000"/>
                </a:solidFill>
                <a:effectLst/>
                <a:latin typeface="標楷體" panose="03000509000000000000" pitchFamily="65" charset="-120"/>
                <a:ea typeface="標楷體" panose="03000509000000000000" pitchFamily="65" charset="-120"/>
              </a:rPr>
              <a:t>    max_tokens=vocab_size,  </a:t>
            </a:r>
          </a:p>
          <a:p>
            <a:r>
              <a:rPr lang="en-US" altLang="zh-TW" sz="1200" b="0">
                <a:solidFill>
                  <a:srgbClr val="000000"/>
                </a:solidFill>
                <a:effectLst/>
                <a:latin typeface="標楷體" panose="03000509000000000000" pitchFamily="65" charset="-120"/>
                <a:ea typeface="標楷體" panose="03000509000000000000" pitchFamily="65" charset="-120"/>
              </a:rPr>
              <a:t>    output_mode=</a:t>
            </a:r>
            <a:r>
              <a:rPr lang="en-US" altLang="zh-TW" sz="1200" b="0">
                <a:solidFill>
                  <a:srgbClr val="A31515"/>
                </a:solidFill>
                <a:effectLst/>
                <a:latin typeface="標楷體" panose="03000509000000000000" pitchFamily="65" charset="-120"/>
                <a:ea typeface="標楷體" panose="03000509000000000000" pitchFamily="65" charset="-120"/>
              </a:rPr>
              <a:t>"int"</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output_sequence_length=sequence_length  </a:t>
            </a:r>
          </a:p>
          <a:p>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text_vectorization.adapt(dataset)  </a:t>
            </a:r>
            <a:endParaRPr lang="zh-TW" altLang="en-US" sz="1200" b="0">
              <a:solidFill>
                <a:srgbClr val="000000"/>
              </a:solidFill>
              <a:effectLst/>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62A87479-35C7-A5A0-F620-8AAD1190552E}"/>
              </a:ext>
            </a:extLst>
          </p:cNvPr>
          <p:cNvSpPr txBox="1"/>
          <p:nvPr/>
        </p:nvSpPr>
        <p:spPr>
          <a:xfrm>
            <a:off x="6840279" y="2793983"/>
            <a:ext cx="504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只考慮前</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15000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個最常見的單字，其他的都將被視為詞彙表外的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，也就是</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[UNK]</a:t>
            </a:r>
            <a:endParaRPr lang="zh-TW" altLang="en-US" sz="1200">
              <a:solidFill>
                <a:schemeClr val="accent1">
                  <a:lumMod val="75000"/>
                </a:schemeClr>
              </a:solidFill>
            </a:endParaRPr>
          </a:p>
        </p:txBody>
      </p:sp>
      <p:sp>
        <p:nvSpPr>
          <p:cNvPr id="15" name="文字方塊 14">
            <a:extLst>
              <a:ext uri="{FF2B5EF4-FFF2-40B4-BE49-F238E27FC236}">
                <a16:creationId xmlns:a16="http://schemas.microsoft.com/office/drawing/2014/main" id="{17AD9AA2-0A68-3087-CC21-6AC01D066569}"/>
              </a:ext>
            </a:extLst>
          </p:cNvPr>
          <p:cNvSpPr txBox="1"/>
          <p:nvPr/>
        </p:nvSpPr>
        <p:spPr>
          <a:xfrm>
            <a:off x="6840279" y="3326817"/>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傳回單字的整數索引序列</a:t>
            </a:r>
            <a:endParaRPr lang="zh-TW" altLang="en-US" sz="1200">
              <a:solidFill>
                <a:schemeClr val="accent1">
                  <a:lumMod val="75000"/>
                </a:schemeClr>
              </a:solidFill>
            </a:endParaRPr>
          </a:p>
        </p:txBody>
      </p:sp>
      <p:sp>
        <p:nvSpPr>
          <p:cNvPr id="17" name="文字方塊 16">
            <a:extLst>
              <a:ext uri="{FF2B5EF4-FFF2-40B4-BE49-F238E27FC236}">
                <a16:creationId xmlns:a16="http://schemas.microsoft.com/office/drawing/2014/main" id="{BEE56977-F2BD-B4E2-389A-39B8BB5A64D3}"/>
              </a:ext>
            </a:extLst>
          </p:cNvPr>
          <p:cNvSpPr txBox="1"/>
          <p:nvPr/>
        </p:nvSpPr>
        <p:spPr>
          <a:xfrm>
            <a:off x="6840279" y="3890390"/>
            <a:ext cx="504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使用長度為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100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的輸入序列和目標序列</a:t>
            </a:r>
            <a:r>
              <a:rPr lang="zh-TW" altLang="en-US"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但由於我們會把目標序列往左偏移</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1</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步，所以模型實際看到的會是長度為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99</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的目標序列內容</a:t>
            </a:r>
          </a:p>
        </p:txBody>
      </p:sp>
      <p:sp>
        <p:nvSpPr>
          <p:cNvPr id="19" name="文字方塊 18">
            <a:extLst>
              <a:ext uri="{FF2B5EF4-FFF2-40B4-BE49-F238E27FC236}">
                <a16:creationId xmlns:a16="http://schemas.microsoft.com/office/drawing/2014/main" id="{876B35EA-BB84-AA89-0089-3A0CDA9B1982}"/>
              </a:ext>
            </a:extLst>
          </p:cNvPr>
          <p:cNvSpPr txBox="1"/>
          <p:nvPr/>
        </p:nvSpPr>
        <p:spPr>
          <a:xfrm>
            <a:off x="6840279" y="4605813"/>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計算詞彙表</a:t>
            </a:r>
            <a:endParaRPr lang="zh-TW" altLang="en-US" sz="1200">
              <a:solidFill>
                <a:schemeClr val="accent1">
                  <a:lumMod val="75000"/>
                </a:schemeClr>
              </a:solidFill>
            </a:endParaRPr>
          </a:p>
        </p:txBody>
      </p:sp>
      <p:sp>
        <p:nvSpPr>
          <p:cNvPr id="21" name="文字方塊 20">
            <a:extLst>
              <a:ext uri="{FF2B5EF4-FFF2-40B4-BE49-F238E27FC236}">
                <a16:creationId xmlns:a16="http://schemas.microsoft.com/office/drawing/2014/main" id="{9295A6EF-F585-4A67-CAA9-8100ABFB24BE}"/>
              </a:ext>
            </a:extLst>
          </p:cNvPr>
          <p:cNvSpPr txBox="1"/>
          <p:nvPr/>
        </p:nvSpPr>
        <p:spPr>
          <a:xfrm>
            <a:off x="520997" y="5072208"/>
            <a:ext cx="5940000" cy="1384995"/>
          </a:xfrm>
          <a:prstGeom prst="rect">
            <a:avLst/>
          </a:prstGeom>
          <a:noFill/>
          <a:ln>
            <a:solidFill>
              <a:schemeClr val="accent1"/>
            </a:solidFill>
          </a:ln>
        </p:spPr>
        <p:txBody>
          <a:bodyPr wrap="square">
            <a:spAutoFit/>
          </a:bodyPr>
          <a:lstStyle/>
          <a:p>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prepare_lm_dataset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text_batch</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vectorized_sequences = text_vectorization(text_batch)</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x = vectorized_sequences[:,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y = vectorized_sequences[:,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x, y</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lm_dataset = dataset.</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(prepare_lm_dataset,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p:txBody>
      </p:sp>
      <p:sp>
        <p:nvSpPr>
          <p:cNvPr id="23" name="文字方塊 22">
            <a:extLst>
              <a:ext uri="{FF2B5EF4-FFF2-40B4-BE49-F238E27FC236}">
                <a16:creationId xmlns:a16="http://schemas.microsoft.com/office/drawing/2014/main" id="{23585C44-24B7-6E96-5FC2-988DD3A947E7}"/>
              </a:ext>
            </a:extLst>
          </p:cNvPr>
          <p:cNvSpPr txBox="1"/>
          <p:nvPr/>
        </p:nvSpPr>
        <p:spPr>
          <a:xfrm>
            <a:off x="6840279" y="5068817"/>
            <a:ext cx="5040000" cy="276999"/>
          </a:xfrm>
          <a:prstGeom prst="rect">
            <a:avLst/>
          </a:prstGeom>
          <a:noFill/>
          <a:ln>
            <a:solidFill>
              <a:srgbClr val="7030A0"/>
            </a:solidFill>
          </a:ln>
        </p:spPr>
        <p:txBody>
          <a:bodyPr wrap="square">
            <a:spAutoFit/>
          </a:bodyPr>
          <a:lstStyle/>
          <a:p>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 </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將一批次的文字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字串</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轉換成一批次的整數序列</a:t>
            </a:r>
            <a:endParaRPr lang="zh-TW" altLang="en-US" sz="1200">
              <a:solidFill>
                <a:schemeClr val="accent1">
                  <a:lumMod val="75000"/>
                </a:schemeClr>
              </a:solidFill>
            </a:endParaRPr>
          </a:p>
        </p:txBody>
      </p:sp>
      <p:sp>
        <p:nvSpPr>
          <p:cNvPr id="25" name="文字方塊 24">
            <a:extLst>
              <a:ext uri="{FF2B5EF4-FFF2-40B4-BE49-F238E27FC236}">
                <a16:creationId xmlns:a16="http://schemas.microsoft.com/office/drawing/2014/main" id="{CF0BC4E4-16DB-A439-345B-AA98391146C6}"/>
              </a:ext>
            </a:extLst>
          </p:cNvPr>
          <p:cNvSpPr txBox="1"/>
          <p:nvPr/>
        </p:nvSpPr>
        <p:spPr>
          <a:xfrm>
            <a:off x="6840279" y="5437852"/>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丟棄整數序列的最後</a:t>
            </a:r>
            <a:r>
              <a:rPr lang="en-US" altLang="zh-TW"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1</a:t>
            </a:r>
            <a:r>
              <a:rPr lang="zh-TW" altLang="en-US"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個單字向量來創建輸入序列</a:t>
            </a:r>
            <a:endParaRPr lang="zh-TW" altLang="en-US" sz="1200">
              <a:solidFill>
                <a:schemeClr val="accent1">
                  <a:lumMod val="75000"/>
                </a:schemeClr>
              </a:solidFill>
            </a:endParaRPr>
          </a:p>
        </p:txBody>
      </p:sp>
      <p:sp>
        <p:nvSpPr>
          <p:cNvPr id="27" name="文字方塊 26">
            <a:extLst>
              <a:ext uri="{FF2B5EF4-FFF2-40B4-BE49-F238E27FC236}">
                <a16:creationId xmlns:a16="http://schemas.microsoft.com/office/drawing/2014/main" id="{5C1C450A-4A48-98A0-A1CA-E4D645159E3F}"/>
              </a:ext>
            </a:extLst>
          </p:cNvPr>
          <p:cNvSpPr txBox="1"/>
          <p:nvPr/>
        </p:nvSpPr>
        <p:spPr>
          <a:xfrm>
            <a:off x="6840279" y="5764705"/>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將整數序列往左偏移</a:t>
            </a:r>
            <a:r>
              <a:rPr lang="en-US" altLang="zh-TW"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1</a:t>
            </a:r>
            <a:r>
              <a:rPr lang="zh-TW" altLang="en-US"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步</a:t>
            </a:r>
            <a:r>
              <a:rPr lang="en-US" altLang="zh-TW"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丟棄第</a:t>
            </a:r>
            <a:r>
              <a:rPr lang="en-US" altLang="zh-TW"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1</a:t>
            </a:r>
            <a:r>
              <a:rPr lang="zh-TW" altLang="en-US"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個單字向量</a:t>
            </a:r>
            <a:r>
              <a:rPr lang="en-US" altLang="zh-TW"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來創建目標序列</a:t>
            </a:r>
            <a:endParaRPr lang="zh-TW" altLang="en-US" sz="1200">
              <a:solidFill>
                <a:schemeClr val="accent1">
                  <a:lumMod val="75000"/>
                </a:schemeClr>
              </a:solidFill>
            </a:endParaRPr>
          </a:p>
        </p:txBody>
      </p:sp>
      <p:sp>
        <p:nvSpPr>
          <p:cNvPr id="29" name="文字方塊 28">
            <a:extLst>
              <a:ext uri="{FF2B5EF4-FFF2-40B4-BE49-F238E27FC236}">
                <a16:creationId xmlns:a16="http://schemas.microsoft.com/office/drawing/2014/main" id="{49023648-EF5F-404B-AB41-A146EE11AA39}"/>
              </a:ext>
            </a:extLst>
          </p:cNvPr>
          <p:cNvSpPr txBox="1"/>
          <p:nvPr/>
        </p:nvSpPr>
        <p:spPr>
          <a:xfrm>
            <a:off x="6840279" y="6173713"/>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平行處理</a:t>
            </a:r>
            <a:endParaRPr lang="zh-TW" altLang="en-US" sz="1200">
              <a:solidFill>
                <a:schemeClr val="accent1">
                  <a:lumMod val="75000"/>
                </a:schemeClr>
              </a:solidFill>
            </a:endParaRPr>
          </a:p>
        </p:txBody>
      </p:sp>
      <p:cxnSp>
        <p:nvCxnSpPr>
          <p:cNvPr id="3" name="接點: 肘形 2">
            <a:extLst>
              <a:ext uri="{FF2B5EF4-FFF2-40B4-BE49-F238E27FC236}">
                <a16:creationId xmlns:a16="http://schemas.microsoft.com/office/drawing/2014/main" id="{E5E9B5A6-ECF1-C13E-C4C7-D2F0643EBB16}"/>
              </a:ext>
            </a:extLst>
          </p:cNvPr>
          <p:cNvCxnSpPr>
            <a:cxnSpLocks/>
            <a:stCxn id="13" idx="1"/>
          </p:cNvCxnSpPr>
          <p:nvPr/>
        </p:nvCxnSpPr>
        <p:spPr>
          <a:xfrm rot="10800000" flipV="1">
            <a:off x="2643963" y="3024815"/>
            <a:ext cx="4196316" cy="809989"/>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接點: 肘形 7">
            <a:extLst>
              <a:ext uri="{FF2B5EF4-FFF2-40B4-BE49-F238E27FC236}">
                <a16:creationId xmlns:a16="http://schemas.microsoft.com/office/drawing/2014/main" id="{BE79E5EF-0319-E0A3-24D3-E6C40B3F6241}"/>
              </a:ext>
            </a:extLst>
          </p:cNvPr>
          <p:cNvCxnSpPr>
            <a:cxnSpLocks/>
            <a:stCxn id="15" idx="1"/>
          </p:cNvCxnSpPr>
          <p:nvPr/>
        </p:nvCxnSpPr>
        <p:spPr>
          <a:xfrm rot="10800000" flipV="1">
            <a:off x="2360429" y="3465316"/>
            <a:ext cx="4479851" cy="555093"/>
          </a:xfrm>
          <a:prstGeom prst="bentConnector3">
            <a:avLst>
              <a:gd name="adj1" fmla="val 43196"/>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接點: 肘形 21">
            <a:extLst>
              <a:ext uri="{FF2B5EF4-FFF2-40B4-BE49-F238E27FC236}">
                <a16:creationId xmlns:a16="http://schemas.microsoft.com/office/drawing/2014/main" id="{B322E594-C9B0-0315-5DC7-F171A46E6E92}"/>
              </a:ext>
            </a:extLst>
          </p:cNvPr>
          <p:cNvCxnSpPr>
            <a:cxnSpLocks/>
            <a:stCxn id="17" idx="1"/>
          </p:cNvCxnSpPr>
          <p:nvPr/>
        </p:nvCxnSpPr>
        <p:spPr>
          <a:xfrm rot="10800000" flipV="1">
            <a:off x="3891517" y="4121223"/>
            <a:ext cx="2948763" cy="79668"/>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20511F80-452D-A231-0DC4-8636D8651155}"/>
              </a:ext>
            </a:extLst>
          </p:cNvPr>
          <p:cNvCxnSpPr>
            <a:cxnSpLocks/>
            <a:stCxn id="19" idx="1"/>
          </p:cNvCxnSpPr>
          <p:nvPr/>
        </p:nvCxnSpPr>
        <p:spPr>
          <a:xfrm flipH="1" flipV="1">
            <a:off x="3203944" y="4744312"/>
            <a:ext cx="3636335"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FD84E5A2-397C-8744-0F3A-D403F58189CB}"/>
              </a:ext>
            </a:extLst>
          </p:cNvPr>
          <p:cNvCxnSpPr>
            <a:cxnSpLocks/>
            <a:stCxn id="25" idx="1"/>
          </p:cNvCxnSpPr>
          <p:nvPr/>
        </p:nvCxnSpPr>
        <p:spPr>
          <a:xfrm flipH="1">
            <a:off x="3430772" y="5576352"/>
            <a:ext cx="3409507"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接點: 肘形 34">
            <a:extLst>
              <a:ext uri="{FF2B5EF4-FFF2-40B4-BE49-F238E27FC236}">
                <a16:creationId xmlns:a16="http://schemas.microsoft.com/office/drawing/2014/main" id="{B30B8EF8-CCF7-FD81-D6F5-EFC37F99933D}"/>
              </a:ext>
            </a:extLst>
          </p:cNvPr>
          <p:cNvCxnSpPr>
            <a:cxnSpLocks/>
            <a:stCxn id="23" idx="1"/>
          </p:cNvCxnSpPr>
          <p:nvPr/>
        </p:nvCxnSpPr>
        <p:spPr>
          <a:xfrm rot="10800000" flipV="1">
            <a:off x="5022111" y="5207317"/>
            <a:ext cx="1818168" cy="177430"/>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接點: 肘形 37">
            <a:extLst>
              <a:ext uri="{FF2B5EF4-FFF2-40B4-BE49-F238E27FC236}">
                <a16:creationId xmlns:a16="http://schemas.microsoft.com/office/drawing/2014/main" id="{6E576192-E6C8-3F75-563D-AB2E5AE9E59A}"/>
              </a:ext>
            </a:extLst>
          </p:cNvPr>
          <p:cNvCxnSpPr>
            <a:cxnSpLocks/>
            <a:stCxn id="27" idx="1"/>
          </p:cNvCxnSpPr>
          <p:nvPr/>
        </p:nvCxnSpPr>
        <p:spPr>
          <a:xfrm rot="10800000">
            <a:off x="3331535" y="5778535"/>
            <a:ext cx="3508744" cy="124670"/>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F039B90C-AE1F-735A-A727-5552D3D5FDBB}"/>
              </a:ext>
            </a:extLst>
          </p:cNvPr>
          <p:cNvCxnSpPr>
            <a:cxnSpLocks/>
            <a:stCxn id="29" idx="1"/>
          </p:cNvCxnSpPr>
          <p:nvPr/>
        </p:nvCxnSpPr>
        <p:spPr>
          <a:xfrm flipH="1">
            <a:off x="5706140" y="6312213"/>
            <a:ext cx="1134139"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 name="圖片 1">
            <a:extLst>
              <a:ext uri="{FF2B5EF4-FFF2-40B4-BE49-F238E27FC236}">
                <a16:creationId xmlns:a16="http://schemas.microsoft.com/office/drawing/2014/main" id="{38EBBDE5-CFA2-0D16-05C8-595EA92A6C3C}"/>
              </a:ext>
            </a:extLst>
          </p:cNvPr>
          <p:cNvPicPr>
            <a:picLocks noChangeAspect="1"/>
          </p:cNvPicPr>
          <p:nvPr/>
        </p:nvPicPr>
        <p:blipFill>
          <a:blip r:embed="rId2"/>
          <a:stretch>
            <a:fillRect/>
          </a:stretch>
        </p:blipFill>
        <p:spPr>
          <a:xfrm>
            <a:off x="181676" y="755207"/>
            <a:ext cx="339321" cy="133229"/>
          </a:xfrm>
          <a:prstGeom prst="rect">
            <a:avLst/>
          </a:prstGeom>
          <a:noFill/>
        </p:spPr>
      </p:pic>
      <p:sp>
        <p:nvSpPr>
          <p:cNvPr id="10" name="文字方塊 9">
            <a:extLst>
              <a:ext uri="{FF2B5EF4-FFF2-40B4-BE49-F238E27FC236}">
                <a16:creationId xmlns:a16="http://schemas.microsoft.com/office/drawing/2014/main" id="{BEA9FFA2-2183-AB1E-1E86-26EA04C0B889}"/>
              </a:ext>
            </a:extLst>
          </p:cNvPr>
          <p:cNvSpPr txBox="1"/>
          <p:nvPr/>
        </p:nvSpPr>
        <p:spPr>
          <a:xfrm>
            <a:off x="520997" y="426454"/>
            <a:ext cx="5940000"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1.</a:t>
            </a:r>
            <a:r>
              <a:rPr lang="zh-TW" altLang="en-US" sz="1400" b="1">
                <a:latin typeface="標楷體" panose="03000509000000000000" pitchFamily="65" charset="-120"/>
                <a:ea typeface="標楷體" panose="03000509000000000000" pitchFamily="65" charset="-120"/>
              </a:rPr>
              <a:t>下載並解壓縮</a:t>
            </a:r>
            <a:r>
              <a:rPr lang="en-US" altLang="zh-TW" sz="1400" b="1">
                <a:latin typeface="標楷體" panose="03000509000000000000" pitchFamily="65" charset="-120"/>
                <a:ea typeface="標楷體" panose="03000509000000000000" pitchFamily="65" charset="-120"/>
              </a:rPr>
              <a:t>IMDB</a:t>
            </a:r>
            <a:r>
              <a:rPr lang="zh-TW" altLang="en-US" sz="1400" b="1">
                <a:latin typeface="標楷體" panose="03000509000000000000" pitchFamily="65" charset="-120"/>
                <a:ea typeface="標楷體" panose="03000509000000000000" pitchFamily="65" charset="-120"/>
              </a:rPr>
              <a:t>影評資料集</a:t>
            </a:r>
            <a:endParaRPr lang="zh-TW" altLang="en-US" sz="1400"/>
          </a:p>
        </p:txBody>
      </p:sp>
    </p:spTree>
    <p:extLst>
      <p:ext uri="{BB962C8B-B14F-4D97-AF65-F5344CB8AC3E}">
        <p14:creationId xmlns:p14="http://schemas.microsoft.com/office/powerpoint/2010/main" val="15060430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2F3D421-0462-D379-3AB8-273D69929DD9}"/>
              </a:ext>
            </a:extLst>
          </p:cNvPr>
          <p:cNvSpPr>
            <a:spLocks noGrp="1"/>
          </p:cNvSpPr>
          <p:nvPr>
            <p:ph type="sldNum" sz="quarter" idx="12"/>
          </p:nvPr>
        </p:nvSpPr>
        <p:spPr/>
        <p:txBody>
          <a:bodyPr/>
          <a:lstStyle/>
          <a:p>
            <a:fld id="{FCF3ABE6-1E2C-49E4-947A-D3493A2513D2}" type="slidenum">
              <a:rPr lang="zh-TW" altLang="en-US" smtClean="0"/>
              <a:t>61</a:t>
            </a:fld>
            <a:endParaRPr lang="zh-TW" altLang="en-US"/>
          </a:p>
        </p:txBody>
      </p:sp>
      <p:sp>
        <p:nvSpPr>
          <p:cNvPr id="6" name="文字方塊 5">
            <a:extLst>
              <a:ext uri="{FF2B5EF4-FFF2-40B4-BE49-F238E27FC236}">
                <a16:creationId xmlns:a16="http://schemas.microsoft.com/office/drawing/2014/main" id="{3F82220F-8734-3B64-510F-ED4FAD4B0641}"/>
              </a:ext>
            </a:extLst>
          </p:cNvPr>
          <p:cNvSpPr txBox="1"/>
          <p:nvPr/>
        </p:nvSpPr>
        <p:spPr>
          <a:xfrm>
            <a:off x="618460" y="721385"/>
            <a:ext cx="5810693" cy="5632311"/>
          </a:xfrm>
          <a:prstGeom prst="rect">
            <a:avLst/>
          </a:prstGeom>
          <a:noFill/>
          <a:ln>
            <a:solidFill>
              <a:schemeClr val="accent1"/>
            </a:solidFill>
          </a:ln>
        </p:spPr>
        <p:txBody>
          <a:bodyPr wrap="square">
            <a:spAutoFit/>
          </a:bodyPr>
          <a:lstStyle/>
          <a:p>
            <a:r>
              <a:rPr lang="en-US" altLang="zh-TW" sz="1200" b="0">
                <a:solidFill>
                  <a:srgbClr val="0000FF"/>
                </a:solidFill>
                <a:effectLst/>
                <a:latin typeface="標楷體" panose="03000509000000000000" pitchFamily="65" charset="-120"/>
                <a:ea typeface="標楷體" panose="03000509000000000000" pitchFamily="65" charset="-120"/>
              </a:rPr>
              <a:t>class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257693"/>
                </a:solidFill>
                <a:effectLst/>
                <a:latin typeface="標楷體" panose="03000509000000000000" pitchFamily="65" charset="-120"/>
                <a:ea typeface="標楷體" panose="03000509000000000000" pitchFamily="65" charset="-120"/>
              </a:rPr>
              <a:t>PositionalEmbedding</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layers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Layer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__init__</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sequence_length</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input_dim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output_dim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kwargs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super().</a:t>
            </a:r>
            <a:r>
              <a:rPr lang="en-US" altLang="zh-TW" sz="1200" b="0">
                <a:solidFill>
                  <a:srgbClr val="795E26"/>
                </a:solidFill>
                <a:effectLst/>
                <a:latin typeface="標楷體" panose="03000509000000000000" pitchFamily="65" charset="-120"/>
                <a:ea typeface="標楷體" panose="03000509000000000000" pitchFamily="65" charset="-120"/>
              </a:rPr>
              <a:t>__init__</a:t>
            </a:r>
            <a:r>
              <a:rPr lang="en-US" altLang="zh-TW" sz="1200" b="0">
                <a:solidFill>
                  <a:srgbClr val="000000"/>
                </a:solidFill>
                <a:effectLst/>
                <a:latin typeface="標楷體" panose="03000509000000000000" pitchFamily="65" charset="-120"/>
                <a:ea typeface="標楷體" panose="03000509000000000000" pitchFamily="65" charset="-120"/>
              </a:rPr>
              <a:t>(**kwargs)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.token_embeddings = layers.Embedding(</a:t>
            </a:r>
          </a:p>
          <a:p>
            <a:r>
              <a:rPr lang="en-US" altLang="zh-TW" sz="1200" b="0">
                <a:solidFill>
                  <a:srgbClr val="000000"/>
                </a:solidFill>
                <a:effectLst/>
                <a:latin typeface="標楷體" panose="03000509000000000000" pitchFamily="65" charset="-120"/>
                <a:ea typeface="標楷體" panose="03000509000000000000" pitchFamily="65" charset="-120"/>
              </a:rPr>
              <a:t>            input_dim=input_dim, output_dim=output_dim)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.position_embeddings = layers.Embedding(</a:t>
            </a:r>
          </a:p>
          <a:p>
            <a:r>
              <a:rPr lang="en-US" altLang="zh-TW" sz="1200" b="0">
                <a:solidFill>
                  <a:srgbClr val="000000"/>
                </a:solidFill>
                <a:effectLst/>
                <a:latin typeface="標楷體" panose="03000509000000000000" pitchFamily="65" charset="-120"/>
                <a:ea typeface="標楷體" panose="03000509000000000000" pitchFamily="65" charset="-120"/>
              </a:rPr>
              <a:t>            input_dim=sequence_length, output_dim=output_dim)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.sequence_length = sequence_length</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.input_dim = input_dim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.output_dim = output_dim</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call</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inputs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length = tf.shape(inputs)[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positions = tf.</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(start=</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limit=length, delta=</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embedded_tokens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.token_embeddings(inputs)</a:t>
            </a:r>
          </a:p>
          <a:p>
            <a:r>
              <a:rPr lang="en-US" altLang="zh-TW" sz="1200" b="0">
                <a:solidFill>
                  <a:srgbClr val="000000"/>
                </a:solidFill>
                <a:effectLst/>
                <a:latin typeface="標楷體" panose="03000509000000000000" pitchFamily="65" charset="-120"/>
                <a:ea typeface="標楷體" panose="03000509000000000000" pitchFamily="65" charset="-120"/>
              </a:rPr>
              <a:t>        embedded_positions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.position_embeddings(positions)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embedded_tokens + embedded_positions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compute_mask</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inputs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mask</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tf.math.not_equal(inputs, </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get_config</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config = super(PositionalEmbedding,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).get_config()</a:t>
            </a:r>
          </a:p>
          <a:p>
            <a:r>
              <a:rPr lang="en-US" altLang="zh-TW" sz="1200" b="0">
                <a:solidFill>
                  <a:srgbClr val="000000"/>
                </a:solidFill>
                <a:effectLst/>
                <a:latin typeface="標楷體" panose="03000509000000000000" pitchFamily="65" charset="-120"/>
                <a:ea typeface="標楷體" panose="03000509000000000000" pitchFamily="65" charset="-120"/>
              </a:rPr>
              <a:t>        config.update({</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"output_dim"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.output_dim,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"sequence_length"</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.sequence_length,</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"input_dim"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.input_dim,</a:t>
            </a:r>
          </a:p>
          <a:p>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config</a:t>
            </a:r>
          </a:p>
        </p:txBody>
      </p:sp>
      <p:pic>
        <p:nvPicPr>
          <p:cNvPr id="2" name="圖片 1">
            <a:extLst>
              <a:ext uri="{FF2B5EF4-FFF2-40B4-BE49-F238E27FC236}">
                <a16:creationId xmlns:a16="http://schemas.microsoft.com/office/drawing/2014/main" id="{B8438F54-1BC9-4E36-4C24-955BF346B86E}"/>
              </a:ext>
            </a:extLst>
          </p:cNvPr>
          <p:cNvPicPr>
            <a:picLocks noChangeAspect="1"/>
          </p:cNvPicPr>
          <p:nvPr/>
        </p:nvPicPr>
        <p:blipFill>
          <a:blip r:embed="rId2"/>
          <a:stretch>
            <a:fillRect/>
          </a:stretch>
        </p:blipFill>
        <p:spPr>
          <a:xfrm>
            <a:off x="222432" y="743529"/>
            <a:ext cx="339321" cy="133229"/>
          </a:xfrm>
          <a:prstGeom prst="rect">
            <a:avLst/>
          </a:prstGeom>
          <a:noFill/>
        </p:spPr>
      </p:pic>
      <p:sp>
        <p:nvSpPr>
          <p:cNvPr id="5" name="文字方塊 4">
            <a:extLst>
              <a:ext uri="{FF2B5EF4-FFF2-40B4-BE49-F238E27FC236}">
                <a16:creationId xmlns:a16="http://schemas.microsoft.com/office/drawing/2014/main" id="{93A1920B-C037-2815-9640-CEBE6B90D4ED}"/>
              </a:ext>
            </a:extLst>
          </p:cNvPr>
          <p:cNvSpPr txBox="1"/>
          <p:nvPr/>
        </p:nvSpPr>
        <p:spPr>
          <a:xfrm>
            <a:off x="618459" y="413608"/>
            <a:ext cx="5810693"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Positional</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Embedding</a:t>
            </a:r>
            <a:endParaRPr lang="zh-TW" altLang="en-US" sz="1400"/>
          </a:p>
        </p:txBody>
      </p:sp>
      <p:sp>
        <p:nvSpPr>
          <p:cNvPr id="7" name="文字方塊 6">
            <a:extLst>
              <a:ext uri="{FF2B5EF4-FFF2-40B4-BE49-F238E27FC236}">
                <a16:creationId xmlns:a16="http://schemas.microsoft.com/office/drawing/2014/main" id="{967C221D-E7CC-51BB-9793-4B1C0F6782F2}"/>
              </a:ext>
            </a:extLst>
          </p:cNvPr>
          <p:cNvSpPr txBox="1"/>
          <p:nvPr/>
        </p:nvSpPr>
        <p:spPr>
          <a:xfrm>
            <a:off x="-1" y="0"/>
            <a:ext cx="6677248"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Text Generation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Transformer</a:t>
            </a:r>
            <a:endParaRPr lang="zh-TW" altLang="en-US" sz="1600" b="1">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229593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4103473-A90B-8CFC-EA84-43131804A647}"/>
              </a:ext>
            </a:extLst>
          </p:cNvPr>
          <p:cNvSpPr>
            <a:spLocks noGrp="1"/>
          </p:cNvSpPr>
          <p:nvPr>
            <p:ph type="sldNum" sz="quarter" idx="12"/>
          </p:nvPr>
        </p:nvSpPr>
        <p:spPr/>
        <p:txBody>
          <a:bodyPr/>
          <a:lstStyle/>
          <a:p>
            <a:fld id="{FCF3ABE6-1E2C-49E4-947A-D3493A2513D2}" type="slidenum">
              <a:rPr lang="zh-TW" altLang="en-US" smtClean="0"/>
              <a:t>62</a:t>
            </a:fld>
            <a:endParaRPr lang="zh-TW" altLang="en-US"/>
          </a:p>
        </p:txBody>
      </p:sp>
      <p:sp>
        <p:nvSpPr>
          <p:cNvPr id="8" name="文字方塊 7">
            <a:extLst>
              <a:ext uri="{FF2B5EF4-FFF2-40B4-BE49-F238E27FC236}">
                <a16:creationId xmlns:a16="http://schemas.microsoft.com/office/drawing/2014/main" id="{7BA92E78-68F1-E083-49B8-DF880F9FF596}"/>
              </a:ext>
            </a:extLst>
          </p:cNvPr>
          <p:cNvSpPr txBox="1"/>
          <p:nvPr/>
        </p:nvSpPr>
        <p:spPr>
          <a:xfrm>
            <a:off x="583021" y="726548"/>
            <a:ext cx="5427918" cy="5632311"/>
          </a:xfrm>
          <a:prstGeom prst="rect">
            <a:avLst/>
          </a:prstGeom>
          <a:noFill/>
          <a:ln>
            <a:solidFill>
              <a:schemeClr val="accent1"/>
            </a:solidFill>
          </a:ln>
        </p:spPr>
        <p:txBody>
          <a:bodyPr wrap="square">
            <a:spAutoFit/>
          </a:bodyPr>
          <a:lstStyle/>
          <a:p>
            <a:r>
              <a:rPr lang="en-US" altLang="zh-TW" sz="1200" b="0">
                <a:solidFill>
                  <a:srgbClr val="0000FF"/>
                </a:solidFill>
                <a:effectLst/>
                <a:latin typeface="標楷體" panose="03000509000000000000" pitchFamily="65" charset="-120"/>
                <a:ea typeface="標楷體" panose="03000509000000000000" pitchFamily="65" charset="-120"/>
              </a:rPr>
              <a:t>class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257693"/>
                </a:solidFill>
                <a:effectLst/>
                <a:latin typeface="標楷體" panose="03000509000000000000" pitchFamily="65" charset="-120"/>
                <a:ea typeface="標楷體" panose="03000509000000000000" pitchFamily="65" charset="-120"/>
              </a:rPr>
              <a:t>TransformerDecoder</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layers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Layer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__init__</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embed_dim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dense_dim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num_heads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kwargs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super().</a:t>
            </a:r>
            <a:r>
              <a:rPr lang="en-US" altLang="zh-TW" sz="1200" b="0">
                <a:solidFill>
                  <a:srgbClr val="795E26"/>
                </a:solidFill>
                <a:effectLst/>
                <a:latin typeface="標楷體" panose="03000509000000000000" pitchFamily="65" charset="-120"/>
                <a:ea typeface="標楷體" panose="03000509000000000000" pitchFamily="65" charset="-120"/>
              </a:rPr>
              <a:t>__init__</a:t>
            </a:r>
            <a:r>
              <a:rPr lang="en-US" altLang="zh-TW" sz="1200" b="0">
                <a:solidFill>
                  <a:srgbClr val="000000"/>
                </a:solidFill>
                <a:effectLst/>
                <a:latin typeface="標楷體" panose="03000509000000000000" pitchFamily="65" charset="-120"/>
                <a:ea typeface="標楷體" panose="03000509000000000000" pitchFamily="65" charset="-120"/>
              </a:rPr>
              <a:t>(**kwargs)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.embed_dim = embed_dim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.dense_dim = dense_dim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.num_heads = num_heads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.attention_1 = layers.MultiHeadAttention(</a:t>
            </a:r>
          </a:p>
          <a:p>
            <a:r>
              <a:rPr lang="en-US" altLang="zh-TW" sz="1200" b="0">
                <a:solidFill>
                  <a:srgbClr val="000000"/>
                </a:solidFill>
                <a:effectLst/>
                <a:latin typeface="標楷體" panose="03000509000000000000" pitchFamily="65" charset="-120"/>
                <a:ea typeface="標楷體" panose="03000509000000000000" pitchFamily="65" charset="-120"/>
              </a:rPr>
              <a:t>            num_heads=num_heads, key_dim=embed_dim)</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.attention_2 = layers.MultiHeadAttention(</a:t>
            </a:r>
          </a:p>
          <a:p>
            <a:r>
              <a:rPr lang="en-US" altLang="zh-TW" sz="1200" b="0">
                <a:solidFill>
                  <a:srgbClr val="000000"/>
                </a:solidFill>
                <a:effectLst/>
                <a:latin typeface="標楷體" panose="03000509000000000000" pitchFamily="65" charset="-120"/>
                <a:ea typeface="標楷體" panose="03000509000000000000" pitchFamily="65" charset="-120"/>
              </a:rPr>
              <a:t>            num_heads=num_heads, key_dim=embed_dim)</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.dense_proj = keras.Sequential(</a:t>
            </a:r>
          </a:p>
          <a:p>
            <a:r>
              <a:rPr lang="en-US" altLang="zh-TW" sz="1200" b="0">
                <a:solidFill>
                  <a:srgbClr val="000000"/>
                </a:solidFill>
                <a:effectLst/>
                <a:latin typeface="標楷體" panose="03000509000000000000" pitchFamily="65" charset="-120"/>
                <a:ea typeface="標楷體" panose="03000509000000000000" pitchFamily="65" charset="-120"/>
              </a:rPr>
              <a:t>            [layers.Dense(dense_dim, activation=</a:t>
            </a:r>
            <a:r>
              <a:rPr lang="en-US" altLang="zh-TW" sz="1200" b="0">
                <a:solidFill>
                  <a:srgbClr val="A31515"/>
                </a:solidFill>
                <a:effectLst/>
                <a:latin typeface="標楷體" panose="03000509000000000000" pitchFamily="65" charset="-120"/>
                <a:ea typeface="標楷體" panose="03000509000000000000" pitchFamily="65" charset="-120"/>
              </a:rPr>
              <a:t>"relu"</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layers.Dense(embed_dim),]</a:t>
            </a:r>
          </a:p>
          <a:p>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.layernorm_1 = layers.LayerNormalization()</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.layernorm_2 = layers.LayerNormalization()</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.layernorm_3 = layers.LayerNormalization()</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.supports_masking = </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  </a:t>
            </a:r>
          </a:p>
          <a:p>
            <a:br>
              <a:rPr lang="zh-TW" altLang="en-US" sz="1200" b="0">
                <a:solidFill>
                  <a:srgbClr val="000000"/>
                </a:solidFill>
                <a:effectLst/>
                <a:latin typeface="標楷體" panose="03000509000000000000" pitchFamily="65" charset="-120"/>
                <a:ea typeface="標楷體" panose="03000509000000000000" pitchFamily="65" charset="-120"/>
              </a:rPr>
            </a:br>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get_config</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config = super().get_config()</a:t>
            </a:r>
          </a:p>
          <a:p>
            <a:r>
              <a:rPr lang="en-US" altLang="zh-TW" sz="1200" b="0">
                <a:solidFill>
                  <a:srgbClr val="000000"/>
                </a:solidFill>
                <a:effectLst/>
                <a:latin typeface="標楷體" panose="03000509000000000000" pitchFamily="65" charset="-120"/>
                <a:ea typeface="標楷體" panose="03000509000000000000" pitchFamily="65" charset="-120"/>
              </a:rPr>
              <a:t>        config.update({</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"embed_dim"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.embed_dim,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"num_heads"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.num_heads,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"dense_dim"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.dense_dim,</a:t>
            </a:r>
          </a:p>
          <a:p>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config</a:t>
            </a:r>
          </a:p>
        </p:txBody>
      </p:sp>
      <p:sp>
        <p:nvSpPr>
          <p:cNvPr id="6" name="文字方塊 5">
            <a:extLst>
              <a:ext uri="{FF2B5EF4-FFF2-40B4-BE49-F238E27FC236}">
                <a16:creationId xmlns:a16="http://schemas.microsoft.com/office/drawing/2014/main" id="{0DBE0A48-F19F-ECF0-2082-512DF7CE2634}"/>
              </a:ext>
            </a:extLst>
          </p:cNvPr>
          <p:cNvSpPr txBox="1"/>
          <p:nvPr/>
        </p:nvSpPr>
        <p:spPr>
          <a:xfrm>
            <a:off x="6181063" y="724923"/>
            <a:ext cx="5824869" cy="6001643"/>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get_causal_attention_mask</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inputs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input_shape = tf.shape(inputs)</a:t>
            </a:r>
          </a:p>
          <a:p>
            <a:r>
              <a:rPr lang="en-US" altLang="zh-TW" sz="1200" b="0">
                <a:solidFill>
                  <a:srgbClr val="000000"/>
                </a:solidFill>
                <a:effectLst/>
                <a:latin typeface="標楷體" panose="03000509000000000000" pitchFamily="65" charset="-120"/>
                <a:ea typeface="標楷體" panose="03000509000000000000" pitchFamily="65" charset="-120"/>
              </a:rPr>
              <a:t>        batch_size, sequence_length = input_shape[</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input_shape[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i = tf.</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(sequence_length)[:, tf.newaxis]</a:t>
            </a:r>
          </a:p>
          <a:p>
            <a:r>
              <a:rPr lang="en-US" altLang="zh-TW" sz="1200" b="0">
                <a:solidFill>
                  <a:srgbClr val="000000"/>
                </a:solidFill>
                <a:effectLst/>
                <a:latin typeface="標楷體" panose="03000509000000000000" pitchFamily="65" charset="-120"/>
                <a:ea typeface="標楷體" panose="03000509000000000000" pitchFamily="65" charset="-120"/>
              </a:rPr>
              <a:t>        j = tf.</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(sequence_length)</a:t>
            </a:r>
          </a:p>
          <a:p>
            <a:r>
              <a:rPr lang="en-US" altLang="zh-TW" sz="1200" b="0">
                <a:solidFill>
                  <a:srgbClr val="000000"/>
                </a:solidFill>
                <a:effectLst/>
                <a:latin typeface="標楷體" panose="03000509000000000000" pitchFamily="65" charset="-120"/>
                <a:ea typeface="標楷體" panose="03000509000000000000" pitchFamily="65" charset="-120"/>
              </a:rPr>
              <a:t>        mask = tf.cast(i &gt;= j, dtype=</a:t>
            </a:r>
            <a:r>
              <a:rPr lang="en-US" altLang="zh-TW" sz="1200" b="0">
                <a:solidFill>
                  <a:srgbClr val="A31515"/>
                </a:solidFill>
                <a:effectLst/>
                <a:latin typeface="標楷體" panose="03000509000000000000" pitchFamily="65" charset="-120"/>
                <a:ea typeface="標楷體" panose="03000509000000000000" pitchFamily="65" charset="-120"/>
              </a:rPr>
              <a:t>"int32"</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mask = tf.reshape(mask,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input_shape[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input_shape[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mult = tf.concat(</a:t>
            </a:r>
          </a:p>
          <a:p>
            <a:r>
              <a:rPr lang="en-US" altLang="zh-TW" sz="1200" b="0">
                <a:solidFill>
                  <a:srgbClr val="000000"/>
                </a:solidFill>
                <a:effectLst/>
                <a:latin typeface="標楷體" panose="03000509000000000000" pitchFamily="65" charset="-120"/>
                <a:ea typeface="標楷體" panose="03000509000000000000" pitchFamily="65" charset="-120"/>
              </a:rPr>
              <a:t>            [tf.expand_dims(batch_size,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tf.constant([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dtype=tf.int32)], axis=</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tf.tile(mask, mult)</a:t>
            </a:r>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call</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inputs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encoder_outputs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mask</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causal_mask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.get_causal_attention_mask(inputs)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mask </a:t>
            </a:r>
            <a:r>
              <a:rPr lang="en-US" altLang="zh-TW" sz="1200" b="0">
                <a:solidFill>
                  <a:srgbClr val="0000FF"/>
                </a:solidFill>
                <a:effectLst/>
                <a:latin typeface="標楷體" panose="03000509000000000000" pitchFamily="65" charset="-120"/>
                <a:ea typeface="標楷體" panose="03000509000000000000" pitchFamily="65" charset="-120"/>
              </a:rPr>
              <a:t>is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padding_mask = tf.cast(</a:t>
            </a:r>
          </a:p>
          <a:p>
            <a:r>
              <a:rPr lang="en-US" altLang="zh-TW" sz="1200" b="0">
                <a:solidFill>
                  <a:srgbClr val="000000"/>
                </a:solidFill>
                <a:effectLst/>
                <a:latin typeface="標楷體" panose="03000509000000000000" pitchFamily="65" charset="-120"/>
                <a:ea typeface="標楷體" panose="03000509000000000000" pitchFamily="65" charset="-120"/>
              </a:rPr>
              <a:t>                    mask[:, tf.newaxis, :], dtype=</a:t>
            </a:r>
            <a:r>
              <a:rPr lang="en-US" altLang="zh-TW" sz="1200" b="0">
                <a:solidFill>
                  <a:srgbClr val="A31515"/>
                </a:solidFill>
                <a:effectLst/>
                <a:latin typeface="標楷體" panose="03000509000000000000" pitchFamily="65" charset="-120"/>
                <a:ea typeface="標楷體" panose="03000509000000000000" pitchFamily="65" charset="-120"/>
              </a:rPr>
              <a:t>"int32"</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padding_mask = tf.minimum(padding_mask, causal_mask)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attention_output_1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.attention_1(</a:t>
            </a:r>
          </a:p>
          <a:p>
            <a:r>
              <a:rPr lang="en-US" altLang="zh-TW" sz="1200" b="0">
                <a:solidFill>
                  <a:srgbClr val="000000"/>
                </a:solidFill>
                <a:effectLst/>
                <a:latin typeface="標楷體" panose="03000509000000000000" pitchFamily="65" charset="-120"/>
                <a:ea typeface="標楷體" panose="03000509000000000000" pitchFamily="65" charset="-120"/>
              </a:rPr>
              <a:t>            query=inputs,</a:t>
            </a:r>
          </a:p>
          <a:p>
            <a:r>
              <a:rPr lang="en-US" altLang="zh-TW" sz="1200" b="0">
                <a:solidFill>
                  <a:srgbClr val="000000"/>
                </a:solidFill>
                <a:effectLst/>
                <a:latin typeface="標楷體" panose="03000509000000000000" pitchFamily="65" charset="-120"/>
                <a:ea typeface="標楷體" panose="03000509000000000000" pitchFamily="65" charset="-120"/>
              </a:rPr>
              <a:t>            value=inputs,</a:t>
            </a:r>
          </a:p>
          <a:p>
            <a:r>
              <a:rPr lang="en-US" altLang="zh-TW" sz="1200" b="0">
                <a:solidFill>
                  <a:srgbClr val="000000"/>
                </a:solidFill>
                <a:effectLst/>
                <a:latin typeface="標楷體" panose="03000509000000000000" pitchFamily="65" charset="-120"/>
                <a:ea typeface="標楷體" panose="03000509000000000000" pitchFamily="65" charset="-120"/>
              </a:rPr>
              <a:t>            key=inputs,</a:t>
            </a:r>
          </a:p>
          <a:p>
            <a:r>
              <a:rPr lang="en-US" altLang="zh-TW" sz="1200" b="0">
                <a:solidFill>
                  <a:srgbClr val="000000"/>
                </a:solidFill>
                <a:effectLst/>
                <a:latin typeface="標楷體" panose="03000509000000000000" pitchFamily="65" charset="-120"/>
                <a:ea typeface="標楷體" panose="03000509000000000000" pitchFamily="65" charset="-120"/>
              </a:rPr>
              <a:t>            attention_mask=causal_mask)  </a:t>
            </a:r>
          </a:p>
          <a:p>
            <a:r>
              <a:rPr lang="en-US" altLang="zh-TW" sz="1200" b="0">
                <a:solidFill>
                  <a:srgbClr val="000000"/>
                </a:solidFill>
                <a:effectLst/>
                <a:latin typeface="標楷體" panose="03000509000000000000" pitchFamily="65" charset="-120"/>
                <a:ea typeface="標楷體" panose="03000509000000000000" pitchFamily="65" charset="-120"/>
              </a:rPr>
              <a:t>        attention_output_1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.layernorm_1(inputs + attention_output_1)</a:t>
            </a:r>
          </a:p>
          <a:p>
            <a:r>
              <a:rPr lang="en-US" altLang="zh-TW" sz="1200" b="0">
                <a:solidFill>
                  <a:srgbClr val="000000"/>
                </a:solidFill>
                <a:effectLst/>
                <a:latin typeface="標楷體" panose="03000509000000000000" pitchFamily="65" charset="-120"/>
                <a:ea typeface="標楷體" panose="03000509000000000000" pitchFamily="65" charset="-120"/>
              </a:rPr>
              <a:t>        attention_output_2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.attention_2(</a:t>
            </a:r>
          </a:p>
          <a:p>
            <a:r>
              <a:rPr lang="en-US" altLang="zh-TW" sz="1200" b="0">
                <a:solidFill>
                  <a:srgbClr val="000000"/>
                </a:solidFill>
                <a:effectLst/>
                <a:latin typeface="標楷體" panose="03000509000000000000" pitchFamily="65" charset="-120"/>
                <a:ea typeface="標楷體" panose="03000509000000000000" pitchFamily="65" charset="-120"/>
              </a:rPr>
              <a:t>            query=attention_output_1,</a:t>
            </a:r>
          </a:p>
          <a:p>
            <a:r>
              <a:rPr lang="en-US" altLang="zh-TW" sz="1200" b="0">
                <a:solidFill>
                  <a:srgbClr val="000000"/>
                </a:solidFill>
                <a:effectLst/>
                <a:latin typeface="標楷體" panose="03000509000000000000" pitchFamily="65" charset="-120"/>
                <a:ea typeface="標楷體" panose="03000509000000000000" pitchFamily="65" charset="-120"/>
              </a:rPr>
              <a:t>            value=encoder_outputs,</a:t>
            </a:r>
          </a:p>
          <a:p>
            <a:r>
              <a:rPr lang="en-US" altLang="zh-TW" sz="1200" b="0">
                <a:solidFill>
                  <a:srgbClr val="000000"/>
                </a:solidFill>
                <a:effectLst/>
                <a:latin typeface="標楷體" panose="03000509000000000000" pitchFamily="65" charset="-120"/>
                <a:ea typeface="標楷體" panose="03000509000000000000" pitchFamily="65" charset="-120"/>
              </a:rPr>
              <a:t>            key=encoder_outputs,</a:t>
            </a:r>
          </a:p>
          <a:p>
            <a:r>
              <a:rPr lang="en-US" altLang="zh-TW" sz="1200" b="0">
                <a:solidFill>
                  <a:srgbClr val="000000"/>
                </a:solidFill>
                <a:effectLst/>
                <a:latin typeface="標楷體" panose="03000509000000000000" pitchFamily="65" charset="-120"/>
                <a:ea typeface="標楷體" panose="03000509000000000000" pitchFamily="65" charset="-120"/>
              </a:rPr>
              <a:t>            attention_mask=padding_mask</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attention_output_2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.layernorm_2(</a:t>
            </a:r>
          </a:p>
          <a:p>
            <a:r>
              <a:rPr lang="en-US" altLang="zh-TW" sz="1200" b="0">
                <a:solidFill>
                  <a:srgbClr val="000000"/>
                </a:solidFill>
                <a:effectLst/>
                <a:latin typeface="標楷體" panose="03000509000000000000" pitchFamily="65" charset="-120"/>
                <a:ea typeface="標楷體" panose="03000509000000000000" pitchFamily="65" charset="-120"/>
              </a:rPr>
              <a:t>            attention_output_1 + attention_output_2)</a:t>
            </a:r>
          </a:p>
          <a:p>
            <a:r>
              <a:rPr lang="en-US" altLang="zh-TW" sz="1200" b="0">
                <a:solidFill>
                  <a:srgbClr val="000000"/>
                </a:solidFill>
                <a:effectLst/>
                <a:latin typeface="標楷體" panose="03000509000000000000" pitchFamily="65" charset="-120"/>
                <a:ea typeface="標楷體" panose="03000509000000000000" pitchFamily="65" charset="-120"/>
              </a:rPr>
              <a:t>        proj_output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.dense_proj(attention_output_2)</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.layernorm_3(attention_output_2 + proj_output)</a:t>
            </a:r>
          </a:p>
        </p:txBody>
      </p:sp>
      <p:pic>
        <p:nvPicPr>
          <p:cNvPr id="2" name="圖片 1">
            <a:extLst>
              <a:ext uri="{FF2B5EF4-FFF2-40B4-BE49-F238E27FC236}">
                <a16:creationId xmlns:a16="http://schemas.microsoft.com/office/drawing/2014/main" id="{4F70E814-5D4E-2620-490F-C45E51E49A8C}"/>
              </a:ext>
            </a:extLst>
          </p:cNvPr>
          <p:cNvPicPr>
            <a:picLocks noChangeAspect="1"/>
          </p:cNvPicPr>
          <p:nvPr/>
        </p:nvPicPr>
        <p:blipFill>
          <a:blip r:embed="rId2"/>
          <a:stretch>
            <a:fillRect/>
          </a:stretch>
        </p:blipFill>
        <p:spPr>
          <a:xfrm>
            <a:off x="236150" y="726548"/>
            <a:ext cx="339321" cy="133229"/>
          </a:xfrm>
          <a:prstGeom prst="rect">
            <a:avLst/>
          </a:prstGeom>
          <a:noFill/>
        </p:spPr>
      </p:pic>
      <p:sp>
        <p:nvSpPr>
          <p:cNvPr id="3" name="文字方塊 2">
            <a:extLst>
              <a:ext uri="{FF2B5EF4-FFF2-40B4-BE49-F238E27FC236}">
                <a16:creationId xmlns:a16="http://schemas.microsoft.com/office/drawing/2014/main" id="{F3BBCDD2-FC42-4E56-3F6B-23151F5620A4}"/>
              </a:ext>
            </a:extLst>
          </p:cNvPr>
          <p:cNvSpPr txBox="1"/>
          <p:nvPr/>
        </p:nvSpPr>
        <p:spPr>
          <a:xfrm>
            <a:off x="618460" y="413608"/>
            <a:ext cx="5400030"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Positional</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Embedding</a:t>
            </a:r>
            <a:endParaRPr lang="zh-TW" altLang="en-US" sz="1400"/>
          </a:p>
        </p:txBody>
      </p:sp>
      <p:sp>
        <p:nvSpPr>
          <p:cNvPr id="7" name="文字方塊 6">
            <a:extLst>
              <a:ext uri="{FF2B5EF4-FFF2-40B4-BE49-F238E27FC236}">
                <a16:creationId xmlns:a16="http://schemas.microsoft.com/office/drawing/2014/main" id="{C89239D6-72CE-9607-BCD9-25EA1B8FCF4F}"/>
              </a:ext>
            </a:extLst>
          </p:cNvPr>
          <p:cNvSpPr txBox="1"/>
          <p:nvPr/>
        </p:nvSpPr>
        <p:spPr>
          <a:xfrm>
            <a:off x="-1" y="0"/>
            <a:ext cx="6677248"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Text Generation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Transformer</a:t>
            </a:r>
            <a:endParaRPr lang="zh-TW" altLang="en-US" sz="1600" b="1">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0117033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279C997-725C-C797-39B7-AAED745D2EF8}"/>
              </a:ext>
            </a:extLst>
          </p:cNvPr>
          <p:cNvSpPr>
            <a:spLocks noGrp="1"/>
          </p:cNvSpPr>
          <p:nvPr>
            <p:ph type="sldNum" sz="quarter" idx="12"/>
          </p:nvPr>
        </p:nvSpPr>
        <p:spPr/>
        <p:txBody>
          <a:bodyPr/>
          <a:lstStyle/>
          <a:p>
            <a:fld id="{FCF3ABE6-1E2C-49E4-947A-D3493A2513D2}" type="slidenum">
              <a:rPr lang="zh-TW" altLang="en-US" smtClean="0"/>
              <a:t>63</a:t>
            </a:fld>
            <a:endParaRPr lang="zh-TW" altLang="en-US"/>
          </a:p>
        </p:txBody>
      </p:sp>
      <p:sp>
        <p:nvSpPr>
          <p:cNvPr id="7" name="文字方塊 6">
            <a:extLst>
              <a:ext uri="{FF2B5EF4-FFF2-40B4-BE49-F238E27FC236}">
                <a16:creationId xmlns:a16="http://schemas.microsoft.com/office/drawing/2014/main" id="{B5F649CF-C470-1F16-33AB-0B5E777359B1}"/>
              </a:ext>
            </a:extLst>
          </p:cNvPr>
          <p:cNvSpPr txBox="1"/>
          <p:nvPr/>
        </p:nvSpPr>
        <p:spPr>
          <a:xfrm>
            <a:off x="607824" y="704046"/>
            <a:ext cx="6120808" cy="2123658"/>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r>
              <a:rPr lang="en-US" altLang="zh-TW" sz="1200" b="0">
                <a:solidFill>
                  <a:srgbClr val="000000"/>
                </a:solidFill>
                <a:effectLst/>
                <a:latin typeface="標楷體" panose="03000509000000000000" pitchFamily="65" charset="-120"/>
                <a:ea typeface="標楷體" panose="03000509000000000000" pitchFamily="65" charset="-120"/>
              </a:rPr>
              <a:t>embed_dim = </a:t>
            </a:r>
            <a:r>
              <a:rPr lang="en-US" altLang="zh-TW" sz="1200" b="0">
                <a:solidFill>
                  <a:srgbClr val="116644"/>
                </a:solidFill>
                <a:effectLst/>
                <a:latin typeface="標楷體" panose="03000509000000000000" pitchFamily="65" charset="-120"/>
                <a:ea typeface="標楷體" panose="03000509000000000000" pitchFamily="65" charset="-120"/>
              </a:rPr>
              <a:t>256</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latent_dim = </a:t>
            </a:r>
            <a:r>
              <a:rPr lang="en-US" altLang="zh-TW" sz="1200" b="0">
                <a:solidFill>
                  <a:srgbClr val="116644"/>
                </a:solidFill>
                <a:effectLst/>
                <a:latin typeface="標楷體" panose="03000509000000000000" pitchFamily="65" charset="-120"/>
                <a:ea typeface="標楷體" panose="03000509000000000000" pitchFamily="65" charset="-120"/>
              </a:rPr>
              <a:t>2048</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num_heads = </a:t>
            </a:r>
            <a:r>
              <a:rPr lang="en-US" altLang="zh-TW" sz="1200" b="0">
                <a:solidFill>
                  <a:srgbClr val="116644"/>
                </a:solidFill>
                <a:effectLst/>
                <a:latin typeface="標楷體" panose="03000509000000000000" pitchFamily="65" charset="-120"/>
                <a:ea typeface="標楷體" panose="03000509000000000000" pitchFamily="65" charset="-120"/>
              </a:rPr>
              <a:t>2</a:t>
            </a:r>
            <a:endParaRPr lang="en-US" altLang="zh-TW" sz="1200" b="0">
              <a:solidFill>
                <a:srgbClr val="000000"/>
              </a:solidFill>
              <a:effectLst/>
              <a:latin typeface="標楷體" panose="03000509000000000000" pitchFamily="65" charset="-120"/>
              <a:ea typeface="標楷體" panose="03000509000000000000" pitchFamily="65" charset="-120"/>
            </a:endParaRP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inputs = keras.Input(shape=(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dtype=</a:t>
            </a:r>
            <a:r>
              <a:rPr lang="en-US" altLang="zh-TW" sz="1200" b="0">
                <a:solidFill>
                  <a:srgbClr val="A31515"/>
                </a:solidFill>
                <a:effectLst/>
                <a:latin typeface="標楷體" panose="03000509000000000000" pitchFamily="65" charset="-120"/>
                <a:ea typeface="標楷體" panose="03000509000000000000" pitchFamily="65" charset="-120"/>
              </a:rPr>
              <a:t>"int64"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x = PositionalEmbedding(sequence_length, vocab_size, embed_dim)(inputs)</a:t>
            </a:r>
          </a:p>
          <a:p>
            <a:r>
              <a:rPr lang="en-US" altLang="zh-TW" sz="1200" b="0">
                <a:solidFill>
                  <a:srgbClr val="000000"/>
                </a:solidFill>
                <a:effectLst/>
                <a:latin typeface="標楷體" panose="03000509000000000000" pitchFamily="65" charset="-120"/>
                <a:ea typeface="標楷體" panose="03000509000000000000" pitchFamily="65" charset="-120"/>
              </a:rPr>
              <a:t>x = TransformerDecoder(embed_dim, latent_dim, num_heads)(x, x)</a:t>
            </a:r>
          </a:p>
          <a:p>
            <a:r>
              <a:rPr lang="en-US" altLang="zh-TW" sz="1200" b="0">
                <a:solidFill>
                  <a:srgbClr val="000000"/>
                </a:solidFill>
                <a:effectLst/>
                <a:latin typeface="標楷體" panose="03000509000000000000" pitchFamily="65" charset="-120"/>
                <a:ea typeface="標楷體" panose="03000509000000000000" pitchFamily="65" charset="-120"/>
              </a:rPr>
              <a:t>outputs = layers.Dense(vocab_size, activation=</a:t>
            </a:r>
            <a:r>
              <a:rPr lang="en-US" altLang="zh-TW" sz="1200" b="0">
                <a:solidFill>
                  <a:srgbClr val="A31515"/>
                </a:solidFill>
                <a:effectLst/>
                <a:latin typeface="標楷體" panose="03000509000000000000" pitchFamily="65" charset="-120"/>
                <a:ea typeface="標楷體" panose="03000509000000000000" pitchFamily="65" charset="-120"/>
              </a:rPr>
              <a:t>"softmax"</a:t>
            </a:r>
            <a:r>
              <a:rPr lang="en-US" altLang="zh-TW" sz="1200" b="0">
                <a:solidFill>
                  <a:srgbClr val="000000"/>
                </a:solidFill>
                <a:effectLst/>
                <a:latin typeface="標楷體" panose="03000509000000000000" pitchFamily="65" charset="-120"/>
                <a:ea typeface="標楷體" panose="03000509000000000000" pitchFamily="65" charset="-120"/>
              </a:rPr>
              <a:t>)(x)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model = keras.Model(inputs, outputs)</a:t>
            </a:r>
          </a:p>
          <a:p>
            <a:r>
              <a:rPr lang="en-US" altLang="zh-TW" sz="1200" b="0">
                <a:solidFill>
                  <a:srgbClr val="000000"/>
                </a:solidFill>
                <a:effectLst/>
                <a:latin typeface="標楷體" panose="03000509000000000000" pitchFamily="65" charset="-120"/>
                <a:ea typeface="標楷體" panose="03000509000000000000" pitchFamily="65" charset="-120"/>
              </a:rPr>
              <a:t>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(loss=</a:t>
            </a:r>
            <a:r>
              <a:rPr lang="en-US" altLang="zh-TW" sz="1200" b="0">
                <a:solidFill>
                  <a:srgbClr val="A31515"/>
                </a:solidFill>
                <a:effectLst/>
                <a:latin typeface="標楷體" panose="03000509000000000000" pitchFamily="65" charset="-120"/>
                <a:ea typeface="標楷體" panose="03000509000000000000" pitchFamily="65" charset="-120"/>
              </a:rPr>
              <a:t>"sparse_categorical_crossentropy"</a:t>
            </a:r>
            <a:r>
              <a:rPr lang="en-US" altLang="zh-TW" sz="1200" b="0">
                <a:solidFill>
                  <a:srgbClr val="000000"/>
                </a:solidFill>
                <a:effectLst/>
                <a:latin typeface="標楷體" panose="03000509000000000000" pitchFamily="65" charset="-120"/>
                <a:ea typeface="標楷體" panose="03000509000000000000" pitchFamily="65" charset="-120"/>
              </a:rPr>
              <a:t>, 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9" name="文字方塊 8">
            <a:extLst>
              <a:ext uri="{FF2B5EF4-FFF2-40B4-BE49-F238E27FC236}">
                <a16:creationId xmlns:a16="http://schemas.microsoft.com/office/drawing/2014/main" id="{38060F89-8C41-E6D6-5579-3BEBD3277023}"/>
              </a:ext>
            </a:extLst>
          </p:cNvPr>
          <p:cNvSpPr txBox="1"/>
          <p:nvPr/>
        </p:nvSpPr>
        <p:spPr>
          <a:xfrm>
            <a:off x="7017234" y="2194131"/>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針對每個輸出序列時步，使用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softmax</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計算單字的機率分佈</a:t>
            </a:r>
            <a:endParaRPr lang="zh-TW" altLang="en-US" sz="1200">
              <a:solidFill>
                <a:schemeClr val="accent1">
                  <a:lumMod val="75000"/>
                </a:schemeClr>
              </a:solidFill>
            </a:endParaRPr>
          </a:p>
        </p:txBody>
      </p:sp>
      <p:sp>
        <p:nvSpPr>
          <p:cNvPr id="11" name="文字方塊 10">
            <a:extLst>
              <a:ext uri="{FF2B5EF4-FFF2-40B4-BE49-F238E27FC236}">
                <a16:creationId xmlns:a16="http://schemas.microsoft.com/office/drawing/2014/main" id="{986B82E1-D146-FEE0-754C-72AC9712EFC8}"/>
              </a:ext>
            </a:extLst>
          </p:cNvPr>
          <p:cNvSpPr txBox="1"/>
          <p:nvPr/>
        </p:nvSpPr>
        <p:spPr>
          <a:xfrm>
            <a:off x="607824" y="3308704"/>
            <a:ext cx="6120808" cy="2123658"/>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numpy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np</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tokens_index = </a:t>
            </a:r>
            <a:r>
              <a:rPr lang="en-US" altLang="zh-TW" sz="1200" b="0">
                <a:solidFill>
                  <a:srgbClr val="257693"/>
                </a:solidFill>
                <a:effectLst/>
                <a:latin typeface="標楷體" panose="03000509000000000000" pitchFamily="65" charset="-120"/>
                <a:ea typeface="標楷體" panose="03000509000000000000" pitchFamily="65" charset="-120"/>
              </a:rPr>
              <a:t>dict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enumerate</a:t>
            </a:r>
            <a:r>
              <a:rPr lang="en-US" altLang="zh-TW" sz="1200" b="0">
                <a:solidFill>
                  <a:srgbClr val="000000"/>
                </a:solidFill>
                <a:effectLst/>
                <a:latin typeface="標楷體" panose="03000509000000000000" pitchFamily="65" charset="-120"/>
                <a:ea typeface="標楷體" panose="03000509000000000000" pitchFamily="65" charset="-120"/>
              </a:rPr>
              <a:t>(text_vectorization.get_vocabulary()))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sample_next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predictions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temperature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1.0</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predictions = np.asarray(predictions).astype(</a:t>
            </a:r>
            <a:r>
              <a:rPr lang="en-US" altLang="zh-TW" sz="1200" b="0">
                <a:solidFill>
                  <a:srgbClr val="A31515"/>
                </a:solidFill>
                <a:effectLst/>
                <a:latin typeface="標楷體" panose="03000509000000000000" pitchFamily="65" charset="-120"/>
                <a:ea typeface="標楷體" panose="03000509000000000000" pitchFamily="65" charset="-120"/>
              </a:rPr>
              <a:t>"float64"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predictions = np.log(predictions) / temperature</a:t>
            </a:r>
          </a:p>
          <a:p>
            <a:r>
              <a:rPr lang="en-US" altLang="zh-TW" sz="1200" b="0">
                <a:solidFill>
                  <a:srgbClr val="000000"/>
                </a:solidFill>
                <a:effectLst/>
                <a:latin typeface="標楷體" panose="03000509000000000000" pitchFamily="65" charset="-120"/>
                <a:ea typeface="標楷體" panose="03000509000000000000" pitchFamily="65" charset="-120"/>
              </a:rPr>
              <a:t>    exp_preds = np.exp(predictions)</a:t>
            </a:r>
          </a:p>
          <a:p>
            <a:r>
              <a:rPr lang="en-US" altLang="zh-TW" sz="1200" b="0">
                <a:solidFill>
                  <a:srgbClr val="000000"/>
                </a:solidFill>
                <a:effectLst/>
                <a:latin typeface="標楷體" panose="03000509000000000000" pitchFamily="65" charset="-120"/>
                <a:ea typeface="標楷體" panose="03000509000000000000" pitchFamily="65" charset="-120"/>
              </a:rPr>
              <a:t>    predictions = exp_preds / np.</a:t>
            </a:r>
            <a:r>
              <a:rPr lang="en-US" altLang="zh-TW" sz="1200" b="0">
                <a:solidFill>
                  <a:srgbClr val="795E26"/>
                </a:solidFill>
                <a:effectLst/>
                <a:latin typeface="標楷體" panose="03000509000000000000" pitchFamily="65" charset="-120"/>
                <a:ea typeface="標楷體" panose="03000509000000000000" pitchFamily="65" charset="-120"/>
              </a:rPr>
              <a:t>sum</a:t>
            </a:r>
            <a:r>
              <a:rPr lang="en-US" altLang="zh-TW" sz="1200" b="0">
                <a:solidFill>
                  <a:srgbClr val="000000"/>
                </a:solidFill>
                <a:effectLst/>
                <a:latin typeface="標楷體" panose="03000509000000000000" pitchFamily="65" charset="-120"/>
                <a:ea typeface="標楷體" panose="03000509000000000000" pitchFamily="65" charset="-120"/>
              </a:rPr>
              <a:t>(exp_preds)</a:t>
            </a:r>
          </a:p>
          <a:p>
            <a:r>
              <a:rPr lang="en-US" altLang="zh-TW" sz="1200" b="0">
                <a:solidFill>
                  <a:srgbClr val="000000"/>
                </a:solidFill>
                <a:effectLst/>
                <a:latin typeface="標楷體" panose="03000509000000000000" pitchFamily="65" charset="-120"/>
                <a:ea typeface="標楷體" panose="03000509000000000000" pitchFamily="65" charset="-120"/>
              </a:rPr>
              <a:t>    probas = np.random.multinomial(</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predictions,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np.argmax(probas)</a:t>
            </a:r>
            <a:endParaRPr lang="zh-TW" altLang="en-US" sz="1200" b="0">
              <a:solidFill>
                <a:srgbClr val="000000"/>
              </a:solidFill>
              <a:effectLst/>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D99636B4-BD79-7065-AAF9-F777EE7B6821}"/>
              </a:ext>
            </a:extLst>
          </p:cNvPr>
          <p:cNvSpPr txBox="1"/>
          <p:nvPr/>
        </p:nvSpPr>
        <p:spPr>
          <a:xfrm>
            <a:off x="7017234" y="3598786"/>
            <a:ext cx="504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建立一個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Python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字典以用於文字解碼</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(key</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為單字的索引，</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value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為對應的單字字串</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endParaRPr lang="zh-TW" altLang="en-US" sz="1200">
              <a:solidFill>
                <a:schemeClr val="accent1">
                  <a:lumMod val="75000"/>
                </a:schemeClr>
              </a:solidFill>
            </a:endParaRPr>
          </a:p>
        </p:txBody>
      </p:sp>
      <p:sp>
        <p:nvSpPr>
          <p:cNvPr id="15" name="文字方塊 14">
            <a:extLst>
              <a:ext uri="{FF2B5EF4-FFF2-40B4-BE49-F238E27FC236}">
                <a16:creationId xmlns:a16="http://schemas.microsoft.com/office/drawing/2014/main" id="{FAD9A60C-ED41-A613-6507-EB33F9679830}"/>
              </a:ext>
            </a:extLst>
          </p:cNvPr>
          <p:cNvSpPr txBox="1"/>
          <p:nvPr/>
        </p:nvSpPr>
        <p:spPr>
          <a:xfrm>
            <a:off x="7017234" y="4333017"/>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從機率分佈中使用給定的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temperature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來取樣</a:t>
            </a:r>
            <a:endParaRPr lang="zh-TW" altLang="en-US" sz="1200">
              <a:solidFill>
                <a:schemeClr val="accent1">
                  <a:lumMod val="75000"/>
                </a:schemeClr>
              </a:solidFill>
            </a:endParaRPr>
          </a:p>
        </p:txBody>
      </p:sp>
      <p:cxnSp>
        <p:nvCxnSpPr>
          <p:cNvPr id="3" name="直線單箭頭接點 2">
            <a:extLst>
              <a:ext uri="{FF2B5EF4-FFF2-40B4-BE49-F238E27FC236}">
                <a16:creationId xmlns:a16="http://schemas.microsoft.com/office/drawing/2014/main" id="{0D5414A8-4837-974D-D7A9-167761791111}"/>
              </a:ext>
            </a:extLst>
          </p:cNvPr>
          <p:cNvCxnSpPr>
            <a:cxnSpLocks/>
            <a:stCxn id="9" idx="1"/>
          </p:cNvCxnSpPr>
          <p:nvPr/>
        </p:nvCxnSpPr>
        <p:spPr>
          <a:xfrm flipH="1" flipV="1">
            <a:off x="5273749" y="2332630"/>
            <a:ext cx="1743485"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78461C27-07D9-F407-6D60-8197B36F30A0}"/>
              </a:ext>
            </a:extLst>
          </p:cNvPr>
          <p:cNvCxnSpPr>
            <a:cxnSpLocks/>
            <a:stCxn id="13" idx="1"/>
          </p:cNvCxnSpPr>
          <p:nvPr/>
        </p:nvCxnSpPr>
        <p:spPr>
          <a:xfrm flipH="1" flipV="1">
            <a:off x="5812464" y="3828074"/>
            <a:ext cx="1204770" cy="1545"/>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接點: 肘形 13">
            <a:extLst>
              <a:ext uri="{FF2B5EF4-FFF2-40B4-BE49-F238E27FC236}">
                <a16:creationId xmlns:a16="http://schemas.microsoft.com/office/drawing/2014/main" id="{89F8EE65-34AD-D3A4-A9D6-CECC82E69F14}"/>
              </a:ext>
            </a:extLst>
          </p:cNvPr>
          <p:cNvCxnSpPr>
            <a:cxnSpLocks/>
            <a:stCxn id="15" idx="1"/>
          </p:cNvCxnSpPr>
          <p:nvPr/>
        </p:nvCxnSpPr>
        <p:spPr>
          <a:xfrm rot="10800000">
            <a:off x="4203406" y="4182137"/>
            <a:ext cx="2813829" cy="289380"/>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 name="圖片 5">
            <a:extLst>
              <a:ext uri="{FF2B5EF4-FFF2-40B4-BE49-F238E27FC236}">
                <a16:creationId xmlns:a16="http://schemas.microsoft.com/office/drawing/2014/main" id="{40EEADBF-DC3A-F836-F95E-20D164C103E3}"/>
              </a:ext>
            </a:extLst>
          </p:cNvPr>
          <p:cNvPicPr>
            <a:picLocks noChangeAspect="1"/>
          </p:cNvPicPr>
          <p:nvPr/>
        </p:nvPicPr>
        <p:blipFill>
          <a:blip r:embed="rId2"/>
          <a:stretch>
            <a:fillRect/>
          </a:stretch>
        </p:blipFill>
        <p:spPr>
          <a:xfrm>
            <a:off x="268503" y="713335"/>
            <a:ext cx="339321" cy="133229"/>
          </a:xfrm>
          <a:prstGeom prst="rect">
            <a:avLst/>
          </a:prstGeom>
          <a:noFill/>
        </p:spPr>
      </p:pic>
      <p:sp>
        <p:nvSpPr>
          <p:cNvPr id="2" name="文字方塊 1">
            <a:extLst>
              <a:ext uri="{FF2B5EF4-FFF2-40B4-BE49-F238E27FC236}">
                <a16:creationId xmlns:a16="http://schemas.microsoft.com/office/drawing/2014/main" id="{CC81E76E-9652-0915-8788-3F410E79AD42}"/>
              </a:ext>
            </a:extLst>
          </p:cNvPr>
          <p:cNvSpPr txBox="1"/>
          <p:nvPr/>
        </p:nvSpPr>
        <p:spPr>
          <a:xfrm>
            <a:off x="618460" y="413608"/>
            <a:ext cx="5400030"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Transformer</a:t>
            </a:r>
            <a:r>
              <a:rPr lang="zh-TW" altLang="en-US" sz="1400" b="1">
                <a:latin typeface="標楷體" panose="03000509000000000000" pitchFamily="65" charset="-120"/>
                <a:ea typeface="標楷體" panose="03000509000000000000" pitchFamily="65" charset="-120"/>
              </a:rPr>
              <a:t>語言模型</a:t>
            </a:r>
            <a:endParaRPr lang="zh-TW" altLang="en-US" sz="1400"/>
          </a:p>
        </p:txBody>
      </p:sp>
      <p:sp>
        <p:nvSpPr>
          <p:cNvPr id="10" name="文字方塊 9">
            <a:extLst>
              <a:ext uri="{FF2B5EF4-FFF2-40B4-BE49-F238E27FC236}">
                <a16:creationId xmlns:a16="http://schemas.microsoft.com/office/drawing/2014/main" id="{C16CECF5-BFB7-5297-B7BC-660DBAE209BC}"/>
              </a:ext>
            </a:extLst>
          </p:cNvPr>
          <p:cNvSpPr txBox="1"/>
          <p:nvPr/>
        </p:nvSpPr>
        <p:spPr>
          <a:xfrm>
            <a:off x="-1" y="0"/>
            <a:ext cx="6677248"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Text Generation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Transformer</a:t>
            </a:r>
            <a:endParaRPr lang="zh-TW" altLang="en-US" sz="1600" b="1">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139129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2293622-C7B0-8B57-1AFB-3FCB44324E43}"/>
              </a:ext>
            </a:extLst>
          </p:cNvPr>
          <p:cNvSpPr>
            <a:spLocks noGrp="1"/>
          </p:cNvSpPr>
          <p:nvPr>
            <p:ph type="sldNum" sz="quarter" idx="12"/>
          </p:nvPr>
        </p:nvSpPr>
        <p:spPr>
          <a:xfrm>
            <a:off x="8582248" y="6356350"/>
            <a:ext cx="2743200" cy="365125"/>
          </a:xfrm>
        </p:spPr>
        <p:txBody>
          <a:bodyPr/>
          <a:lstStyle/>
          <a:p>
            <a:fld id="{FCF3ABE6-1E2C-49E4-947A-D3493A2513D2}" type="slidenum">
              <a:rPr lang="zh-TW" altLang="en-US" smtClean="0"/>
              <a:t>64</a:t>
            </a:fld>
            <a:endParaRPr lang="zh-TW" altLang="en-US"/>
          </a:p>
        </p:txBody>
      </p:sp>
      <p:sp>
        <p:nvSpPr>
          <p:cNvPr id="6" name="文字方塊 5">
            <a:extLst>
              <a:ext uri="{FF2B5EF4-FFF2-40B4-BE49-F238E27FC236}">
                <a16:creationId xmlns:a16="http://schemas.microsoft.com/office/drawing/2014/main" id="{F0F1B27F-A2E9-7DD9-4F5E-077BE4095BEE}"/>
              </a:ext>
            </a:extLst>
          </p:cNvPr>
          <p:cNvSpPr txBox="1"/>
          <p:nvPr/>
        </p:nvSpPr>
        <p:spPr>
          <a:xfrm>
            <a:off x="639728" y="677288"/>
            <a:ext cx="5562599" cy="4708981"/>
          </a:xfrm>
          <a:prstGeom prst="rect">
            <a:avLst/>
          </a:prstGeom>
          <a:noFill/>
          <a:ln>
            <a:solidFill>
              <a:schemeClr val="accent1"/>
            </a:solidFill>
          </a:ln>
        </p:spPr>
        <p:txBody>
          <a:bodyPr wrap="square">
            <a:spAutoFit/>
          </a:bodyPr>
          <a:lstStyle/>
          <a:p>
            <a:r>
              <a:rPr lang="en-US" altLang="zh-TW" sz="1200" b="0">
                <a:solidFill>
                  <a:srgbClr val="0000FF"/>
                </a:solidFill>
                <a:effectLst/>
                <a:latin typeface="標楷體" panose="03000509000000000000" pitchFamily="65" charset="-120"/>
                <a:ea typeface="標楷體" panose="03000509000000000000" pitchFamily="65" charset="-120"/>
              </a:rPr>
              <a:t>class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257693"/>
                </a:solidFill>
                <a:effectLst/>
                <a:latin typeface="標楷體" panose="03000509000000000000" pitchFamily="65" charset="-120"/>
                <a:ea typeface="標楷體" panose="03000509000000000000" pitchFamily="65" charset="-120"/>
              </a:rPr>
              <a:t>TextGenerator</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keras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callbacks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Callback</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__init__</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prompt</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generate_length</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model_input_length</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temperatures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print_freq</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.prompt = prompt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.generate_length = generate_length</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.model_input_length = model_input_length</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.temperatures = temperatures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.print_freq = print_freq</a:t>
            </a:r>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on_epoch_end</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epoch</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logs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(epoch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.print_freq != </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temperature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.temperatures: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 Generating with temperature"</a:t>
            </a:r>
            <a:r>
              <a:rPr lang="en-US" altLang="zh-TW" sz="1200" b="0">
                <a:solidFill>
                  <a:srgbClr val="000000"/>
                </a:solidFill>
                <a:effectLst/>
                <a:latin typeface="標楷體" panose="03000509000000000000" pitchFamily="65" charset="-120"/>
                <a:ea typeface="標楷體" panose="03000509000000000000" pitchFamily="65" charset="-120"/>
              </a:rPr>
              <a:t>, temperature)</a:t>
            </a:r>
          </a:p>
          <a:p>
            <a:r>
              <a:rPr lang="en-US" altLang="zh-TW" sz="1200" b="0">
                <a:solidFill>
                  <a:srgbClr val="000000"/>
                </a:solidFill>
                <a:effectLst/>
                <a:latin typeface="標楷體" panose="03000509000000000000" pitchFamily="65" charset="-120"/>
                <a:ea typeface="標楷體" panose="03000509000000000000" pitchFamily="65" charset="-120"/>
              </a:rPr>
              <a:t>            sentence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.prompt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i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.generate_length):</a:t>
            </a:r>
          </a:p>
          <a:p>
            <a:r>
              <a:rPr lang="en-US" altLang="zh-TW" sz="1200" b="0">
                <a:solidFill>
                  <a:srgbClr val="000000"/>
                </a:solidFill>
                <a:effectLst/>
                <a:latin typeface="標楷體" panose="03000509000000000000" pitchFamily="65" charset="-120"/>
                <a:ea typeface="標楷體" panose="03000509000000000000" pitchFamily="65" charset="-120"/>
              </a:rPr>
              <a:t>                tokenized_sentence = text_vectorization([sentence])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predictions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.model(tokenized_sentence)</a:t>
            </a:r>
          </a:p>
          <a:p>
            <a:r>
              <a:rPr lang="en-US" altLang="zh-TW" sz="1200" b="0">
                <a:solidFill>
                  <a:srgbClr val="000000"/>
                </a:solidFill>
                <a:effectLst/>
                <a:latin typeface="標楷體" panose="03000509000000000000" pitchFamily="65" charset="-120"/>
                <a:ea typeface="標楷體" panose="03000509000000000000" pitchFamily="65" charset="-120"/>
              </a:rPr>
              <a:t>                next_token = sample_next(predictions[</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i, :])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sampled_token = tokens_index[next_token]</a:t>
            </a:r>
          </a:p>
          <a:p>
            <a:r>
              <a:rPr lang="en-US" altLang="zh-TW" sz="1200" b="0">
                <a:solidFill>
                  <a:srgbClr val="000000"/>
                </a:solidFill>
                <a:effectLst/>
                <a:latin typeface="標楷體" panose="03000509000000000000" pitchFamily="65" charset="-120"/>
                <a:ea typeface="標楷體" panose="03000509000000000000" pitchFamily="65" charset="-120"/>
              </a:rPr>
              <a:t>                sentence += </a:t>
            </a:r>
            <a:r>
              <a:rPr lang="en-US" altLang="zh-TW" sz="1200" b="0">
                <a:solidFill>
                  <a:srgbClr val="A31515"/>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 + sampled_token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(sentence)</a:t>
            </a:r>
          </a:p>
        </p:txBody>
      </p:sp>
      <p:sp>
        <p:nvSpPr>
          <p:cNvPr id="9" name="文字方塊 8">
            <a:extLst>
              <a:ext uri="{FF2B5EF4-FFF2-40B4-BE49-F238E27FC236}">
                <a16:creationId xmlns:a16="http://schemas.microsoft.com/office/drawing/2014/main" id="{01E7C050-49B9-9822-C7FD-B04F02B39683}"/>
              </a:ext>
            </a:extLst>
          </p:cNvPr>
          <p:cNvSpPr txBox="1"/>
          <p:nvPr/>
        </p:nvSpPr>
        <p:spPr>
          <a:xfrm>
            <a:off x="6788423" y="867860"/>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做為文字生成種子的提示</a:t>
            </a:r>
            <a:endParaRPr lang="zh-TW" altLang="en-US" sz="1200">
              <a:solidFill>
                <a:schemeClr val="accent1">
                  <a:lumMod val="75000"/>
                </a:schemeClr>
              </a:solidFill>
            </a:endParaRPr>
          </a:p>
        </p:txBody>
      </p:sp>
      <p:sp>
        <p:nvSpPr>
          <p:cNvPr id="11" name="文字方塊 10">
            <a:extLst>
              <a:ext uri="{FF2B5EF4-FFF2-40B4-BE49-F238E27FC236}">
                <a16:creationId xmlns:a16="http://schemas.microsoft.com/office/drawing/2014/main" id="{91E88280-7A94-88E3-0B79-747E0C17F6AC}"/>
              </a:ext>
            </a:extLst>
          </p:cNvPr>
          <p:cNvSpPr txBox="1"/>
          <p:nvPr/>
        </p:nvSpPr>
        <p:spPr>
          <a:xfrm>
            <a:off x="6788423" y="1273463"/>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要生成的單字數量</a:t>
            </a:r>
            <a:endParaRPr lang="zh-TW" altLang="en-US" sz="1200">
              <a:solidFill>
                <a:schemeClr val="accent1">
                  <a:lumMod val="75000"/>
                </a:schemeClr>
              </a:solidFill>
            </a:endParaRPr>
          </a:p>
        </p:txBody>
      </p:sp>
      <p:sp>
        <p:nvSpPr>
          <p:cNvPr id="13" name="文字方塊 12">
            <a:extLst>
              <a:ext uri="{FF2B5EF4-FFF2-40B4-BE49-F238E27FC236}">
                <a16:creationId xmlns:a16="http://schemas.microsoft.com/office/drawing/2014/main" id="{981CD343-A7B7-80E2-68DD-C052DAEB785D}"/>
              </a:ext>
            </a:extLst>
          </p:cNvPr>
          <p:cNvSpPr txBox="1"/>
          <p:nvPr/>
        </p:nvSpPr>
        <p:spPr>
          <a:xfrm>
            <a:off x="6788423" y="1723199"/>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要用來取樣的一或多個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temperature(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放在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tuple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endParaRPr lang="zh-TW" altLang="en-US" sz="1200" b="0">
              <a:solidFill>
                <a:schemeClr val="accent1">
                  <a:lumMod val="75000"/>
                </a:schemeClr>
              </a:solidFill>
              <a:effectLst/>
              <a:latin typeface="標楷體" panose="03000509000000000000" pitchFamily="65" charset="-120"/>
              <a:ea typeface="標楷體" panose="03000509000000000000" pitchFamily="65" charset="-120"/>
            </a:endParaRPr>
          </a:p>
        </p:txBody>
      </p:sp>
      <p:sp>
        <p:nvSpPr>
          <p:cNvPr id="15" name="文字方塊 14">
            <a:extLst>
              <a:ext uri="{FF2B5EF4-FFF2-40B4-BE49-F238E27FC236}">
                <a16:creationId xmlns:a16="http://schemas.microsoft.com/office/drawing/2014/main" id="{B7837681-5460-7F8C-532E-06AC55702FB4}"/>
              </a:ext>
            </a:extLst>
          </p:cNvPr>
          <p:cNvSpPr txBox="1"/>
          <p:nvPr/>
        </p:nvSpPr>
        <p:spPr>
          <a:xfrm>
            <a:off x="6795511" y="3830552"/>
            <a:ext cx="5040000" cy="277000"/>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生成文字時，會以提示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做為起始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endParaRPr lang="zh-TW" altLang="en-US" sz="1200">
              <a:solidFill>
                <a:schemeClr val="accent1">
                  <a:lumMod val="75000"/>
                </a:schemeClr>
              </a:solidFill>
            </a:endParaRPr>
          </a:p>
        </p:txBody>
      </p:sp>
      <p:sp>
        <p:nvSpPr>
          <p:cNvPr id="17" name="文字方塊 16">
            <a:extLst>
              <a:ext uri="{FF2B5EF4-FFF2-40B4-BE49-F238E27FC236}">
                <a16:creationId xmlns:a16="http://schemas.microsoft.com/office/drawing/2014/main" id="{5A9C90FC-72F5-938B-9298-ACFE4B92E421}"/>
              </a:ext>
            </a:extLst>
          </p:cNvPr>
          <p:cNvSpPr txBox="1"/>
          <p:nvPr/>
        </p:nvSpPr>
        <p:spPr>
          <a:xfrm>
            <a:off x="6795511" y="4176536"/>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將當前序列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會先經過向量化</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餵入模型，並取得輸出的預測序列</a:t>
            </a:r>
            <a:endParaRPr lang="zh-TW" altLang="en-US" sz="1200">
              <a:solidFill>
                <a:schemeClr val="accent1">
                  <a:lumMod val="75000"/>
                </a:schemeClr>
              </a:solidFill>
            </a:endParaRPr>
          </a:p>
        </p:txBody>
      </p:sp>
      <p:sp>
        <p:nvSpPr>
          <p:cNvPr id="19" name="文字方塊 18">
            <a:extLst>
              <a:ext uri="{FF2B5EF4-FFF2-40B4-BE49-F238E27FC236}">
                <a16:creationId xmlns:a16="http://schemas.microsoft.com/office/drawing/2014/main" id="{E05DA59C-3E5B-C00B-507D-949D5CBD18C0}"/>
              </a:ext>
            </a:extLst>
          </p:cNvPr>
          <p:cNvSpPr txBox="1"/>
          <p:nvPr/>
        </p:nvSpPr>
        <p:spPr>
          <a:xfrm>
            <a:off x="6795511" y="4524662"/>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取得最後一個時步</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的預測結果，並查字典將之轉換為單字</a:t>
            </a:r>
            <a:endParaRPr lang="zh-TW" altLang="en-US" sz="1200">
              <a:solidFill>
                <a:schemeClr val="accent1">
                  <a:lumMod val="75000"/>
                </a:schemeClr>
              </a:solidFill>
            </a:endParaRPr>
          </a:p>
        </p:txBody>
      </p:sp>
      <p:sp>
        <p:nvSpPr>
          <p:cNvPr id="23" name="文字方塊 22">
            <a:extLst>
              <a:ext uri="{FF2B5EF4-FFF2-40B4-BE49-F238E27FC236}">
                <a16:creationId xmlns:a16="http://schemas.microsoft.com/office/drawing/2014/main" id="{97082C07-9F72-3B67-4F4E-8C227E265D84}"/>
              </a:ext>
            </a:extLst>
          </p:cNvPr>
          <p:cNvSpPr txBox="1"/>
          <p:nvPr/>
        </p:nvSpPr>
        <p:spPr>
          <a:xfrm>
            <a:off x="6795511" y="4915636"/>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把新單字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append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到當前序列</a:t>
            </a:r>
            <a:endParaRPr lang="zh-TW" altLang="en-US" sz="1200">
              <a:solidFill>
                <a:schemeClr val="accent1">
                  <a:lumMod val="75000"/>
                </a:schemeClr>
              </a:solidFill>
            </a:endParaRPr>
          </a:p>
        </p:txBody>
      </p:sp>
      <p:sp>
        <p:nvSpPr>
          <p:cNvPr id="25" name="文字方塊 24">
            <a:extLst>
              <a:ext uri="{FF2B5EF4-FFF2-40B4-BE49-F238E27FC236}">
                <a16:creationId xmlns:a16="http://schemas.microsoft.com/office/drawing/2014/main" id="{2283C22B-A4B2-C47C-19BC-2FB656BB37B6}"/>
              </a:ext>
            </a:extLst>
          </p:cNvPr>
          <p:cNvSpPr txBox="1"/>
          <p:nvPr/>
        </p:nvSpPr>
        <p:spPr>
          <a:xfrm>
            <a:off x="6767159" y="5670612"/>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創建一個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callback</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物件</a:t>
            </a:r>
          </a:p>
        </p:txBody>
      </p:sp>
      <p:sp>
        <p:nvSpPr>
          <p:cNvPr id="27" name="文字方塊 26">
            <a:extLst>
              <a:ext uri="{FF2B5EF4-FFF2-40B4-BE49-F238E27FC236}">
                <a16:creationId xmlns:a16="http://schemas.microsoft.com/office/drawing/2014/main" id="{172532E5-4D29-4196-D901-29C911ADD991}"/>
              </a:ext>
            </a:extLst>
          </p:cNvPr>
          <p:cNvSpPr txBox="1"/>
          <p:nvPr/>
        </p:nvSpPr>
        <p:spPr>
          <a:xfrm>
            <a:off x="6767159" y="6130774"/>
            <a:ext cx="504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使用多種</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temperature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來取樣文字，藉此呈現</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temperature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對文字生成的影響</a:t>
            </a:r>
            <a:endParaRPr lang="zh-TW" altLang="en-US" sz="1200">
              <a:solidFill>
                <a:schemeClr val="accent1">
                  <a:lumMod val="75000"/>
                </a:schemeClr>
              </a:solidFill>
            </a:endParaRPr>
          </a:p>
        </p:txBody>
      </p:sp>
      <p:sp>
        <p:nvSpPr>
          <p:cNvPr id="3" name="文字方塊 2">
            <a:extLst>
              <a:ext uri="{FF2B5EF4-FFF2-40B4-BE49-F238E27FC236}">
                <a16:creationId xmlns:a16="http://schemas.microsoft.com/office/drawing/2014/main" id="{140C309A-243A-054B-5FA1-14EE81C0D709}"/>
              </a:ext>
            </a:extLst>
          </p:cNvPr>
          <p:cNvSpPr txBox="1"/>
          <p:nvPr/>
        </p:nvSpPr>
        <p:spPr>
          <a:xfrm>
            <a:off x="639728" y="5489046"/>
            <a:ext cx="5562599" cy="1200329"/>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prompt = </a:t>
            </a:r>
            <a:r>
              <a:rPr lang="en-US" altLang="zh-TW" sz="1200" b="0">
                <a:solidFill>
                  <a:srgbClr val="A31515"/>
                </a:solidFill>
                <a:effectLst/>
                <a:latin typeface="標楷體" panose="03000509000000000000" pitchFamily="65" charset="-120"/>
                <a:ea typeface="標楷體" panose="03000509000000000000" pitchFamily="65" charset="-120"/>
              </a:rPr>
              <a:t>"This movie"</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text_gen_callback = TextGenerator(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prompt,</a:t>
            </a:r>
          </a:p>
          <a:p>
            <a:r>
              <a:rPr lang="en-US" altLang="zh-TW" sz="1200" b="0">
                <a:solidFill>
                  <a:srgbClr val="000000"/>
                </a:solidFill>
                <a:effectLst/>
                <a:latin typeface="標楷體" panose="03000509000000000000" pitchFamily="65" charset="-120"/>
                <a:ea typeface="標楷體" panose="03000509000000000000" pitchFamily="65" charset="-120"/>
              </a:rPr>
              <a:t>    generate_length=</a:t>
            </a:r>
            <a:r>
              <a:rPr lang="en-US" altLang="zh-TW" sz="1200" b="0">
                <a:solidFill>
                  <a:srgbClr val="116644"/>
                </a:solidFill>
                <a:effectLst/>
                <a:latin typeface="標楷體" panose="03000509000000000000" pitchFamily="65" charset="-120"/>
                <a:ea typeface="標楷體" panose="03000509000000000000" pitchFamily="65" charset="-120"/>
              </a:rPr>
              <a:t>50</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model_input_length=sequence_length,</a:t>
            </a:r>
          </a:p>
          <a:p>
            <a:r>
              <a:rPr lang="en-US" altLang="zh-TW" sz="1200" b="0">
                <a:solidFill>
                  <a:srgbClr val="000000"/>
                </a:solidFill>
                <a:effectLst/>
                <a:latin typeface="標楷體" panose="03000509000000000000" pitchFamily="65" charset="-120"/>
                <a:ea typeface="標楷體" panose="03000509000000000000" pitchFamily="65" charset="-120"/>
              </a:rPr>
              <a:t>    temperatures=(</a:t>
            </a:r>
            <a:r>
              <a:rPr lang="en-US" altLang="zh-TW" sz="1200" b="0">
                <a:solidFill>
                  <a:srgbClr val="116644"/>
                </a:solidFill>
                <a:effectLst/>
                <a:latin typeface="標楷體" panose="03000509000000000000" pitchFamily="65" charset="-120"/>
                <a:ea typeface="標楷體" panose="03000509000000000000" pitchFamily="65" charset="-120"/>
              </a:rPr>
              <a:t>0.2</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116644"/>
                </a:solidFill>
                <a:effectLst/>
                <a:latin typeface="標楷體" panose="03000509000000000000" pitchFamily="65" charset="-120"/>
                <a:ea typeface="標楷體" panose="03000509000000000000" pitchFamily="65" charset="-120"/>
              </a:rPr>
              <a:t>0.7</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116644"/>
                </a:solidFill>
                <a:effectLst/>
                <a:latin typeface="標楷體" panose="03000509000000000000" pitchFamily="65" charset="-120"/>
                <a:ea typeface="標楷體" panose="03000509000000000000" pitchFamily="65" charset="-120"/>
              </a:rPr>
              <a:t>1.5</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a:p>
        </p:txBody>
      </p:sp>
      <p:cxnSp>
        <p:nvCxnSpPr>
          <p:cNvPr id="8" name="直線單箭頭接點 7">
            <a:extLst>
              <a:ext uri="{FF2B5EF4-FFF2-40B4-BE49-F238E27FC236}">
                <a16:creationId xmlns:a16="http://schemas.microsoft.com/office/drawing/2014/main" id="{76744775-E976-ACD3-014E-601F92F3C944}"/>
              </a:ext>
            </a:extLst>
          </p:cNvPr>
          <p:cNvCxnSpPr>
            <a:cxnSpLocks/>
            <a:endCxn id="9" idx="1"/>
          </p:cNvCxnSpPr>
          <p:nvPr/>
        </p:nvCxnSpPr>
        <p:spPr>
          <a:xfrm>
            <a:off x="2643965" y="1006359"/>
            <a:ext cx="4144458"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接點: 肘形 11">
            <a:extLst>
              <a:ext uri="{FF2B5EF4-FFF2-40B4-BE49-F238E27FC236}">
                <a16:creationId xmlns:a16="http://schemas.microsoft.com/office/drawing/2014/main" id="{19ED4793-54D8-4422-7839-7942545B471F}"/>
              </a:ext>
            </a:extLst>
          </p:cNvPr>
          <p:cNvCxnSpPr>
            <a:cxnSpLocks/>
            <a:stCxn id="11" idx="1"/>
          </p:cNvCxnSpPr>
          <p:nvPr/>
        </p:nvCxnSpPr>
        <p:spPr>
          <a:xfrm rot="10800000">
            <a:off x="3242933" y="1213843"/>
            <a:ext cx="3545490" cy="198120"/>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8473BEB8-6707-C5B4-4913-4F2A1B166A4E}"/>
              </a:ext>
            </a:extLst>
          </p:cNvPr>
          <p:cNvCxnSpPr>
            <a:cxnSpLocks/>
            <a:stCxn id="13" idx="1"/>
          </p:cNvCxnSpPr>
          <p:nvPr/>
        </p:nvCxnSpPr>
        <p:spPr>
          <a:xfrm rot="10800000">
            <a:off x="3522925" y="1582367"/>
            <a:ext cx="3265499" cy="279333"/>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2DBB63FA-F1EE-2B09-103D-6CF1E392AF5D}"/>
              </a:ext>
            </a:extLst>
          </p:cNvPr>
          <p:cNvCxnSpPr>
            <a:cxnSpLocks/>
            <a:endCxn id="15" idx="1"/>
          </p:cNvCxnSpPr>
          <p:nvPr/>
        </p:nvCxnSpPr>
        <p:spPr>
          <a:xfrm>
            <a:off x="3421026" y="3969052"/>
            <a:ext cx="3374485"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3F3534A7-7E24-2BC1-713E-E72A6185A73D}"/>
              </a:ext>
            </a:extLst>
          </p:cNvPr>
          <p:cNvCxnSpPr>
            <a:cxnSpLocks/>
            <a:endCxn id="17" idx="1"/>
          </p:cNvCxnSpPr>
          <p:nvPr/>
        </p:nvCxnSpPr>
        <p:spPr>
          <a:xfrm>
            <a:off x="5869175" y="4315036"/>
            <a:ext cx="926336"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DF7CAC40-A022-A2C2-6A58-4F460F022CED}"/>
              </a:ext>
            </a:extLst>
          </p:cNvPr>
          <p:cNvCxnSpPr>
            <a:cxnSpLocks/>
            <a:endCxn id="19" idx="1"/>
          </p:cNvCxnSpPr>
          <p:nvPr/>
        </p:nvCxnSpPr>
        <p:spPr>
          <a:xfrm>
            <a:off x="5505244" y="4663161"/>
            <a:ext cx="1290267"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4DAB43E1-3F7F-0635-1D20-0C04C03B54C7}"/>
              </a:ext>
            </a:extLst>
          </p:cNvPr>
          <p:cNvCxnSpPr>
            <a:cxnSpLocks/>
            <a:endCxn id="23" idx="1"/>
          </p:cNvCxnSpPr>
          <p:nvPr/>
        </p:nvCxnSpPr>
        <p:spPr>
          <a:xfrm>
            <a:off x="4394793" y="5054135"/>
            <a:ext cx="2400718"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988CCA05-370F-D6B7-A5E5-D91582FD89E6}"/>
              </a:ext>
            </a:extLst>
          </p:cNvPr>
          <p:cNvCxnSpPr>
            <a:cxnSpLocks/>
            <a:endCxn id="25" idx="1"/>
          </p:cNvCxnSpPr>
          <p:nvPr/>
        </p:nvCxnSpPr>
        <p:spPr>
          <a:xfrm>
            <a:off x="3494573" y="5809111"/>
            <a:ext cx="3272586"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接點: 肘形 62">
            <a:extLst>
              <a:ext uri="{FF2B5EF4-FFF2-40B4-BE49-F238E27FC236}">
                <a16:creationId xmlns:a16="http://schemas.microsoft.com/office/drawing/2014/main" id="{FAB02867-D36F-A088-F476-54A9D2C49A9D}"/>
              </a:ext>
            </a:extLst>
          </p:cNvPr>
          <p:cNvCxnSpPr>
            <a:cxnSpLocks/>
            <a:stCxn id="27" idx="1"/>
          </p:cNvCxnSpPr>
          <p:nvPr/>
        </p:nvCxnSpPr>
        <p:spPr>
          <a:xfrm rot="10800000" flipV="1">
            <a:off x="3948227" y="6361607"/>
            <a:ext cx="2818932" cy="181980"/>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 name="圖片 1">
            <a:extLst>
              <a:ext uri="{FF2B5EF4-FFF2-40B4-BE49-F238E27FC236}">
                <a16:creationId xmlns:a16="http://schemas.microsoft.com/office/drawing/2014/main" id="{FD7D731B-940F-C40C-F544-DF482B183E1D}"/>
              </a:ext>
            </a:extLst>
          </p:cNvPr>
          <p:cNvPicPr>
            <a:picLocks noChangeAspect="1"/>
          </p:cNvPicPr>
          <p:nvPr/>
        </p:nvPicPr>
        <p:blipFill>
          <a:blip r:embed="rId2"/>
          <a:stretch>
            <a:fillRect/>
          </a:stretch>
        </p:blipFill>
        <p:spPr>
          <a:xfrm>
            <a:off x="257878" y="716444"/>
            <a:ext cx="339321" cy="133229"/>
          </a:xfrm>
          <a:prstGeom prst="rect">
            <a:avLst/>
          </a:prstGeom>
          <a:noFill/>
        </p:spPr>
      </p:pic>
      <p:sp>
        <p:nvSpPr>
          <p:cNvPr id="5" name="文字方塊 4">
            <a:extLst>
              <a:ext uri="{FF2B5EF4-FFF2-40B4-BE49-F238E27FC236}">
                <a16:creationId xmlns:a16="http://schemas.microsoft.com/office/drawing/2014/main" id="{D47380AF-D4A8-9996-A663-2ADCFFE06E21}"/>
              </a:ext>
            </a:extLst>
          </p:cNvPr>
          <p:cNvSpPr txBox="1"/>
          <p:nvPr/>
        </p:nvSpPr>
        <p:spPr>
          <a:xfrm>
            <a:off x="639727" y="372098"/>
            <a:ext cx="556259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建立文字生成的</a:t>
            </a:r>
            <a:r>
              <a:rPr lang="en-US" altLang="zh-TW" sz="1400" b="1">
                <a:latin typeface="標楷體" panose="03000509000000000000" pitchFamily="65" charset="-120"/>
                <a:ea typeface="標楷體" panose="03000509000000000000" pitchFamily="65" charset="-120"/>
              </a:rPr>
              <a:t>callback</a:t>
            </a:r>
            <a:r>
              <a:rPr lang="zh-TW" altLang="en-US" sz="1400" b="1">
                <a:latin typeface="標楷體" panose="03000509000000000000" pitchFamily="65" charset="-120"/>
                <a:ea typeface="標楷體" panose="03000509000000000000" pitchFamily="65" charset="-120"/>
              </a:rPr>
              <a:t>物件</a:t>
            </a:r>
            <a:endParaRPr lang="zh-TW" altLang="en-US" sz="1400"/>
          </a:p>
        </p:txBody>
      </p:sp>
      <p:sp>
        <p:nvSpPr>
          <p:cNvPr id="10" name="文字方塊 9">
            <a:extLst>
              <a:ext uri="{FF2B5EF4-FFF2-40B4-BE49-F238E27FC236}">
                <a16:creationId xmlns:a16="http://schemas.microsoft.com/office/drawing/2014/main" id="{CF8E92AB-DE2C-134D-5084-E59A04360B17}"/>
              </a:ext>
            </a:extLst>
          </p:cNvPr>
          <p:cNvSpPr txBox="1"/>
          <p:nvPr/>
        </p:nvSpPr>
        <p:spPr>
          <a:xfrm>
            <a:off x="-1" y="0"/>
            <a:ext cx="6677248"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Text Generation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Transformer</a:t>
            </a:r>
            <a:endParaRPr lang="zh-TW" altLang="en-US" sz="1600" b="1">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5389649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7EF4605-B7BB-381A-4B1A-19A0E75D5733}"/>
              </a:ext>
            </a:extLst>
          </p:cNvPr>
          <p:cNvSpPr>
            <a:spLocks noGrp="1"/>
          </p:cNvSpPr>
          <p:nvPr>
            <p:ph type="sldNum" sz="quarter" idx="12"/>
          </p:nvPr>
        </p:nvSpPr>
        <p:spPr/>
        <p:txBody>
          <a:bodyPr/>
          <a:lstStyle/>
          <a:p>
            <a:fld id="{FCF3ABE6-1E2C-49E4-947A-D3493A2513D2}" type="slidenum">
              <a:rPr lang="zh-TW" altLang="en-US" smtClean="0"/>
              <a:t>65</a:t>
            </a:fld>
            <a:endParaRPr lang="zh-TW" altLang="en-US"/>
          </a:p>
        </p:txBody>
      </p:sp>
      <p:sp>
        <p:nvSpPr>
          <p:cNvPr id="6" name="文字方塊 5">
            <a:extLst>
              <a:ext uri="{FF2B5EF4-FFF2-40B4-BE49-F238E27FC236}">
                <a16:creationId xmlns:a16="http://schemas.microsoft.com/office/drawing/2014/main" id="{6B68E288-42A4-A9E7-C5CE-40A60FE30E95}"/>
              </a:ext>
            </a:extLst>
          </p:cNvPr>
          <p:cNvSpPr txBox="1"/>
          <p:nvPr/>
        </p:nvSpPr>
        <p:spPr>
          <a:xfrm>
            <a:off x="524543" y="681279"/>
            <a:ext cx="6018029" cy="461665"/>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history_seq2seq_text_generation = model.fit(lm_dataset, epochs=</a:t>
            </a:r>
            <a:r>
              <a:rPr lang="en-US" altLang="zh-TW" sz="1200">
                <a:solidFill>
                  <a:srgbClr val="116644"/>
                </a:solidFill>
                <a:latin typeface="標楷體" panose="03000509000000000000" pitchFamily="65" charset="-120"/>
                <a:ea typeface="標楷體" panose="03000509000000000000" pitchFamily="65" charset="-120"/>
              </a:rPr>
              <a:t>3</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callbacks=[text_gen_callback])</a:t>
            </a:r>
          </a:p>
        </p:txBody>
      </p:sp>
      <p:sp>
        <p:nvSpPr>
          <p:cNvPr id="7" name="文字方塊 6">
            <a:extLst>
              <a:ext uri="{FF2B5EF4-FFF2-40B4-BE49-F238E27FC236}">
                <a16:creationId xmlns:a16="http://schemas.microsoft.com/office/drawing/2014/main" id="{66BCA5D0-30A6-A05C-6B1F-E6582801BEE0}"/>
              </a:ext>
            </a:extLst>
          </p:cNvPr>
          <p:cNvSpPr txBox="1"/>
          <p:nvPr/>
        </p:nvSpPr>
        <p:spPr>
          <a:xfrm>
            <a:off x="-1" y="0"/>
            <a:ext cx="774050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Text Generation</a:t>
            </a:r>
            <a:endParaRPr lang="zh-TW" altLang="en-US" sz="1600" b="1">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D80CFEE2-1E8C-A1EB-16E3-1B12414B916B}"/>
              </a:ext>
            </a:extLst>
          </p:cNvPr>
          <p:cNvSpPr txBox="1"/>
          <p:nvPr/>
        </p:nvSpPr>
        <p:spPr>
          <a:xfrm>
            <a:off x="524543" y="370048"/>
            <a:ext cx="601802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6.</a:t>
            </a:r>
            <a:r>
              <a:rPr lang="zh-TW" altLang="en-US" sz="1400" b="1">
                <a:latin typeface="標楷體" panose="03000509000000000000" pitchFamily="65" charset="-120"/>
                <a:ea typeface="標楷體" panose="03000509000000000000" pitchFamily="65" charset="-120"/>
              </a:rPr>
              <a:t>訓練語言模型</a:t>
            </a:r>
            <a:endParaRPr lang="zh-TW" altLang="en-US" sz="1400"/>
          </a:p>
        </p:txBody>
      </p:sp>
      <p:sp>
        <p:nvSpPr>
          <p:cNvPr id="11" name="文字方塊 10">
            <a:extLst>
              <a:ext uri="{FF2B5EF4-FFF2-40B4-BE49-F238E27FC236}">
                <a16:creationId xmlns:a16="http://schemas.microsoft.com/office/drawing/2014/main" id="{75A2B7BD-3AAC-0C1D-BEF0-687A37D3966D}"/>
              </a:ext>
            </a:extLst>
          </p:cNvPr>
          <p:cNvSpPr txBox="1"/>
          <p:nvPr/>
        </p:nvSpPr>
        <p:spPr>
          <a:xfrm>
            <a:off x="524543" y="1148349"/>
            <a:ext cx="6018029" cy="5262979"/>
          </a:xfrm>
          <a:prstGeom prst="rect">
            <a:avLst/>
          </a:prstGeom>
          <a:noFill/>
        </p:spPr>
        <p:txBody>
          <a:bodyPr wrap="square">
            <a:spAutoFit/>
          </a:bodyPr>
          <a:lstStyle/>
          <a:p>
            <a:r>
              <a:rPr lang="en-US" altLang="zh-TW" sz="1200" b="0" i="0">
                <a:solidFill>
                  <a:srgbClr val="212121"/>
                </a:solidFill>
                <a:effectLst/>
                <a:latin typeface="標楷體" panose="03000509000000000000" pitchFamily="65" charset="-120"/>
                <a:ea typeface="標楷體" panose="03000509000000000000" pitchFamily="65" charset="-120"/>
              </a:rPr>
              <a:t>== Generating with temperature 0.2 </a:t>
            </a:r>
          </a:p>
          <a:p>
            <a:r>
              <a:rPr lang="en-US" altLang="zh-TW" sz="1200" b="0" i="0">
                <a:solidFill>
                  <a:srgbClr val="212121"/>
                </a:solidFill>
                <a:effectLst/>
                <a:latin typeface="標楷體" panose="03000509000000000000" pitchFamily="65" charset="-120"/>
                <a:ea typeface="標楷體" panose="03000509000000000000" pitchFamily="65" charset="-120"/>
              </a:rPr>
              <a:t>This movie is is just quite [UNK] some intelligent of en the experiment actors that are come bad close quite and joyous the of film the for characters you and live if fast you enough take no care pleasure no of comments the here script folks is this not film only deserves </a:t>
            </a:r>
          </a:p>
          <a:p>
            <a:endParaRPr lang="en-US" altLang="zh-TW" sz="1200" b="0" i="0">
              <a:solidFill>
                <a:srgbClr val="212121"/>
              </a:solidFill>
              <a:effectLst/>
              <a:latin typeface="標楷體" panose="03000509000000000000" pitchFamily="65" charset="-120"/>
              <a:ea typeface="標楷體" panose="03000509000000000000" pitchFamily="65" charset="-120"/>
            </a:endParaRPr>
          </a:p>
          <a:p>
            <a:r>
              <a:rPr lang="en-US" altLang="zh-TW" sz="1200" b="0" i="0">
                <a:solidFill>
                  <a:srgbClr val="212121"/>
                </a:solidFill>
                <a:effectLst/>
                <a:latin typeface="標楷體" panose="03000509000000000000" pitchFamily="65" charset="-120"/>
                <a:ea typeface="標楷體" panose="03000509000000000000" pitchFamily="65" charset="-120"/>
              </a:rPr>
              <a:t>== Generating with temperature 0.5 This movie show is children so vs powerful real and shame so of much the showcases critics [UNK] for atmosphere the and show warmth how and real [UNK] acting is is great great the very acting strong is effects excellent are as truly well touching affected as is always from the [UNK] </a:t>
            </a:r>
          </a:p>
          <a:p>
            <a:endParaRPr lang="en-US" altLang="zh-TW" sz="1200" b="0" i="0">
              <a:solidFill>
                <a:srgbClr val="212121"/>
              </a:solidFill>
              <a:effectLst/>
              <a:latin typeface="標楷體" panose="03000509000000000000" pitchFamily="65" charset="-120"/>
              <a:ea typeface="標楷體" panose="03000509000000000000" pitchFamily="65" charset="-120"/>
            </a:endParaRPr>
          </a:p>
          <a:p>
            <a:r>
              <a:rPr lang="en-US" altLang="zh-TW" sz="1200" b="0" i="0">
                <a:solidFill>
                  <a:srgbClr val="212121"/>
                </a:solidFill>
                <a:effectLst/>
                <a:latin typeface="標楷體" panose="03000509000000000000" pitchFamily="65" charset="-120"/>
                <a:ea typeface="標楷體" panose="03000509000000000000" pitchFamily="65" charset="-120"/>
              </a:rPr>
              <a:t>== Generating with temperature 0.7 This movie film was is so gorgeous good the and acting very is good movie and the the scenery effects is were great very its well in done it better really than has was very a few big slightly stars scary moviethe man look and forward not and very is very also </a:t>
            </a:r>
          </a:p>
          <a:p>
            <a:endParaRPr lang="en-US" altLang="zh-TW" sz="1200" b="0" i="0">
              <a:solidFill>
                <a:srgbClr val="212121"/>
              </a:solidFill>
              <a:effectLst/>
              <a:latin typeface="標楷體" panose="03000509000000000000" pitchFamily="65" charset="-120"/>
              <a:ea typeface="標楷體" panose="03000509000000000000" pitchFamily="65" charset="-120"/>
            </a:endParaRPr>
          </a:p>
          <a:p>
            <a:r>
              <a:rPr lang="en-US" altLang="zh-TW" sz="1200" b="0" i="0">
                <a:solidFill>
                  <a:srgbClr val="212121"/>
                </a:solidFill>
                <a:effectLst/>
                <a:latin typeface="標楷體" panose="03000509000000000000" pitchFamily="65" charset="-120"/>
                <a:ea typeface="標楷體" panose="03000509000000000000" pitchFamily="65" charset="-120"/>
              </a:rPr>
              <a:t>== Generating with temperature 1.0 This movie film truly was shows so how great bad this this movie show is was as simply well so thought much provoking so this many movie wild should adventures be multiple enough [UNK] its i quite enjoy enjoyed mocking it logic the is jokes original and controversial poorly dad executed was </a:t>
            </a:r>
          </a:p>
          <a:p>
            <a:endParaRPr lang="en-US" altLang="zh-TW" sz="1200" b="0" i="0">
              <a:solidFill>
                <a:srgbClr val="212121"/>
              </a:solidFill>
              <a:effectLst/>
              <a:latin typeface="標楷體" panose="03000509000000000000" pitchFamily="65" charset="-120"/>
              <a:ea typeface="標楷體" panose="03000509000000000000" pitchFamily="65" charset="-120"/>
            </a:endParaRPr>
          </a:p>
          <a:p>
            <a:r>
              <a:rPr lang="en-US" altLang="zh-TW" sz="1200" b="0" i="0">
                <a:solidFill>
                  <a:srgbClr val="212121"/>
                </a:solidFill>
                <a:effectLst/>
                <a:latin typeface="標楷體" panose="03000509000000000000" pitchFamily="65" charset="-120"/>
                <a:ea typeface="標楷體" panose="03000509000000000000" pitchFamily="65" charset="-120"/>
              </a:rPr>
              <a:t>== Generating with temperature 1.5 This movie movie is starts a as group escapist of drama men but going each after group week falls drunk into andre a morgan teenage freeman girl with meets bill jennifer hooked garner him harry julie seems is very a interesting but ending beautiful hasnt house been he out is there running</a:t>
            </a:r>
            <a:endParaRPr lang="zh-TW" altLang="en-US" sz="1200">
              <a:latin typeface="標楷體" panose="03000509000000000000" pitchFamily="65" charset="-120"/>
              <a:ea typeface="標楷體" panose="03000509000000000000" pitchFamily="65" charset="-120"/>
            </a:endParaRPr>
          </a:p>
        </p:txBody>
      </p:sp>
      <p:pic>
        <p:nvPicPr>
          <p:cNvPr id="12" name="圖片 11">
            <a:extLst>
              <a:ext uri="{FF2B5EF4-FFF2-40B4-BE49-F238E27FC236}">
                <a16:creationId xmlns:a16="http://schemas.microsoft.com/office/drawing/2014/main" id="{D464B606-A51B-8C1F-EA19-B2D3D7F4A201}"/>
              </a:ext>
            </a:extLst>
          </p:cNvPr>
          <p:cNvPicPr>
            <a:picLocks noChangeAspect="1"/>
          </p:cNvPicPr>
          <p:nvPr/>
        </p:nvPicPr>
        <p:blipFill>
          <a:blip r:embed="rId2"/>
          <a:stretch>
            <a:fillRect/>
          </a:stretch>
        </p:blipFill>
        <p:spPr>
          <a:xfrm>
            <a:off x="140517" y="697649"/>
            <a:ext cx="339321" cy="133229"/>
          </a:xfrm>
          <a:prstGeom prst="rect">
            <a:avLst/>
          </a:prstGeom>
          <a:noFill/>
        </p:spPr>
      </p:pic>
    </p:spTree>
    <p:extLst>
      <p:ext uri="{BB962C8B-B14F-4D97-AF65-F5344CB8AC3E}">
        <p14:creationId xmlns:p14="http://schemas.microsoft.com/office/powerpoint/2010/main" val="1889870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41145EC6-BBF7-8BBC-D6D1-F0BE077CFBCA}"/>
              </a:ext>
            </a:extLst>
          </p:cNvPr>
          <p:cNvSpPr txBox="1"/>
          <p:nvPr/>
        </p:nvSpPr>
        <p:spPr>
          <a:xfrm>
            <a:off x="3396000" y="938043"/>
            <a:ext cx="5400000" cy="2880000"/>
          </a:xfrm>
          <a:prstGeom prst="rect">
            <a:avLst/>
          </a:prstGeom>
          <a:noFill/>
          <a:ln>
            <a:solidFill>
              <a:schemeClr val="accent1"/>
            </a:solidFill>
          </a:ln>
        </p:spPr>
        <p:txBody>
          <a:bodyPr wrap="square">
            <a:spAutoFit/>
          </a:bodyPr>
          <a:lstStyle/>
          <a:p>
            <a:r>
              <a:rPr lang="en-US" altLang="zh-TW" sz="1200">
                <a:solidFill>
                  <a:srgbClr val="AF00DB"/>
                </a:solidFill>
                <a:latin typeface="標楷體" panose="03000509000000000000" pitchFamily="65" charset="-120"/>
                <a:ea typeface="標楷體" panose="03000509000000000000" pitchFamily="65" charset="-120"/>
              </a:rPr>
              <a:t>from</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tensorflow.keras.layers</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F00DB"/>
                </a:solidFill>
                <a:latin typeface="標楷體" panose="03000509000000000000" pitchFamily="65" charset="-120"/>
                <a:ea typeface="標楷體" panose="03000509000000000000" pitchFamily="65" charset="-120"/>
              </a:rPr>
              <a:t>import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TextVectorization</a:t>
            </a:r>
            <a:endParaRPr lang="en-US" altLang="zh-TW" sz="1200">
              <a:solidFill>
                <a:srgbClr val="000000"/>
              </a:solidFill>
              <a:latin typeface="標楷體" panose="03000509000000000000" pitchFamily="65" charset="-120"/>
              <a:ea typeface="標楷體" panose="03000509000000000000" pitchFamily="65" charset="-120"/>
            </a:endParaRP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err="1">
                <a:solidFill>
                  <a:srgbClr val="000000"/>
                </a:solidFill>
                <a:latin typeface="標楷體" panose="03000509000000000000" pitchFamily="65" charset="-120"/>
                <a:ea typeface="標楷體" panose="03000509000000000000" pitchFamily="65" charset="-120"/>
              </a:rPr>
              <a:t>text_vectorization</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TextVectorization</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ngrams</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116644"/>
                </a:solidFill>
                <a:latin typeface="標楷體" panose="03000509000000000000" pitchFamily="65" charset="-120"/>
                <a:ea typeface="標楷體" panose="03000509000000000000" pitchFamily="65" charset="-120"/>
              </a:rPr>
              <a:t>1</a:t>
            </a:r>
            <a:r>
              <a:rPr lang="en-US" altLang="zh-TW" sz="1200">
                <a:solidFill>
                  <a:srgbClr val="000000"/>
                </a:solidFill>
                <a:latin typeface="標楷體" panose="03000509000000000000" pitchFamily="65" charset="-120"/>
                <a:ea typeface="標楷體" panose="03000509000000000000" pitchFamily="65" charset="-120"/>
              </a:rPr>
              <a:t>,      </a:t>
            </a:r>
          </a:p>
          <a:p>
            <a:r>
              <a:rPr lang="zh-TW" altLang="en-US"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max_tokens</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116644"/>
                </a:solidFill>
                <a:latin typeface="標楷體" panose="03000509000000000000" pitchFamily="65" charset="-120"/>
                <a:ea typeface="標楷體" panose="03000509000000000000" pitchFamily="65" charset="-120"/>
              </a:rPr>
              <a:t>20000</a:t>
            </a:r>
            <a:r>
              <a:rPr lang="en-US" altLang="zh-TW" sz="1200">
                <a:solidFill>
                  <a:srgbClr val="000000"/>
                </a:solidFill>
                <a:latin typeface="標楷體" panose="03000509000000000000" pitchFamily="65" charset="-120"/>
                <a:ea typeface="標楷體" panose="03000509000000000000" pitchFamily="65" charset="-120"/>
              </a:rPr>
              <a:t>, </a:t>
            </a:r>
            <a:r>
              <a:rPr lang="zh-TW" altLang="en-US" sz="1200">
                <a:solidFill>
                  <a:srgbClr val="000000"/>
                </a:solidFill>
                <a:latin typeface="標楷體" panose="03000509000000000000" pitchFamily="65" charset="-120"/>
                <a:ea typeface="標楷體" panose="03000509000000000000" pitchFamily="65" charset="-120"/>
              </a:rPr>
              <a:t>    </a:t>
            </a:r>
            <a:endParaRPr lang="en-US" altLang="zh-TW" sz="1200">
              <a:solidFill>
                <a:srgbClr val="000000"/>
              </a:solidFill>
              <a:latin typeface="標楷體" panose="03000509000000000000" pitchFamily="65" charset="-120"/>
              <a:ea typeface="標楷體" panose="03000509000000000000" pitchFamily="65" charset="-120"/>
            </a:endParaRPr>
          </a:p>
          <a:p>
            <a:r>
              <a:rPr lang="zh-TW" altLang="en-US"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output_mode</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multi_hot</a:t>
            </a:r>
            <a:r>
              <a:rPr lang="en-US" altLang="zh-TW" sz="1200">
                <a:solidFill>
                  <a:srgbClr val="A31515"/>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a:t>
            </a: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a:solidFill>
                  <a:srgbClr val="000000"/>
                </a:solidFill>
                <a:latin typeface="標楷體" panose="03000509000000000000" pitchFamily="65" charset="-120"/>
                <a:ea typeface="標楷體" panose="03000509000000000000" pitchFamily="65" charset="-120"/>
              </a:rPr>
              <a:t>texts = [</a:t>
            </a:r>
            <a:r>
              <a:rPr lang="en-US" altLang="zh-TW" sz="1200">
                <a:solidFill>
                  <a:srgbClr val="A31515"/>
                </a:solidFill>
                <a:latin typeface="標楷體" panose="03000509000000000000" pitchFamily="65" charset="-120"/>
                <a:ea typeface="標楷體" panose="03000509000000000000" pitchFamily="65" charset="-120"/>
              </a:rPr>
              <a:t>"This is an example text."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"Another example text."</a:t>
            </a:r>
            <a:r>
              <a:rPr lang="en-US" altLang="zh-TW" sz="1200">
                <a:solidFill>
                  <a:srgbClr val="000000"/>
                </a:solidFill>
                <a:latin typeface="標楷體" panose="03000509000000000000" pitchFamily="65" charset="-120"/>
                <a:ea typeface="標楷體" panose="03000509000000000000" pitchFamily="65" charset="-120"/>
              </a:rPr>
              <a:t>]</a:t>
            </a: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err="1">
                <a:solidFill>
                  <a:srgbClr val="000000"/>
                </a:solidFill>
                <a:latin typeface="標楷體" panose="03000509000000000000" pitchFamily="65" charset="-120"/>
                <a:ea typeface="標楷體" panose="03000509000000000000" pitchFamily="65" charset="-120"/>
              </a:rPr>
              <a:t>text_vectorization.adapt</a:t>
            </a:r>
            <a:r>
              <a:rPr lang="en-US" altLang="zh-TW" sz="1200">
                <a:solidFill>
                  <a:srgbClr val="000000"/>
                </a:solidFill>
                <a:latin typeface="標楷體" panose="03000509000000000000" pitchFamily="65" charset="-120"/>
                <a:ea typeface="標楷體" panose="03000509000000000000" pitchFamily="65" charset="-120"/>
              </a:rPr>
              <a:t>(texts)</a:t>
            </a:r>
          </a:p>
          <a:p>
            <a:r>
              <a:rPr lang="en-US" altLang="zh-TW" sz="1200">
                <a:solidFill>
                  <a:srgbClr val="795E26"/>
                </a:solidFill>
                <a:latin typeface="標楷體" panose="03000509000000000000" pitchFamily="65" charset="-120"/>
                <a:ea typeface="標楷體" panose="03000509000000000000" pitchFamily="65" charset="-120"/>
              </a:rPr>
              <a:t>print</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text_vectorization.get_vocabulary</a:t>
            </a:r>
            <a:r>
              <a:rPr lang="en-US" altLang="zh-TW" sz="1200">
                <a:solidFill>
                  <a:srgbClr val="000000"/>
                </a:solidFill>
                <a:latin typeface="標楷體" panose="03000509000000000000" pitchFamily="65" charset="-120"/>
                <a:ea typeface="標楷體" panose="03000509000000000000" pitchFamily="65" charset="-120"/>
              </a:rPr>
              <a:t>())</a:t>
            </a:r>
          </a:p>
          <a:p>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err="1">
                <a:solidFill>
                  <a:srgbClr val="000000"/>
                </a:solidFill>
                <a:latin typeface="標楷體" panose="03000509000000000000" pitchFamily="65" charset="-120"/>
                <a:ea typeface="標楷體" panose="03000509000000000000" pitchFamily="65" charset="-120"/>
              </a:rPr>
              <a:t>vectorized_texts</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text_vectorization</a:t>
            </a:r>
            <a:r>
              <a:rPr lang="en-US" altLang="zh-TW" sz="1200">
                <a:solidFill>
                  <a:srgbClr val="000000"/>
                </a:solidFill>
                <a:latin typeface="標楷體" panose="03000509000000000000" pitchFamily="65" charset="-120"/>
                <a:ea typeface="標楷體" panose="03000509000000000000" pitchFamily="65" charset="-120"/>
              </a:rPr>
              <a:t>(texts)</a:t>
            </a:r>
          </a:p>
          <a:p>
            <a:r>
              <a:rPr lang="en-US" altLang="zh-TW" sz="1200">
                <a:solidFill>
                  <a:srgbClr val="795E26"/>
                </a:solidFill>
                <a:latin typeface="標楷體" panose="03000509000000000000" pitchFamily="65" charset="-120"/>
                <a:ea typeface="標楷體" panose="03000509000000000000" pitchFamily="65" charset="-120"/>
              </a:rPr>
              <a:t>print</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vectorized_texts</a:t>
            </a:r>
            <a:r>
              <a:rPr lang="en-US" altLang="zh-TW" sz="1200">
                <a:solidFill>
                  <a:srgbClr val="000000"/>
                </a:solidFill>
                <a:latin typeface="標楷體" panose="03000509000000000000" pitchFamily="65" charset="-120"/>
                <a:ea typeface="標楷體" panose="03000509000000000000" pitchFamily="65" charset="-120"/>
              </a:rPr>
              <a:t>)</a:t>
            </a:r>
          </a:p>
        </p:txBody>
      </p:sp>
      <p:sp>
        <p:nvSpPr>
          <p:cNvPr id="7" name="文字方塊 6">
            <a:extLst>
              <a:ext uri="{FF2B5EF4-FFF2-40B4-BE49-F238E27FC236}">
                <a16:creationId xmlns:a16="http://schemas.microsoft.com/office/drawing/2014/main" id="{CD0DC4A3-870B-A34A-EF27-2641A0E0CE3E}"/>
              </a:ext>
            </a:extLst>
          </p:cNvPr>
          <p:cNvSpPr txBox="1"/>
          <p:nvPr/>
        </p:nvSpPr>
        <p:spPr>
          <a:xfrm>
            <a:off x="3396000" y="3825131"/>
            <a:ext cx="5400000" cy="830997"/>
          </a:xfrm>
          <a:prstGeom prst="rect">
            <a:avLst/>
          </a:prstGeom>
          <a:noFill/>
        </p:spPr>
        <p:txBody>
          <a:bodyPr wrap="square">
            <a:spAutoFit/>
          </a:bodyPr>
          <a:lstStyle/>
          <a:p>
            <a:r>
              <a:rPr lang="en-US" altLang="zh-TW" sz="1200">
                <a:solidFill>
                  <a:srgbClr val="212121"/>
                </a:solidFill>
                <a:latin typeface="標楷體" panose="03000509000000000000" pitchFamily="65" charset="-120"/>
                <a:ea typeface="標楷體" panose="03000509000000000000" pitchFamily="65" charset="-120"/>
              </a:rPr>
              <a:t>['[UNK]', 'text', 'example', 'this', 'is', 'another', 'an’] </a:t>
            </a:r>
          </a:p>
          <a:p>
            <a:endParaRPr lang="en-US" altLang="zh-TW" sz="1200">
              <a:solidFill>
                <a:srgbClr val="212121"/>
              </a:solidFill>
              <a:latin typeface="標楷體" panose="03000509000000000000" pitchFamily="65" charset="-120"/>
              <a:ea typeface="標楷體" panose="03000509000000000000" pitchFamily="65" charset="-120"/>
            </a:endParaRPr>
          </a:p>
          <a:p>
            <a:r>
              <a:rPr lang="en-US" altLang="zh-TW" sz="1200" err="1">
                <a:solidFill>
                  <a:srgbClr val="212121"/>
                </a:solidFill>
                <a:latin typeface="標楷體" panose="03000509000000000000" pitchFamily="65" charset="-120"/>
                <a:ea typeface="標楷體" panose="03000509000000000000" pitchFamily="65" charset="-120"/>
              </a:rPr>
              <a:t>tf.Tensor</a:t>
            </a:r>
            <a:r>
              <a:rPr lang="en-US" altLang="zh-TW" sz="1200">
                <a:solidFill>
                  <a:srgbClr val="212121"/>
                </a:solidFill>
                <a:latin typeface="標楷體" panose="03000509000000000000" pitchFamily="65" charset="-120"/>
                <a:ea typeface="標楷體" panose="03000509000000000000" pitchFamily="65" charset="-120"/>
              </a:rPr>
              <a:t>( [[0. 1. 1. 1. 1. 0. 1.]</a:t>
            </a:r>
          </a:p>
          <a:p>
            <a:r>
              <a:rPr lang="zh-TW" altLang="en-US" sz="1200">
                <a:solidFill>
                  <a:srgbClr val="212121"/>
                </a:solidFill>
                <a:latin typeface="標楷體" panose="03000509000000000000" pitchFamily="65" charset="-120"/>
                <a:ea typeface="標楷體" panose="03000509000000000000" pitchFamily="65" charset="-120"/>
              </a:rPr>
              <a:t>           </a:t>
            </a:r>
            <a:r>
              <a:rPr lang="en-US" altLang="zh-TW" sz="1200">
                <a:solidFill>
                  <a:srgbClr val="212121"/>
                </a:solidFill>
                <a:latin typeface="標楷體" panose="03000509000000000000" pitchFamily="65" charset="-120"/>
                <a:ea typeface="標楷體" panose="03000509000000000000" pitchFamily="65" charset="-120"/>
              </a:rPr>
              <a:t> [0. 1. 1. 0. 0. 1. 0.]], shape=(2, 7), </a:t>
            </a:r>
            <a:r>
              <a:rPr lang="en-US" altLang="zh-TW" sz="1200" err="1">
                <a:solidFill>
                  <a:srgbClr val="212121"/>
                </a:solidFill>
                <a:latin typeface="標楷體" panose="03000509000000000000" pitchFamily="65" charset="-120"/>
                <a:ea typeface="標楷體" panose="03000509000000000000" pitchFamily="65" charset="-120"/>
              </a:rPr>
              <a:t>dtype</a:t>
            </a:r>
            <a:r>
              <a:rPr lang="en-US" altLang="zh-TW" sz="1200">
                <a:solidFill>
                  <a:srgbClr val="212121"/>
                </a:solidFill>
                <a:latin typeface="標楷體" panose="03000509000000000000" pitchFamily="65" charset="-120"/>
                <a:ea typeface="標楷體" panose="03000509000000000000" pitchFamily="65" charset="-120"/>
              </a:rPr>
              <a:t>=float32)</a:t>
            </a:r>
            <a:endParaRPr lang="zh-TW" altLang="en-US" sz="1200">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C0902965-B636-A21F-6FE0-558EBC428EAC}"/>
              </a:ext>
            </a:extLst>
          </p:cNvPr>
          <p:cNvSpPr>
            <a:spLocks noGrp="1"/>
          </p:cNvSpPr>
          <p:nvPr>
            <p:ph type="sldNum" sz="quarter" idx="12"/>
          </p:nvPr>
        </p:nvSpPr>
        <p:spPr/>
        <p:txBody>
          <a:bodyPr/>
          <a:lstStyle/>
          <a:p>
            <a:fld id="{FCF3ABE6-1E2C-49E4-947A-D3493A2513D2}" type="slidenum">
              <a:rPr lang="zh-TW" altLang="en-US" smtClean="0"/>
              <a:t>6</a:t>
            </a:fld>
            <a:endParaRPr lang="zh-TW" altLang="en-US"/>
          </a:p>
        </p:txBody>
      </p:sp>
      <p:sp>
        <p:nvSpPr>
          <p:cNvPr id="6" name="文字方塊 5">
            <a:extLst>
              <a:ext uri="{FF2B5EF4-FFF2-40B4-BE49-F238E27FC236}">
                <a16:creationId xmlns:a16="http://schemas.microsoft.com/office/drawing/2014/main" id="{F3E5DB87-67AE-BE84-E328-9208BF32D04C}"/>
              </a:ext>
            </a:extLst>
          </p:cNvPr>
          <p:cNvSpPr txBox="1"/>
          <p:nvPr/>
        </p:nvSpPr>
        <p:spPr>
          <a:xfrm>
            <a:off x="3396000" y="632621"/>
            <a:ext cx="5400000" cy="307777"/>
          </a:xfrm>
          <a:prstGeom prst="rect">
            <a:avLst/>
          </a:prstGeom>
          <a:noFill/>
        </p:spPr>
        <p:txBody>
          <a:bodyPr wrap="square" anchor="ctr">
            <a:spAutoFit/>
          </a:bodyPr>
          <a:lstStyle/>
          <a:p>
            <a:pPr algn="ctr"/>
            <a:r>
              <a:rPr lang="en-US" altLang="zh-TW" sz="1400" b="1">
                <a:latin typeface="標楷體" panose="03000509000000000000" pitchFamily="65" charset="-120"/>
                <a:ea typeface="標楷體" panose="03000509000000000000" pitchFamily="65" charset="-120"/>
              </a:rPr>
              <a:t>Example</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15" name="文字方塊 14">
            <a:extLst>
              <a:ext uri="{FF2B5EF4-FFF2-40B4-BE49-F238E27FC236}">
                <a16:creationId xmlns:a16="http://schemas.microsoft.com/office/drawing/2014/main" id="{4B87D91A-80B9-7D09-452A-5085904373DC}"/>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multi_hot  &amp; 1_grams</a:t>
            </a:r>
            <a:endParaRPr lang="zh-TW" altLang="en-US" b="1">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253354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E8544E2-E845-90BC-D576-4AB7C013B1EA}"/>
              </a:ext>
            </a:extLst>
          </p:cNvPr>
          <p:cNvSpPr>
            <a:spLocks noGrp="1"/>
          </p:cNvSpPr>
          <p:nvPr>
            <p:ph type="sldNum" sz="quarter" idx="12"/>
          </p:nvPr>
        </p:nvSpPr>
        <p:spPr/>
        <p:txBody>
          <a:bodyPr/>
          <a:lstStyle/>
          <a:p>
            <a:fld id="{FCF3ABE6-1E2C-49E4-947A-D3493A2513D2}" type="slidenum">
              <a:rPr lang="zh-TW" altLang="en-US" smtClean="0"/>
              <a:t>7</a:t>
            </a:fld>
            <a:endParaRPr lang="zh-TW" altLang="en-US"/>
          </a:p>
        </p:txBody>
      </p:sp>
      <p:sp>
        <p:nvSpPr>
          <p:cNvPr id="6" name="文字方塊 5">
            <a:extLst>
              <a:ext uri="{FF2B5EF4-FFF2-40B4-BE49-F238E27FC236}">
                <a16:creationId xmlns:a16="http://schemas.microsoft.com/office/drawing/2014/main" id="{E66B989C-6578-77DE-EE7E-B22EAF873FA9}"/>
              </a:ext>
            </a:extLst>
          </p:cNvPr>
          <p:cNvSpPr txBox="1"/>
          <p:nvPr/>
        </p:nvSpPr>
        <p:spPr>
          <a:xfrm>
            <a:off x="686877" y="392267"/>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使用</a:t>
            </a:r>
            <a:r>
              <a:rPr lang="en-US" altLang="zh-TW" sz="1400" b="1">
                <a:latin typeface="標楷體" panose="03000509000000000000" pitchFamily="65" charset="-120"/>
                <a:ea typeface="標楷體" panose="03000509000000000000" pitchFamily="65" charset="-120"/>
              </a:rPr>
              <a:t>TextVectorization</a:t>
            </a:r>
            <a:r>
              <a:rPr lang="zh-TW" altLang="en-US" sz="1400" b="1">
                <a:latin typeface="標楷體" panose="03000509000000000000" pitchFamily="65" charset="-120"/>
                <a:ea typeface="標楷體" panose="03000509000000000000" pitchFamily="65" charset="-120"/>
              </a:rPr>
              <a:t>層預先處理資料集</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8A20D44A-FE45-CA58-7960-D1EC207565D4}"/>
              </a:ext>
            </a:extLst>
          </p:cNvPr>
          <p:cNvSpPr txBox="1"/>
          <p:nvPr/>
        </p:nvSpPr>
        <p:spPr>
          <a:xfrm>
            <a:off x="6637557" y="699847"/>
            <a:ext cx="5291882" cy="646331"/>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限制使用</a:t>
            </a:r>
            <a:r>
              <a:rPr lang="en-US" altLang="zh-TW" sz="1200">
                <a:solidFill>
                  <a:schemeClr val="accent1">
                    <a:lumMod val="75000"/>
                  </a:schemeClr>
                </a:solidFill>
                <a:latin typeface="標楷體" panose="03000509000000000000" pitchFamily="65" charset="-120"/>
                <a:ea typeface="標楷體" panose="03000509000000000000" pitchFamily="65" charset="-120"/>
              </a:rPr>
              <a:t>20000</a:t>
            </a:r>
            <a:r>
              <a:rPr lang="zh-TW" altLang="en-US" sz="1200">
                <a:solidFill>
                  <a:schemeClr val="accent1">
                    <a:lumMod val="75000"/>
                  </a:schemeClr>
                </a:solidFill>
                <a:latin typeface="標楷體" panose="03000509000000000000" pitchFamily="65" charset="-120"/>
                <a:ea typeface="標楷體" panose="03000509000000000000" pitchFamily="65" charset="-120"/>
              </a:rPr>
              <a:t>個最常出現的單字。若未指定則預設會為訓練資料中的每個單字建立索引，但這樣可能會多出幾萬個只出現一兩次的詞彙，而這些詞彙通常沒有乘載什麼有用的資訊。一般來說</a:t>
            </a:r>
            <a:r>
              <a:rPr lang="en-US" altLang="zh-TW" sz="1200">
                <a:solidFill>
                  <a:schemeClr val="accent1">
                    <a:lumMod val="75000"/>
                  </a:schemeClr>
                </a:solidFill>
                <a:latin typeface="標楷體" panose="03000509000000000000" pitchFamily="65" charset="-120"/>
                <a:ea typeface="標楷體" panose="03000509000000000000" pitchFamily="65" charset="-120"/>
              </a:rPr>
              <a:t>20000</a:t>
            </a:r>
            <a:r>
              <a:rPr lang="zh-TW" altLang="en-US" sz="1200">
                <a:solidFill>
                  <a:schemeClr val="accent1">
                    <a:lumMod val="75000"/>
                  </a:schemeClr>
                </a:solidFill>
                <a:latin typeface="標楷體" panose="03000509000000000000" pitchFamily="65" charset="-120"/>
                <a:ea typeface="標楷體" panose="03000509000000000000" pitchFamily="65" charset="-120"/>
              </a:rPr>
              <a:t>是做文字分類時的合理詞彙量</a:t>
            </a:r>
          </a:p>
        </p:txBody>
      </p:sp>
      <p:sp>
        <p:nvSpPr>
          <p:cNvPr id="11" name="文字方塊 10">
            <a:extLst>
              <a:ext uri="{FF2B5EF4-FFF2-40B4-BE49-F238E27FC236}">
                <a16:creationId xmlns:a16="http://schemas.microsoft.com/office/drawing/2014/main" id="{B03043DA-65A9-E8CD-64DE-CFB58109A0BD}"/>
              </a:ext>
            </a:extLst>
          </p:cNvPr>
          <p:cNvSpPr txBox="1"/>
          <p:nvPr/>
        </p:nvSpPr>
        <p:spPr>
          <a:xfrm>
            <a:off x="6637557" y="1405816"/>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將輸出</a:t>
            </a:r>
            <a:r>
              <a:rPr lang="en-US" altLang="zh-TW" sz="1200">
                <a:solidFill>
                  <a:schemeClr val="accent1">
                    <a:lumMod val="75000"/>
                  </a:schemeClr>
                </a:solidFill>
                <a:latin typeface="標楷體" panose="03000509000000000000" pitchFamily="65" charset="-120"/>
                <a:ea typeface="標楷體" panose="03000509000000000000" pitchFamily="65" charset="-120"/>
              </a:rPr>
              <a:t>token</a:t>
            </a:r>
            <a:r>
              <a:rPr lang="zh-TW" altLang="en-US" sz="1200">
                <a:solidFill>
                  <a:schemeClr val="accent1">
                    <a:lumMod val="75000"/>
                  </a:schemeClr>
                </a:solidFill>
                <a:latin typeface="標楷體" panose="03000509000000000000" pitchFamily="65" charset="-120"/>
                <a:ea typeface="標楷體" panose="03000509000000000000" pitchFamily="65" charset="-120"/>
              </a:rPr>
              <a:t>編碼成</a:t>
            </a:r>
            <a:r>
              <a:rPr lang="en-US" altLang="zh-TW" sz="1200">
                <a:solidFill>
                  <a:schemeClr val="accent1">
                    <a:lumMod val="75000"/>
                  </a:schemeClr>
                </a:solidFill>
                <a:latin typeface="標楷體" panose="03000509000000000000" pitchFamily="65" charset="-120"/>
                <a:ea typeface="標楷體" panose="03000509000000000000" pitchFamily="65" charset="-120"/>
              </a:rPr>
              <a:t>multi-hot</a:t>
            </a:r>
            <a:r>
              <a:rPr lang="zh-TW" altLang="en-US" sz="1200">
                <a:solidFill>
                  <a:schemeClr val="accent1">
                    <a:lumMod val="75000"/>
                  </a:schemeClr>
                </a:solidFill>
                <a:latin typeface="標楷體" panose="03000509000000000000" pitchFamily="65" charset="-120"/>
                <a:ea typeface="標楷體" panose="03000509000000000000" pitchFamily="65" charset="-120"/>
              </a:rPr>
              <a:t>二元向量</a:t>
            </a:r>
          </a:p>
        </p:txBody>
      </p:sp>
      <p:sp>
        <p:nvSpPr>
          <p:cNvPr id="13" name="文字方塊 12">
            <a:extLst>
              <a:ext uri="{FF2B5EF4-FFF2-40B4-BE49-F238E27FC236}">
                <a16:creationId xmlns:a16="http://schemas.microsoft.com/office/drawing/2014/main" id="{956FB7B0-0735-FD90-95C8-FA054A112BA1}"/>
              </a:ext>
            </a:extLst>
          </p:cNvPr>
          <p:cNvSpPr txBox="1"/>
          <p:nvPr/>
        </p:nvSpPr>
        <p:spPr>
          <a:xfrm>
            <a:off x="6637557" y="1698712"/>
            <a:ext cx="5291882" cy="461665"/>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準備一個只產生原始文字輸入的資料集</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沒有標籤</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，為了將文字傳入</a:t>
            </a:r>
            <a:r>
              <a:rPr lang="en-US" altLang="zh-TW" sz="1200" err="1">
                <a:solidFill>
                  <a:schemeClr val="accent1">
                    <a:lumMod val="75000"/>
                  </a:schemeClr>
                </a:solidFill>
                <a:latin typeface="標楷體" panose="03000509000000000000" pitchFamily="65" charset="-120"/>
                <a:ea typeface="標楷體" panose="03000509000000000000" pitchFamily="65" charset="-120"/>
              </a:rPr>
              <a:t>TextVectorization</a:t>
            </a:r>
            <a:r>
              <a:rPr lang="zh-TW" altLang="en-US" sz="1200">
                <a:solidFill>
                  <a:schemeClr val="accent1">
                    <a:lumMod val="75000"/>
                  </a:schemeClr>
                </a:solidFill>
                <a:latin typeface="標楷體" panose="03000509000000000000" pitchFamily="65" charset="-120"/>
                <a:ea typeface="標楷體" panose="03000509000000000000" pitchFamily="65" charset="-120"/>
              </a:rPr>
              <a:t>以產生詞彙表</a:t>
            </a:r>
            <a:endParaRPr lang="zh-TW" altLang="en-US" sz="1200">
              <a:solidFill>
                <a:schemeClr val="accent1">
                  <a:lumMod val="75000"/>
                </a:schemeClr>
              </a:solidFill>
            </a:endParaRPr>
          </a:p>
        </p:txBody>
      </p:sp>
      <p:sp>
        <p:nvSpPr>
          <p:cNvPr id="15" name="文字方塊 14">
            <a:extLst>
              <a:ext uri="{FF2B5EF4-FFF2-40B4-BE49-F238E27FC236}">
                <a16:creationId xmlns:a16="http://schemas.microsoft.com/office/drawing/2014/main" id="{AA126063-2747-E4AE-F917-3D77AD050933}"/>
              </a:ext>
            </a:extLst>
          </p:cNvPr>
          <p:cNvSpPr txBox="1"/>
          <p:nvPr/>
        </p:nvSpPr>
        <p:spPr>
          <a:xfrm>
            <a:off x="6637557" y="2226264"/>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使用</a:t>
            </a:r>
            <a:r>
              <a:rPr lang="en-US" altLang="zh-TW" sz="1200">
                <a:solidFill>
                  <a:schemeClr val="accent1">
                    <a:lumMod val="75000"/>
                  </a:schemeClr>
                </a:solidFill>
                <a:latin typeface="標楷體" panose="03000509000000000000" pitchFamily="65" charset="-120"/>
                <a:ea typeface="標楷體" panose="03000509000000000000" pitchFamily="65" charset="-120"/>
              </a:rPr>
              <a:t>"adapt"</a:t>
            </a:r>
            <a:r>
              <a:rPr lang="zh-TW" altLang="en-US" sz="1200">
                <a:solidFill>
                  <a:schemeClr val="accent1">
                    <a:lumMod val="75000"/>
                  </a:schemeClr>
                </a:solidFill>
                <a:latin typeface="標楷體" panose="03000509000000000000" pitchFamily="65" charset="-120"/>
                <a:ea typeface="標楷體" panose="03000509000000000000" pitchFamily="65" charset="-120"/>
              </a:rPr>
              <a:t>指令並以</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en-US" altLang="zh-TW" sz="1200" err="1">
                <a:solidFill>
                  <a:schemeClr val="accent1">
                    <a:lumMod val="75000"/>
                  </a:schemeClr>
                </a:solidFill>
                <a:latin typeface="標楷體" panose="03000509000000000000" pitchFamily="65" charset="-120"/>
                <a:ea typeface="標楷體" panose="03000509000000000000" pitchFamily="65" charset="-120"/>
              </a:rPr>
              <a:t>text_only_train_ds</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來建立索引</a:t>
            </a:r>
          </a:p>
        </p:txBody>
      </p:sp>
      <p:sp>
        <p:nvSpPr>
          <p:cNvPr id="17" name="文字方塊 16">
            <a:extLst>
              <a:ext uri="{FF2B5EF4-FFF2-40B4-BE49-F238E27FC236}">
                <a16:creationId xmlns:a16="http://schemas.microsoft.com/office/drawing/2014/main" id="{0E4321FC-E333-8C82-E039-5A98652BBF43}"/>
              </a:ext>
            </a:extLst>
          </p:cNvPr>
          <p:cNvSpPr txBox="1"/>
          <p:nvPr/>
        </p:nvSpPr>
        <p:spPr>
          <a:xfrm>
            <a:off x="6637557" y="2881543"/>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對文字資料進行預先處理</a:t>
            </a:r>
          </a:p>
        </p:txBody>
      </p:sp>
      <p:sp>
        <p:nvSpPr>
          <p:cNvPr id="19" name="文字方塊 18">
            <a:extLst>
              <a:ext uri="{FF2B5EF4-FFF2-40B4-BE49-F238E27FC236}">
                <a16:creationId xmlns:a16="http://schemas.microsoft.com/office/drawing/2014/main" id="{425A2DFB-522C-4412-BB7F-D21F72350235}"/>
              </a:ext>
            </a:extLst>
          </p:cNvPr>
          <p:cNvSpPr txBox="1"/>
          <p:nvPr/>
        </p:nvSpPr>
        <p:spPr>
          <a:xfrm>
            <a:off x="6637557" y="2564663"/>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明確指定</a:t>
            </a:r>
            <a:r>
              <a:rPr lang="en-US" altLang="zh-TW" sz="1200" err="1">
                <a:solidFill>
                  <a:schemeClr val="accent1">
                    <a:lumMod val="75000"/>
                  </a:schemeClr>
                </a:solidFill>
                <a:latin typeface="標楷體" panose="03000509000000000000" pitchFamily="65" charset="-120"/>
                <a:ea typeface="標楷體" panose="03000509000000000000" pitchFamily="65" charset="-120"/>
              </a:rPr>
              <a:t>num_parallel_calls</a:t>
            </a:r>
            <a:r>
              <a:rPr lang="zh-TW" altLang="en-US" sz="1200">
                <a:solidFill>
                  <a:schemeClr val="accent1">
                    <a:lumMod val="75000"/>
                  </a:schemeClr>
                </a:solidFill>
                <a:latin typeface="標楷體" panose="03000509000000000000" pitchFamily="65" charset="-120"/>
                <a:ea typeface="標楷體" panose="03000509000000000000" pitchFamily="65" charset="-120"/>
              </a:rPr>
              <a:t>值來使用多個</a:t>
            </a:r>
            <a:r>
              <a:rPr lang="en-US" altLang="zh-TW" sz="1200">
                <a:solidFill>
                  <a:schemeClr val="accent1">
                    <a:lumMod val="75000"/>
                  </a:schemeClr>
                </a:solidFill>
                <a:latin typeface="標楷體" panose="03000509000000000000" pitchFamily="65" charset="-120"/>
                <a:ea typeface="標楷體" panose="03000509000000000000" pitchFamily="65" charset="-120"/>
              </a:rPr>
              <a:t>CPU</a:t>
            </a:r>
            <a:r>
              <a:rPr lang="zh-TW" altLang="en-US" sz="1200">
                <a:solidFill>
                  <a:schemeClr val="accent1">
                    <a:lumMod val="75000"/>
                  </a:schemeClr>
                </a:solidFill>
                <a:latin typeface="標楷體" panose="03000509000000000000" pitchFamily="65" charset="-120"/>
                <a:ea typeface="標楷體" panose="03000509000000000000" pitchFamily="65" charset="-120"/>
              </a:rPr>
              <a:t>核心</a:t>
            </a:r>
          </a:p>
        </p:txBody>
      </p:sp>
      <p:cxnSp>
        <p:nvCxnSpPr>
          <p:cNvPr id="7" name="接點: 肘形 6">
            <a:extLst>
              <a:ext uri="{FF2B5EF4-FFF2-40B4-BE49-F238E27FC236}">
                <a16:creationId xmlns:a16="http://schemas.microsoft.com/office/drawing/2014/main" id="{C408AA39-CC29-29E3-060E-683C6CB830A8}"/>
              </a:ext>
            </a:extLst>
          </p:cNvPr>
          <p:cNvCxnSpPr>
            <a:cxnSpLocks/>
            <a:endCxn id="9" idx="1"/>
          </p:cNvCxnSpPr>
          <p:nvPr/>
        </p:nvCxnSpPr>
        <p:spPr>
          <a:xfrm flipV="1">
            <a:off x="2445488" y="1023013"/>
            <a:ext cx="4192069" cy="380703"/>
          </a:xfrm>
          <a:prstGeom prst="bentConnector3">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C6FDC75F-2BA7-98EF-F224-BAC83F7EED88}"/>
              </a:ext>
            </a:extLst>
          </p:cNvPr>
          <p:cNvCxnSpPr>
            <a:cxnSpLocks/>
            <a:endCxn id="13" idx="1"/>
          </p:cNvCxnSpPr>
          <p:nvPr/>
        </p:nvCxnSpPr>
        <p:spPr>
          <a:xfrm>
            <a:off x="4527346" y="1929545"/>
            <a:ext cx="2110211"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右大括弧 35">
            <a:extLst>
              <a:ext uri="{FF2B5EF4-FFF2-40B4-BE49-F238E27FC236}">
                <a16:creationId xmlns:a16="http://schemas.microsoft.com/office/drawing/2014/main" id="{9D200A47-4931-2219-327A-1428384F1C32}"/>
              </a:ext>
            </a:extLst>
          </p:cNvPr>
          <p:cNvSpPr/>
          <p:nvPr/>
        </p:nvSpPr>
        <p:spPr>
          <a:xfrm>
            <a:off x="4176511" y="2445588"/>
            <a:ext cx="404037" cy="15924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C5BBAC70-A3CB-EF54-42A2-8A5209DA4BBD}"/>
              </a:ext>
            </a:extLst>
          </p:cNvPr>
          <p:cNvPicPr>
            <a:picLocks noChangeAspect="1"/>
          </p:cNvPicPr>
          <p:nvPr/>
        </p:nvPicPr>
        <p:blipFill>
          <a:blip r:embed="rId2"/>
          <a:stretch>
            <a:fillRect/>
          </a:stretch>
        </p:blipFill>
        <p:spPr>
          <a:xfrm>
            <a:off x="247156" y="706935"/>
            <a:ext cx="339321" cy="133229"/>
          </a:xfrm>
          <a:prstGeom prst="rect">
            <a:avLst/>
          </a:prstGeom>
          <a:noFill/>
        </p:spPr>
      </p:pic>
      <p:cxnSp>
        <p:nvCxnSpPr>
          <p:cNvPr id="12" name="接點: 肘形 11">
            <a:extLst>
              <a:ext uri="{FF2B5EF4-FFF2-40B4-BE49-F238E27FC236}">
                <a16:creationId xmlns:a16="http://schemas.microsoft.com/office/drawing/2014/main" id="{101CAC15-47AC-E255-4542-1BE4FEAC99DF}"/>
              </a:ext>
            </a:extLst>
          </p:cNvPr>
          <p:cNvCxnSpPr>
            <a:cxnSpLocks/>
            <a:endCxn id="15" idx="1"/>
          </p:cNvCxnSpPr>
          <p:nvPr/>
        </p:nvCxnSpPr>
        <p:spPr>
          <a:xfrm>
            <a:off x="4176511" y="2129851"/>
            <a:ext cx="2461046" cy="234913"/>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F17CAED7-1526-E984-1910-B55ECA1B0893}"/>
              </a:ext>
            </a:extLst>
          </p:cNvPr>
          <p:cNvSpPr txBox="1"/>
          <p:nvPr/>
        </p:nvSpPr>
        <p:spPr>
          <a:xfrm>
            <a:off x="686878" y="699847"/>
            <a:ext cx="5409122" cy="341632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tensorflow.keras.layers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TextVectorization</a:t>
            </a:r>
          </a:p>
          <a:p>
            <a:r>
              <a:rPr lang="en-US" altLang="zh-TW" sz="1200" b="0">
                <a:solidFill>
                  <a:srgbClr val="000000"/>
                </a:solidFill>
                <a:effectLst/>
                <a:latin typeface="標楷體" panose="03000509000000000000" pitchFamily="65" charset="-120"/>
                <a:ea typeface="標楷體" panose="03000509000000000000" pitchFamily="65" charset="-120"/>
              </a:rPr>
              <a:t>text_vectorization = TextVectorization(</a:t>
            </a:r>
          </a:p>
          <a:p>
            <a:r>
              <a:rPr lang="en-US" altLang="zh-TW" sz="1200" b="0">
                <a:solidFill>
                  <a:srgbClr val="000000"/>
                </a:solidFill>
                <a:effectLst/>
                <a:latin typeface="標楷體" panose="03000509000000000000" pitchFamily="65" charset="-120"/>
                <a:ea typeface="標楷體" panose="03000509000000000000" pitchFamily="65" charset="-120"/>
              </a:rPr>
              <a:t>    ngrams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max_tokens=</a:t>
            </a:r>
            <a:r>
              <a:rPr lang="en-US" altLang="zh-TW" sz="1200" b="0">
                <a:solidFill>
                  <a:srgbClr val="116644"/>
                </a:solidFill>
                <a:effectLst/>
                <a:latin typeface="標楷體" panose="03000509000000000000" pitchFamily="65" charset="-120"/>
                <a:ea typeface="標楷體" panose="03000509000000000000" pitchFamily="65" charset="-120"/>
              </a:rPr>
              <a:t>20000</a:t>
            </a:r>
            <a:r>
              <a:rPr lang="en-US" altLang="zh-TW" sz="1200" b="0">
                <a:solidFill>
                  <a:srgbClr val="000000"/>
                </a:solidFill>
                <a:effectLst/>
                <a:latin typeface="標楷體" panose="03000509000000000000" pitchFamily="65" charset="-120"/>
                <a:ea typeface="標楷體" panose="03000509000000000000" pitchFamily="65" charset="-120"/>
              </a:rPr>
              <a:t>,</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output_mode=</a:t>
            </a:r>
            <a:r>
              <a:rPr lang="en-US" altLang="zh-TW" sz="1200" b="0">
                <a:solidFill>
                  <a:srgbClr val="A31515"/>
                </a:solidFill>
                <a:effectLst/>
                <a:latin typeface="標楷體" panose="03000509000000000000" pitchFamily="65" charset="-120"/>
                <a:ea typeface="標楷體" panose="03000509000000000000" pitchFamily="65" charset="-120"/>
              </a:rPr>
              <a:t>"multi_hot"</a:t>
            </a:r>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text_only_train_ds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x)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text_vectorization.adapt(text_only_train_ds)</a:t>
            </a:r>
          </a:p>
          <a:p>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multi_hot_1grams_train_ds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multi_hot_1grams_val_ds = val_ds.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multi_hot_1grams_test_ds = test_ds.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39" name="文字方塊 38">
            <a:extLst>
              <a:ext uri="{FF2B5EF4-FFF2-40B4-BE49-F238E27FC236}">
                <a16:creationId xmlns:a16="http://schemas.microsoft.com/office/drawing/2014/main" id="{B45187A4-595C-E3F1-94FD-FB276888A7B3}"/>
              </a:ext>
            </a:extLst>
          </p:cNvPr>
          <p:cNvSpPr txBox="1"/>
          <p:nvPr/>
        </p:nvSpPr>
        <p:spPr>
          <a:xfrm>
            <a:off x="6637557" y="3585006"/>
            <a:ext cx="5291882"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keras</a:t>
            </a:r>
          </a:p>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get_model</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max_tokens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20000</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hidden_dim</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16</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inputs = keras.Input(shape=(max_tokens,))</a:t>
            </a:r>
          </a:p>
          <a:p>
            <a:r>
              <a:rPr lang="en-US" altLang="zh-TW" sz="1200" b="0">
                <a:solidFill>
                  <a:srgbClr val="000000"/>
                </a:solidFill>
                <a:effectLst/>
                <a:latin typeface="標楷體" panose="03000509000000000000" pitchFamily="65" charset="-120"/>
                <a:ea typeface="標楷體" panose="03000509000000000000" pitchFamily="65" charset="-120"/>
              </a:rPr>
              <a:t>    x = layers.Dense(hidden_dim, activation=</a:t>
            </a:r>
            <a:r>
              <a:rPr lang="en-US" altLang="zh-TW" sz="1200" b="0">
                <a:solidFill>
                  <a:srgbClr val="A31515"/>
                </a:solidFill>
                <a:effectLst/>
                <a:latin typeface="標楷體" panose="03000509000000000000" pitchFamily="65" charset="-120"/>
                <a:ea typeface="標楷體" panose="03000509000000000000" pitchFamily="65" charset="-120"/>
              </a:rPr>
              <a:t>"relu"</a:t>
            </a:r>
            <a:r>
              <a:rPr lang="en-US" altLang="zh-TW" sz="1200" b="0">
                <a:solidFill>
                  <a:srgbClr val="000000"/>
                </a:solidFill>
                <a:effectLst/>
                <a:latin typeface="標楷體" panose="03000509000000000000" pitchFamily="65" charset="-120"/>
                <a:ea typeface="標楷體" panose="03000509000000000000" pitchFamily="65" charset="-120"/>
              </a:rPr>
              <a:t>)(inputs)</a:t>
            </a:r>
          </a:p>
          <a:p>
            <a:r>
              <a:rPr lang="en-US" altLang="zh-TW" sz="1200" b="0">
                <a:solidFill>
                  <a:srgbClr val="000000"/>
                </a:solidFill>
                <a:effectLst/>
                <a:latin typeface="標楷體" panose="03000509000000000000" pitchFamily="65" charset="-120"/>
                <a:ea typeface="標楷體" panose="03000509000000000000" pitchFamily="65" charset="-120"/>
              </a:rPr>
              <a:t>    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    outputs = layers.Dense(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activation=</a:t>
            </a:r>
            <a:r>
              <a:rPr lang="en-US" altLang="zh-TW" sz="1200" b="0">
                <a:solidFill>
                  <a:srgbClr val="A31515"/>
                </a:solidFill>
                <a:effectLst/>
                <a:latin typeface="標楷體" panose="03000509000000000000" pitchFamily="65" charset="-120"/>
                <a:ea typeface="標楷體" panose="03000509000000000000" pitchFamily="65" charset="-120"/>
              </a:rPr>
              <a:t>"sigmoid"</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    model = keras.Model(inputs, outputs)</a:t>
            </a:r>
          </a:p>
          <a:p>
            <a:r>
              <a:rPr lang="en-US" altLang="zh-TW" sz="1200" b="0">
                <a:solidFill>
                  <a:srgbClr val="000000"/>
                </a:solidFill>
                <a:effectLst/>
                <a:latin typeface="標楷體" panose="03000509000000000000" pitchFamily="65" charset="-120"/>
                <a:ea typeface="標楷體" panose="03000509000000000000" pitchFamily="65" charset="-120"/>
              </a:rPr>
              <a:t>    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"binary_crossentropy"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model</a:t>
            </a:r>
          </a:p>
        </p:txBody>
      </p:sp>
      <p:cxnSp>
        <p:nvCxnSpPr>
          <p:cNvPr id="46" name="接點: 肘形 45">
            <a:extLst>
              <a:ext uri="{FF2B5EF4-FFF2-40B4-BE49-F238E27FC236}">
                <a16:creationId xmlns:a16="http://schemas.microsoft.com/office/drawing/2014/main" id="{52915B32-1DAB-C435-FA57-EED7C19749AB}"/>
              </a:ext>
            </a:extLst>
          </p:cNvPr>
          <p:cNvCxnSpPr>
            <a:cxnSpLocks/>
            <a:endCxn id="19" idx="1"/>
          </p:cNvCxnSpPr>
          <p:nvPr/>
        </p:nvCxnSpPr>
        <p:spPr>
          <a:xfrm flipV="1">
            <a:off x="2743200" y="2703163"/>
            <a:ext cx="3894357" cy="138499"/>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200FAC6C-6F49-6600-1CCA-F3551C897778}"/>
              </a:ext>
            </a:extLst>
          </p:cNvPr>
          <p:cNvCxnSpPr>
            <a:cxnSpLocks/>
            <a:endCxn id="17" idx="1"/>
          </p:cNvCxnSpPr>
          <p:nvPr/>
        </p:nvCxnSpPr>
        <p:spPr>
          <a:xfrm flipV="1">
            <a:off x="4580548" y="3020043"/>
            <a:ext cx="2057009" cy="221745"/>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B148BC8-7C62-E141-4472-88D769ADCD6C}"/>
              </a:ext>
            </a:extLst>
          </p:cNvPr>
          <p:cNvSpPr txBox="1"/>
          <p:nvPr/>
        </p:nvSpPr>
        <p:spPr>
          <a:xfrm>
            <a:off x="6637557" y="6125517"/>
            <a:ext cx="5291882" cy="461665"/>
          </a:xfrm>
          <a:prstGeom prst="rect">
            <a:avLst/>
          </a:prstGeom>
          <a:noFill/>
          <a:ln>
            <a:solidFill>
              <a:srgbClr val="0070C0"/>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model = get_model()</a:t>
            </a:r>
          </a:p>
          <a:p>
            <a:r>
              <a:rPr lang="en-US" altLang="zh-TW" sz="1200" b="0">
                <a:solidFill>
                  <a:srgbClr val="000000"/>
                </a:solidFill>
                <a:effectLst/>
                <a:latin typeface="標楷體" panose="03000509000000000000" pitchFamily="65" charset="-120"/>
                <a:ea typeface="標楷體" panose="03000509000000000000" pitchFamily="65" charset="-120"/>
              </a:rPr>
              <a:t>model.summary()</a:t>
            </a:r>
          </a:p>
        </p:txBody>
      </p:sp>
      <p:cxnSp>
        <p:nvCxnSpPr>
          <p:cNvPr id="26" name="直線單箭頭接點 25">
            <a:extLst>
              <a:ext uri="{FF2B5EF4-FFF2-40B4-BE49-F238E27FC236}">
                <a16:creationId xmlns:a16="http://schemas.microsoft.com/office/drawing/2014/main" id="{3737FA5F-4910-0363-2C1A-82D974DB6F35}"/>
              </a:ext>
            </a:extLst>
          </p:cNvPr>
          <p:cNvCxnSpPr>
            <a:cxnSpLocks/>
            <a:endCxn id="11" idx="1"/>
          </p:cNvCxnSpPr>
          <p:nvPr/>
        </p:nvCxnSpPr>
        <p:spPr>
          <a:xfrm>
            <a:off x="3019647" y="1544316"/>
            <a:ext cx="3617910"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044F86C1-CC6D-F164-0FBC-C3A6B6B58E03}"/>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multi_hot  &amp; 1_grams</a:t>
            </a:r>
            <a:endParaRPr lang="zh-TW" altLang="en-US" b="1">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BD7118D-460E-38AE-6995-C9186EDE17A6}"/>
              </a:ext>
            </a:extLst>
          </p:cNvPr>
          <p:cNvSpPr txBox="1"/>
          <p:nvPr/>
        </p:nvSpPr>
        <p:spPr>
          <a:xfrm>
            <a:off x="6637557" y="3278407"/>
            <a:ext cx="529188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建立模型並設定</a:t>
            </a:r>
            <a:r>
              <a:rPr lang="en-US" altLang="zh-TW" sz="1400" b="1">
                <a:latin typeface="標楷體" panose="03000509000000000000" pitchFamily="65" charset="-120"/>
                <a:ea typeface="標楷體" panose="03000509000000000000" pitchFamily="65" charset="-120"/>
              </a:rPr>
              <a:t>compile</a:t>
            </a:r>
            <a:endParaRPr lang="zh-TW" altLang="en-US" sz="1400"/>
          </a:p>
        </p:txBody>
      </p:sp>
    </p:spTree>
    <p:extLst>
      <p:ext uri="{BB962C8B-B14F-4D97-AF65-F5344CB8AC3E}">
        <p14:creationId xmlns:p14="http://schemas.microsoft.com/office/powerpoint/2010/main" val="1828409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0BBDDA2C-ACB2-11C6-5FA7-7D421C1B9117}"/>
              </a:ext>
            </a:extLst>
          </p:cNvPr>
          <p:cNvSpPr txBox="1"/>
          <p:nvPr/>
        </p:nvSpPr>
        <p:spPr>
          <a:xfrm>
            <a:off x="795236" y="628425"/>
            <a:ext cx="5400000"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keras</a:t>
            </a:r>
          </a:p>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get_model</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max_tokens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20000</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hidden_dim</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16</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inputs = keras.Input(shape=(max_tokens,))</a:t>
            </a:r>
          </a:p>
          <a:p>
            <a:r>
              <a:rPr lang="en-US" altLang="zh-TW" sz="1200" b="0">
                <a:solidFill>
                  <a:srgbClr val="000000"/>
                </a:solidFill>
                <a:effectLst/>
                <a:latin typeface="標楷體" panose="03000509000000000000" pitchFamily="65" charset="-120"/>
                <a:ea typeface="標楷體" panose="03000509000000000000" pitchFamily="65" charset="-120"/>
              </a:rPr>
              <a:t>    x = layers.Dense(hidden_dim, activation=</a:t>
            </a:r>
            <a:r>
              <a:rPr lang="en-US" altLang="zh-TW" sz="1200" b="0">
                <a:solidFill>
                  <a:srgbClr val="A31515"/>
                </a:solidFill>
                <a:effectLst/>
                <a:latin typeface="標楷體" panose="03000509000000000000" pitchFamily="65" charset="-120"/>
                <a:ea typeface="標楷體" panose="03000509000000000000" pitchFamily="65" charset="-120"/>
              </a:rPr>
              <a:t>"relu"</a:t>
            </a:r>
            <a:r>
              <a:rPr lang="en-US" altLang="zh-TW" sz="1200" b="0">
                <a:solidFill>
                  <a:srgbClr val="000000"/>
                </a:solidFill>
                <a:effectLst/>
                <a:latin typeface="標楷體" panose="03000509000000000000" pitchFamily="65" charset="-120"/>
                <a:ea typeface="標楷體" panose="03000509000000000000" pitchFamily="65" charset="-120"/>
              </a:rPr>
              <a:t>)(inputs)</a:t>
            </a:r>
          </a:p>
          <a:p>
            <a:r>
              <a:rPr lang="en-US" altLang="zh-TW" sz="1200" b="0">
                <a:solidFill>
                  <a:srgbClr val="000000"/>
                </a:solidFill>
                <a:effectLst/>
                <a:latin typeface="標楷體" panose="03000509000000000000" pitchFamily="65" charset="-120"/>
                <a:ea typeface="標楷體" panose="03000509000000000000" pitchFamily="65" charset="-120"/>
              </a:rPr>
              <a:t>    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    outputs = layers.Dense(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activation=</a:t>
            </a:r>
            <a:r>
              <a:rPr lang="en-US" altLang="zh-TW" sz="1200" b="0">
                <a:solidFill>
                  <a:srgbClr val="A31515"/>
                </a:solidFill>
                <a:effectLst/>
                <a:latin typeface="標楷體" panose="03000509000000000000" pitchFamily="65" charset="-120"/>
                <a:ea typeface="標楷體" panose="03000509000000000000" pitchFamily="65" charset="-120"/>
              </a:rPr>
              <a:t>"sigmoid"</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    model = keras.Model(inputs, outputs)</a:t>
            </a:r>
          </a:p>
          <a:p>
            <a:r>
              <a:rPr lang="en-US" altLang="zh-TW" sz="1200" b="0">
                <a:solidFill>
                  <a:srgbClr val="000000"/>
                </a:solidFill>
                <a:effectLst/>
                <a:latin typeface="標楷體" panose="03000509000000000000" pitchFamily="65" charset="-120"/>
                <a:ea typeface="標楷體" panose="03000509000000000000" pitchFamily="65" charset="-120"/>
              </a:rPr>
              <a:t>    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"binary_crossentropy"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model</a:t>
            </a:r>
          </a:p>
        </p:txBody>
      </p:sp>
      <p:grpSp>
        <p:nvGrpSpPr>
          <p:cNvPr id="38" name="群組 37">
            <a:extLst>
              <a:ext uri="{FF2B5EF4-FFF2-40B4-BE49-F238E27FC236}">
                <a16:creationId xmlns:a16="http://schemas.microsoft.com/office/drawing/2014/main" id="{D994D3EA-46A7-14D6-1893-77DDD44473AF}"/>
              </a:ext>
            </a:extLst>
          </p:cNvPr>
          <p:cNvGrpSpPr/>
          <p:nvPr/>
        </p:nvGrpSpPr>
        <p:grpSpPr>
          <a:xfrm>
            <a:off x="632204" y="4119346"/>
            <a:ext cx="1983884" cy="1532860"/>
            <a:chOff x="649870" y="3814305"/>
            <a:chExt cx="1983884" cy="1532860"/>
          </a:xfrm>
        </p:grpSpPr>
        <p:sp>
          <p:nvSpPr>
            <p:cNvPr id="8" name="橢圓 7">
              <a:extLst>
                <a:ext uri="{FF2B5EF4-FFF2-40B4-BE49-F238E27FC236}">
                  <a16:creationId xmlns:a16="http://schemas.microsoft.com/office/drawing/2014/main" id="{A0A86F3A-C509-B269-B1CD-AA3167B33A6B}"/>
                </a:ext>
              </a:extLst>
            </p:cNvPr>
            <p:cNvSpPr/>
            <p:nvPr/>
          </p:nvSpPr>
          <p:spPr>
            <a:xfrm>
              <a:off x="685753" y="4010353"/>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2" name="橢圓 11">
              <a:extLst>
                <a:ext uri="{FF2B5EF4-FFF2-40B4-BE49-F238E27FC236}">
                  <a16:creationId xmlns:a16="http://schemas.microsoft.com/office/drawing/2014/main" id="{570BE492-6D5A-D8AD-69BB-8D6E02D6B809}"/>
                </a:ext>
              </a:extLst>
            </p:cNvPr>
            <p:cNvSpPr/>
            <p:nvPr/>
          </p:nvSpPr>
          <p:spPr>
            <a:xfrm>
              <a:off x="685753" y="4284689"/>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3" name="橢圓 12">
              <a:extLst>
                <a:ext uri="{FF2B5EF4-FFF2-40B4-BE49-F238E27FC236}">
                  <a16:creationId xmlns:a16="http://schemas.microsoft.com/office/drawing/2014/main" id="{0FB61EBE-256B-7E50-0EF6-C4BDE3D42E77}"/>
                </a:ext>
              </a:extLst>
            </p:cNvPr>
            <p:cNvSpPr/>
            <p:nvPr/>
          </p:nvSpPr>
          <p:spPr>
            <a:xfrm>
              <a:off x="685752" y="4933119"/>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4" name="文字方塊 13">
              <a:extLst>
                <a:ext uri="{FF2B5EF4-FFF2-40B4-BE49-F238E27FC236}">
                  <a16:creationId xmlns:a16="http://schemas.microsoft.com/office/drawing/2014/main" id="{BD05A233-E635-266D-5FA5-78FD10F0C940}"/>
                </a:ext>
              </a:extLst>
            </p:cNvPr>
            <p:cNvSpPr txBox="1"/>
            <p:nvPr/>
          </p:nvSpPr>
          <p:spPr>
            <a:xfrm>
              <a:off x="1604909" y="4382576"/>
              <a:ext cx="276999" cy="327512"/>
            </a:xfrm>
            <a:prstGeom prst="rect">
              <a:avLst/>
            </a:prstGeom>
            <a:noFill/>
          </p:spPr>
          <p:txBody>
            <a:bodyPr vert="eaVert" wrap="square" rtlCol="0">
              <a:spAutoFit/>
            </a:bodyPr>
            <a:lstStyle/>
            <a:p>
              <a:r>
                <a:rPr lang="zh-TW" altLang="en-US" sz="600">
                  <a:latin typeface="標楷體" panose="03000509000000000000" pitchFamily="65" charset="-120"/>
                  <a:ea typeface="標楷體" panose="03000509000000000000" pitchFamily="65" charset="-120"/>
                </a:rPr>
                <a:t>．．．</a:t>
              </a:r>
            </a:p>
          </p:txBody>
        </p:sp>
        <p:sp>
          <p:nvSpPr>
            <p:cNvPr id="15" name="橢圓 14">
              <a:extLst>
                <a:ext uri="{FF2B5EF4-FFF2-40B4-BE49-F238E27FC236}">
                  <a16:creationId xmlns:a16="http://schemas.microsoft.com/office/drawing/2014/main" id="{B69FD6DD-F370-DB95-E4AA-D5BF907949B0}"/>
                </a:ext>
              </a:extLst>
            </p:cNvPr>
            <p:cNvSpPr/>
            <p:nvPr/>
          </p:nvSpPr>
          <p:spPr>
            <a:xfrm>
              <a:off x="1648327" y="3814305"/>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6" name="橢圓 15">
              <a:extLst>
                <a:ext uri="{FF2B5EF4-FFF2-40B4-BE49-F238E27FC236}">
                  <a16:creationId xmlns:a16="http://schemas.microsoft.com/office/drawing/2014/main" id="{3FAF0123-6C55-A0C3-90AC-067FB56FE409}"/>
                </a:ext>
              </a:extLst>
            </p:cNvPr>
            <p:cNvSpPr/>
            <p:nvPr/>
          </p:nvSpPr>
          <p:spPr>
            <a:xfrm>
              <a:off x="1648328" y="4120937"/>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7" name="橢圓 16">
              <a:extLst>
                <a:ext uri="{FF2B5EF4-FFF2-40B4-BE49-F238E27FC236}">
                  <a16:creationId xmlns:a16="http://schemas.microsoft.com/office/drawing/2014/main" id="{80979367-34A0-C2BB-228E-013A7C88EA06}"/>
                </a:ext>
              </a:extLst>
            </p:cNvPr>
            <p:cNvSpPr/>
            <p:nvPr/>
          </p:nvSpPr>
          <p:spPr>
            <a:xfrm>
              <a:off x="1648328" y="5143286"/>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9" name="橢圓 18">
              <a:extLst>
                <a:ext uri="{FF2B5EF4-FFF2-40B4-BE49-F238E27FC236}">
                  <a16:creationId xmlns:a16="http://schemas.microsoft.com/office/drawing/2014/main" id="{BE227E72-F590-FEA8-ADF1-10153769A04A}"/>
                </a:ext>
              </a:extLst>
            </p:cNvPr>
            <p:cNvSpPr/>
            <p:nvPr/>
          </p:nvSpPr>
          <p:spPr>
            <a:xfrm>
              <a:off x="1648328" y="4812026"/>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20" name="橢圓 19">
              <a:extLst>
                <a:ext uri="{FF2B5EF4-FFF2-40B4-BE49-F238E27FC236}">
                  <a16:creationId xmlns:a16="http://schemas.microsoft.com/office/drawing/2014/main" id="{842190AA-AFD5-2C36-B630-14E5693B889D}"/>
                </a:ext>
              </a:extLst>
            </p:cNvPr>
            <p:cNvSpPr/>
            <p:nvPr/>
          </p:nvSpPr>
          <p:spPr>
            <a:xfrm>
              <a:off x="2438957" y="4439733"/>
              <a:ext cx="194797" cy="20387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cxnSp>
          <p:nvCxnSpPr>
            <p:cNvPr id="21" name="直線單箭頭接點 20">
              <a:extLst>
                <a:ext uri="{FF2B5EF4-FFF2-40B4-BE49-F238E27FC236}">
                  <a16:creationId xmlns:a16="http://schemas.microsoft.com/office/drawing/2014/main" id="{2B289D43-8DE7-07F1-BA3B-36216DB46582}"/>
                </a:ext>
              </a:extLst>
            </p:cNvPr>
            <p:cNvCxnSpPr>
              <a:stCxn id="8" idx="6"/>
              <a:endCxn id="15" idx="2"/>
            </p:cNvCxnSpPr>
            <p:nvPr/>
          </p:nvCxnSpPr>
          <p:spPr>
            <a:xfrm flipV="1">
              <a:off x="880550" y="3916245"/>
              <a:ext cx="767777" cy="196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347EBC5C-6F6E-E48D-34E1-A82666FF3F3D}"/>
                </a:ext>
              </a:extLst>
            </p:cNvPr>
            <p:cNvCxnSpPr>
              <a:cxnSpLocks/>
              <a:stCxn id="8" idx="6"/>
              <a:endCxn id="16" idx="2"/>
            </p:cNvCxnSpPr>
            <p:nvPr/>
          </p:nvCxnSpPr>
          <p:spPr>
            <a:xfrm>
              <a:off x="880550" y="4112293"/>
              <a:ext cx="767778" cy="11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32288D04-3364-7775-EC49-BBC7EB3B7F2F}"/>
                </a:ext>
              </a:extLst>
            </p:cNvPr>
            <p:cNvCxnSpPr>
              <a:cxnSpLocks/>
              <a:stCxn id="8" idx="6"/>
              <a:endCxn id="17" idx="2"/>
            </p:cNvCxnSpPr>
            <p:nvPr/>
          </p:nvCxnSpPr>
          <p:spPr>
            <a:xfrm>
              <a:off x="880550" y="4112293"/>
              <a:ext cx="767778" cy="1132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5AC81915-AA21-BDC1-5221-18FD8BB9E237}"/>
                </a:ext>
              </a:extLst>
            </p:cNvPr>
            <p:cNvCxnSpPr>
              <a:cxnSpLocks/>
              <a:stCxn id="8" idx="6"/>
              <a:endCxn id="19" idx="2"/>
            </p:cNvCxnSpPr>
            <p:nvPr/>
          </p:nvCxnSpPr>
          <p:spPr>
            <a:xfrm>
              <a:off x="880550" y="4112293"/>
              <a:ext cx="767778" cy="801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4C7F8FD8-F6C8-80D3-ED61-C5CAF6D052C9}"/>
                </a:ext>
              </a:extLst>
            </p:cNvPr>
            <p:cNvCxnSpPr>
              <a:cxnSpLocks/>
              <a:stCxn id="12" idx="6"/>
              <a:endCxn id="15" idx="2"/>
            </p:cNvCxnSpPr>
            <p:nvPr/>
          </p:nvCxnSpPr>
          <p:spPr>
            <a:xfrm flipV="1">
              <a:off x="880550" y="3916245"/>
              <a:ext cx="767777" cy="470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1BF1F6A8-CFB6-4FF0-DFBD-5A82CA74725E}"/>
                </a:ext>
              </a:extLst>
            </p:cNvPr>
            <p:cNvCxnSpPr>
              <a:cxnSpLocks/>
              <a:stCxn id="12" idx="6"/>
              <a:endCxn id="16" idx="2"/>
            </p:cNvCxnSpPr>
            <p:nvPr/>
          </p:nvCxnSpPr>
          <p:spPr>
            <a:xfrm flipV="1">
              <a:off x="880550" y="4222877"/>
              <a:ext cx="767778" cy="163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33FFB3E3-CEFE-5EF6-1D7A-CEEA3CA3B681}"/>
                </a:ext>
              </a:extLst>
            </p:cNvPr>
            <p:cNvCxnSpPr>
              <a:cxnSpLocks/>
              <a:stCxn id="13" idx="6"/>
              <a:endCxn id="16" idx="2"/>
            </p:cNvCxnSpPr>
            <p:nvPr/>
          </p:nvCxnSpPr>
          <p:spPr>
            <a:xfrm flipV="1">
              <a:off x="880549" y="4222877"/>
              <a:ext cx="767780" cy="81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1117D28C-9F37-E90F-EBB2-0910893ADC89}"/>
                </a:ext>
              </a:extLst>
            </p:cNvPr>
            <p:cNvCxnSpPr>
              <a:cxnSpLocks/>
              <a:stCxn id="12" idx="6"/>
              <a:endCxn id="19" idx="2"/>
            </p:cNvCxnSpPr>
            <p:nvPr/>
          </p:nvCxnSpPr>
          <p:spPr>
            <a:xfrm>
              <a:off x="880550" y="4386628"/>
              <a:ext cx="767778" cy="527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4D058BDB-0A30-956C-9832-7A8FB704BAB0}"/>
                </a:ext>
              </a:extLst>
            </p:cNvPr>
            <p:cNvCxnSpPr>
              <a:cxnSpLocks/>
              <a:stCxn id="12" idx="6"/>
              <a:endCxn id="17" idx="2"/>
            </p:cNvCxnSpPr>
            <p:nvPr/>
          </p:nvCxnSpPr>
          <p:spPr>
            <a:xfrm>
              <a:off x="880550" y="4386628"/>
              <a:ext cx="767778" cy="858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2D068C4D-BA78-3679-AD93-6F737989E1D5}"/>
                </a:ext>
              </a:extLst>
            </p:cNvPr>
            <p:cNvCxnSpPr>
              <a:cxnSpLocks/>
              <a:stCxn id="13" idx="6"/>
              <a:endCxn id="15" idx="2"/>
            </p:cNvCxnSpPr>
            <p:nvPr/>
          </p:nvCxnSpPr>
          <p:spPr>
            <a:xfrm flipV="1">
              <a:off x="880549" y="3916245"/>
              <a:ext cx="767778" cy="1118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97586C54-FB4B-18D7-9035-FF74C5D09425}"/>
                </a:ext>
              </a:extLst>
            </p:cNvPr>
            <p:cNvCxnSpPr>
              <a:cxnSpLocks/>
              <a:stCxn id="13" idx="6"/>
              <a:endCxn id="19" idx="2"/>
            </p:cNvCxnSpPr>
            <p:nvPr/>
          </p:nvCxnSpPr>
          <p:spPr>
            <a:xfrm flipV="1">
              <a:off x="880549" y="4913966"/>
              <a:ext cx="767780" cy="12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847B484A-D042-AA6B-7770-5DB2A73ED46D}"/>
                </a:ext>
              </a:extLst>
            </p:cNvPr>
            <p:cNvCxnSpPr>
              <a:cxnSpLocks/>
              <a:stCxn id="13" idx="6"/>
              <a:endCxn id="17" idx="2"/>
            </p:cNvCxnSpPr>
            <p:nvPr/>
          </p:nvCxnSpPr>
          <p:spPr>
            <a:xfrm>
              <a:off x="880549" y="5035059"/>
              <a:ext cx="767779" cy="210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7D17223F-0824-DF9D-509F-0244A3C091EE}"/>
                </a:ext>
              </a:extLst>
            </p:cNvPr>
            <p:cNvCxnSpPr>
              <a:cxnSpLocks/>
              <a:stCxn id="15" idx="6"/>
              <a:endCxn id="20" idx="2"/>
            </p:cNvCxnSpPr>
            <p:nvPr/>
          </p:nvCxnSpPr>
          <p:spPr>
            <a:xfrm>
              <a:off x="1843124" y="3916245"/>
              <a:ext cx="595833" cy="625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3D92C1E9-3D52-5BE2-3847-8F387F2B7843}"/>
                </a:ext>
              </a:extLst>
            </p:cNvPr>
            <p:cNvCxnSpPr>
              <a:cxnSpLocks/>
              <a:stCxn id="16" idx="6"/>
              <a:endCxn id="20" idx="2"/>
            </p:cNvCxnSpPr>
            <p:nvPr/>
          </p:nvCxnSpPr>
          <p:spPr>
            <a:xfrm>
              <a:off x="1843125" y="4222877"/>
              <a:ext cx="595832" cy="318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3F4FA9E2-C6F6-3147-C5E3-6BCC72920086}"/>
                </a:ext>
              </a:extLst>
            </p:cNvPr>
            <p:cNvCxnSpPr>
              <a:cxnSpLocks/>
              <a:stCxn id="19" idx="6"/>
              <a:endCxn id="20" idx="2"/>
            </p:cNvCxnSpPr>
            <p:nvPr/>
          </p:nvCxnSpPr>
          <p:spPr>
            <a:xfrm flipV="1">
              <a:off x="1843125" y="4541673"/>
              <a:ext cx="595832" cy="372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D731790C-7CE9-5ADF-8F53-FB09182746D3}"/>
                </a:ext>
              </a:extLst>
            </p:cNvPr>
            <p:cNvCxnSpPr>
              <a:cxnSpLocks/>
              <a:stCxn id="17" idx="6"/>
              <a:endCxn id="20" idx="2"/>
            </p:cNvCxnSpPr>
            <p:nvPr/>
          </p:nvCxnSpPr>
          <p:spPr>
            <a:xfrm flipV="1">
              <a:off x="1843125" y="4541673"/>
              <a:ext cx="595832" cy="703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B2995FAA-B0D6-C66F-1785-643D706A2C74}"/>
                </a:ext>
              </a:extLst>
            </p:cNvPr>
            <p:cNvSpPr txBox="1"/>
            <p:nvPr/>
          </p:nvSpPr>
          <p:spPr>
            <a:xfrm>
              <a:off x="649870" y="4576878"/>
              <a:ext cx="276999" cy="327512"/>
            </a:xfrm>
            <a:prstGeom prst="rect">
              <a:avLst/>
            </a:prstGeom>
            <a:noFill/>
          </p:spPr>
          <p:txBody>
            <a:bodyPr vert="eaVert" wrap="square" rtlCol="0">
              <a:spAutoFit/>
            </a:bodyPr>
            <a:lstStyle/>
            <a:p>
              <a:r>
                <a:rPr lang="zh-TW" altLang="en-US" sz="600">
                  <a:latin typeface="標楷體" panose="03000509000000000000" pitchFamily="65" charset="-120"/>
                  <a:ea typeface="標楷體" panose="03000509000000000000" pitchFamily="65" charset="-120"/>
                </a:rPr>
                <a:t>．．．</a:t>
              </a:r>
            </a:p>
          </p:txBody>
        </p:sp>
      </p:grpSp>
      <p:grpSp>
        <p:nvGrpSpPr>
          <p:cNvPr id="39" name="群組 38">
            <a:extLst>
              <a:ext uri="{FF2B5EF4-FFF2-40B4-BE49-F238E27FC236}">
                <a16:creationId xmlns:a16="http://schemas.microsoft.com/office/drawing/2014/main" id="{2A707F2B-C847-29CE-1DF9-5A62C06A4027}"/>
              </a:ext>
            </a:extLst>
          </p:cNvPr>
          <p:cNvGrpSpPr/>
          <p:nvPr/>
        </p:nvGrpSpPr>
        <p:grpSpPr>
          <a:xfrm>
            <a:off x="3673112" y="4119346"/>
            <a:ext cx="1983884" cy="1532860"/>
            <a:chOff x="649870" y="3814305"/>
            <a:chExt cx="1983884" cy="1532860"/>
          </a:xfrm>
        </p:grpSpPr>
        <p:sp>
          <p:nvSpPr>
            <p:cNvPr id="40" name="橢圓 39">
              <a:extLst>
                <a:ext uri="{FF2B5EF4-FFF2-40B4-BE49-F238E27FC236}">
                  <a16:creationId xmlns:a16="http://schemas.microsoft.com/office/drawing/2014/main" id="{655589C6-1A5B-EBD8-8A7D-2A9FAEB96787}"/>
                </a:ext>
              </a:extLst>
            </p:cNvPr>
            <p:cNvSpPr/>
            <p:nvPr/>
          </p:nvSpPr>
          <p:spPr>
            <a:xfrm>
              <a:off x="685753" y="4010353"/>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41" name="橢圓 40">
              <a:extLst>
                <a:ext uri="{FF2B5EF4-FFF2-40B4-BE49-F238E27FC236}">
                  <a16:creationId xmlns:a16="http://schemas.microsoft.com/office/drawing/2014/main" id="{3B14AAD9-3E19-AA73-93AB-3D467B8EDDB7}"/>
                </a:ext>
              </a:extLst>
            </p:cNvPr>
            <p:cNvSpPr/>
            <p:nvPr/>
          </p:nvSpPr>
          <p:spPr>
            <a:xfrm>
              <a:off x="685753" y="4284689"/>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42" name="橢圓 41">
              <a:extLst>
                <a:ext uri="{FF2B5EF4-FFF2-40B4-BE49-F238E27FC236}">
                  <a16:creationId xmlns:a16="http://schemas.microsoft.com/office/drawing/2014/main" id="{3F3ED084-EBBA-65A7-297C-FCC831CDFD28}"/>
                </a:ext>
              </a:extLst>
            </p:cNvPr>
            <p:cNvSpPr/>
            <p:nvPr/>
          </p:nvSpPr>
          <p:spPr>
            <a:xfrm>
              <a:off x="685752" y="4933119"/>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44" name="文字方塊 43">
              <a:extLst>
                <a:ext uri="{FF2B5EF4-FFF2-40B4-BE49-F238E27FC236}">
                  <a16:creationId xmlns:a16="http://schemas.microsoft.com/office/drawing/2014/main" id="{65604A04-D157-F739-8F71-50F08B88E8B9}"/>
                </a:ext>
              </a:extLst>
            </p:cNvPr>
            <p:cNvSpPr txBox="1"/>
            <p:nvPr/>
          </p:nvSpPr>
          <p:spPr>
            <a:xfrm>
              <a:off x="1604909" y="4382576"/>
              <a:ext cx="276999" cy="327512"/>
            </a:xfrm>
            <a:prstGeom prst="rect">
              <a:avLst/>
            </a:prstGeom>
            <a:noFill/>
          </p:spPr>
          <p:txBody>
            <a:bodyPr vert="eaVert" wrap="square" rtlCol="0">
              <a:spAutoFit/>
            </a:bodyPr>
            <a:lstStyle/>
            <a:p>
              <a:r>
                <a:rPr lang="zh-TW" altLang="en-US" sz="600">
                  <a:latin typeface="標楷體" panose="03000509000000000000" pitchFamily="65" charset="-120"/>
                  <a:ea typeface="標楷體" panose="03000509000000000000" pitchFamily="65" charset="-120"/>
                </a:rPr>
                <a:t>．．．</a:t>
              </a:r>
            </a:p>
          </p:txBody>
        </p:sp>
        <p:sp>
          <p:nvSpPr>
            <p:cNvPr id="45" name="橢圓 44">
              <a:extLst>
                <a:ext uri="{FF2B5EF4-FFF2-40B4-BE49-F238E27FC236}">
                  <a16:creationId xmlns:a16="http://schemas.microsoft.com/office/drawing/2014/main" id="{404B33E0-A5D8-C955-89FA-668AE9198E08}"/>
                </a:ext>
              </a:extLst>
            </p:cNvPr>
            <p:cNvSpPr/>
            <p:nvPr/>
          </p:nvSpPr>
          <p:spPr>
            <a:xfrm>
              <a:off x="1648327" y="3814305"/>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46" name="橢圓 45">
              <a:extLst>
                <a:ext uri="{FF2B5EF4-FFF2-40B4-BE49-F238E27FC236}">
                  <a16:creationId xmlns:a16="http://schemas.microsoft.com/office/drawing/2014/main" id="{3708E74A-A247-A1EC-3B12-4733BDD2A6A8}"/>
                </a:ext>
              </a:extLst>
            </p:cNvPr>
            <p:cNvSpPr/>
            <p:nvPr/>
          </p:nvSpPr>
          <p:spPr>
            <a:xfrm>
              <a:off x="1648328" y="4120937"/>
              <a:ext cx="194797" cy="20387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47" name="橢圓 46">
              <a:extLst>
                <a:ext uri="{FF2B5EF4-FFF2-40B4-BE49-F238E27FC236}">
                  <a16:creationId xmlns:a16="http://schemas.microsoft.com/office/drawing/2014/main" id="{99D1AA87-7366-FF44-17FA-3EFB339AFD0C}"/>
                </a:ext>
              </a:extLst>
            </p:cNvPr>
            <p:cNvSpPr/>
            <p:nvPr/>
          </p:nvSpPr>
          <p:spPr>
            <a:xfrm>
              <a:off x="1648328" y="5143286"/>
              <a:ext cx="194797" cy="20387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48" name="橢圓 47">
              <a:extLst>
                <a:ext uri="{FF2B5EF4-FFF2-40B4-BE49-F238E27FC236}">
                  <a16:creationId xmlns:a16="http://schemas.microsoft.com/office/drawing/2014/main" id="{B0A7B50A-BF17-A13C-0E75-23E93A7913A4}"/>
                </a:ext>
              </a:extLst>
            </p:cNvPr>
            <p:cNvSpPr/>
            <p:nvPr/>
          </p:nvSpPr>
          <p:spPr>
            <a:xfrm>
              <a:off x="1648328" y="4812026"/>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49" name="橢圓 48">
              <a:extLst>
                <a:ext uri="{FF2B5EF4-FFF2-40B4-BE49-F238E27FC236}">
                  <a16:creationId xmlns:a16="http://schemas.microsoft.com/office/drawing/2014/main" id="{36F0DD78-D5DD-CA75-A6FB-F69B7CC3475F}"/>
                </a:ext>
              </a:extLst>
            </p:cNvPr>
            <p:cNvSpPr/>
            <p:nvPr/>
          </p:nvSpPr>
          <p:spPr>
            <a:xfrm>
              <a:off x="2438957" y="4439733"/>
              <a:ext cx="194797" cy="20387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cxnSp>
          <p:nvCxnSpPr>
            <p:cNvPr id="50" name="直線單箭頭接點 49">
              <a:extLst>
                <a:ext uri="{FF2B5EF4-FFF2-40B4-BE49-F238E27FC236}">
                  <a16:creationId xmlns:a16="http://schemas.microsoft.com/office/drawing/2014/main" id="{7F6C98CB-DAE2-EC77-3FE9-707B8D0189A6}"/>
                </a:ext>
              </a:extLst>
            </p:cNvPr>
            <p:cNvCxnSpPr>
              <a:stCxn id="40" idx="6"/>
              <a:endCxn id="45" idx="2"/>
            </p:cNvCxnSpPr>
            <p:nvPr/>
          </p:nvCxnSpPr>
          <p:spPr>
            <a:xfrm flipV="1">
              <a:off x="880550" y="3916245"/>
              <a:ext cx="767777" cy="196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F605AC23-4FCA-0C9E-68FD-8FA42046EB8B}"/>
                </a:ext>
              </a:extLst>
            </p:cNvPr>
            <p:cNvCxnSpPr>
              <a:cxnSpLocks/>
              <a:stCxn id="40" idx="6"/>
              <a:endCxn id="46" idx="2"/>
            </p:cNvCxnSpPr>
            <p:nvPr/>
          </p:nvCxnSpPr>
          <p:spPr>
            <a:xfrm>
              <a:off x="880550" y="4112293"/>
              <a:ext cx="767778" cy="110584"/>
            </a:xfrm>
            <a:prstGeom prst="straightConnector1">
              <a:avLst/>
            </a:prstGeom>
            <a:ln>
              <a:solidFill>
                <a:schemeClr val="accent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8AF24217-CD65-8AC0-CA67-F533C9BF1C42}"/>
                </a:ext>
              </a:extLst>
            </p:cNvPr>
            <p:cNvCxnSpPr>
              <a:cxnSpLocks/>
              <a:stCxn id="40" idx="6"/>
              <a:endCxn id="47" idx="2"/>
            </p:cNvCxnSpPr>
            <p:nvPr/>
          </p:nvCxnSpPr>
          <p:spPr>
            <a:xfrm>
              <a:off x="880550" y="4112293"/>
              <a:ext cx="767778" cy="1132933"/>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3718CA23-3180-5B50-C5A6-D49D85C884A8}"/>
                </a:ext>
              </a:extLst>
            </p:cNvPr>
            <p:cNvCxnSpPr>
              <a:cxnSpLocks/>
              <a:stCxn id="40" idx="6"/>
              <a:endCxn id="48" idx="2"/>
            </p:cNvCxnSpPr>
            <p:nvPr/>
          </p:nvCxnSpPr>
          <p:spPr>
            <a:xfrm>
              <a:off x="880550" y="4112293"/>
              <a:ext cx="767778" cy="801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101A0B27-3674-4BE9-7A4E-035D03F35BA0}"/>
                </a:ext>
              </a:extLst>
            </p:cNvPr>
            <p:cNvCxnSpPr>
              <a:cxnSpLocks/>
              <a:stCxn id="41" idx="6"/>
              <a:endCxn id="45" idx="2"/>
            </p:cNvCxnSpPr>
            <p:nvPr/>
          </p:nvCxnSpPr>
          <p:spPr>
            <a:xfrm flipV="1">
              <a:off x="880550" y="3916245"/>
              <a:ext cx="767777" cy="470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4F96A57D-51F3-1527-8599-407B88E89B6D}"/>
                </a:ext>
              </a:extLst>
            </p:cNvPr>
            <p:cNvCxnSpPr>
              <a:cxnSpLocks/>
              <a:stCxn id="41" idx="6"/>
              <a:endCxn id="46" idx="2"/>
            </p:cNvCxnSpPr>
            <p:nvPr/>
          </p:nvCxnSpPr>
          <p:spPr>
            <a:xfrm flipV="1">
              <a:off x="880550" y="4222877"/>
              <a:ext cx="767778" cy="163752"/>
            </a:xfrm>
            <a:prstGeom prst="straightConnector1">
              <a:avLst/>
            </a:prstGeom>
            <a:ln>
              <a:solidFill>
                <a:schemeClr val="accent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9D0F5A1C-CBE6-2615-5289-81F59A4FE7DF}"/>
                </a:ext>
              </a:extLst>
            </p:cNvPr>
            <p:cNvCxnSpPr>
              <a:cxnSpLocks/>
              <a:stCxn id="42" idx="6"/>
              <a:endCxn id="46" idx="2"/>
            </p:cNvCxnSpPr>
            <p:nvPr/>
          </p:nvCxnSpPr>
          <p:spPr>
            <a:xfrm flipV="1">
              <a:off x="880549" y="4222877"/>
              <a:ext cx="767780" cy="812182"/>
            </a:xfrm>
            <a:prstGeom prst="straightConnector1">
              <a:avLst/>
            </a:prstGeom>
            <a:ln>
              <a:solidFill>
                <a:schemeClr val="accent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FAD8E9EA-04F1-E57F-1F41-6C6E136B7FE4}"/>
                </a:ext>
              </a:extLst>
            </p:cNvPr>
            <p:cNvCxnSpPr>
              <a:cxnSpLocks/>
              <a:stCxn id="41" idx="6"/>
              <a:endCxn id="48" idx="2"/>
            </p:cNvCxnSpPr>
            <p:nvPr/>
          </p:nvCxnSpPr>
          <p:spPr>
            <a:xfrm>
              <a:off x="880550" y="4386628"/>
              <a:ext cx="767778" cy="527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07D140B0-AB57-A8E9-AD68-F0A75E1B66AB}"/>
                </a:ext>
              </a:extLst>
            </p:cNvPr>
            <p:cNvCxnSpPr>
              <a:cxnSpLocks/>
              <a:stCxn id="41" idx="6"/>
              <a:endCxn id="47" idx="2"/>
            </p:cNvCxnSpPr>
            <p:nvPr/>
          </p:nvCxnSpPr>
          <p:spPr>
            <a:xfrm>
              <a:off x="880550" y="4386628"/>
              <a:ext cx="767778" cy="858597"/>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89B82AC1-7E7B-2496-966C-5BAE1005C84D}"/>
                </a:ext>
              </a:extLst>
            </p:cNvPr>
            <p:cNvCxnSpPr>
              <a:cxnSpLocks/>
              <a:stCxn id="42" idx="6"/>
              <a:endCxn id="45" idx="2"/>
            </p:cNvCxnSpPr>
            <p:nvPr/>
          </p:nvCxnSpPr>
          <p:spPr>
            <a:xfrm flipV="1">
              <a:off x="880549" y="3916245"/>
              <a:ext cx="767778" cy="1118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28E35E72-8590-8E3F-9ABA-5079E2A5344C}"/>
                </a:ext>
              </a:extLst>
            </p:cNvPr>
            <p:cNvCxnSpPr>
              <a:cxnSpLocks/>
              <a:stCxn id="42" idx="6"/>
              <a:endCxn id="48" idx="2"/>
            </p:cNvCxnSpPr>
            <p:nvPr/>
          </p:nvCxnSpPr>
          <p:spPr>
            <a:xfrm flipV="1">
              <a:off x="880549" y="4913966"/>
              <a:ext cx="767780" cy="12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E371B818-0A4C-1C69-6623-C471A340DF8D}"/>
                </a:ext>
              </a:extLst>
            </p:cNvPr>
            <p:cNvCxnSpPr>
              <a:cxnSpLocks/>
              <a:stCxn id="42" idx="6"/>
              <a:endCxn id="47" idx="2"/>
            </p:cNvCxnSpPr>
            <p:nvPr/>
          </p:nvCxnSpPr>
          <p:spPr>
            <a:xfrm>
              <a:off x="880549" y="5035059"/>
              <a:ext cx="767779" cy="210167"/>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3CAA7CF8-3A89-71B9-3E16-C0680B41AB45}"/>
                </a:ext>
              </a:extLst>
            </p:cNvPr>
            <p:cNvCxnSpPr>
              <a:cxnSpLocks/>
              <a:stCxn id="45" idx="6"/>
              <a:endCxn id="49" idx="2"/>
            </p:cNvCxnSpPr>
            <p:nvPr/>
          </p:nvCxnSpPr>
          <p:spPr>
            <a:xfrm>
              <a:off x="1843124" y="3916245"/>
              <a:ext cx="595833" cy="625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30352C3D-B172-334E-FD30-E1C80B291356}"/>
                </a:ext>
              </a:extLst>
            </p:cNvPr>
            <p:cNvCxnSpPr>
              <a:cxnSpLocks/>
              <a:stCxn id="46" idx="6"/>
              <a:endCxn id="49" idx="2"/>
            </p:cNvCxnSpPr>
            <p:nvPr/>
          </p:nvCxnSpPr>
          <p:spPr>
            <a:xfrm>
              <a:off x="1843125" y="4222877"/>
              <a:ext cx="595832" cy="318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EEF0087F-8A24-D716-DF8E-88ADE98345ED}"/>
                </a:ext>
              </a:extLst>
            </p:cNvPr>
            <p:cNvCxnSpPr>
              <a:cxnSpLocks/>
              <a:stCxn id="48" idx="6"/>
              <a:endCxn id="49" idx="2"/>
            </p:cNvCxnSpPr>
            <p:nvPr/>
          </p:nvCxnSpPr>
          <p:spPr>
            <a:xfrm flipV="1">
              <a:off x="1843125" y="4541673"/>
              <a:ext cx="595832" cy="372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3935F3D0-6AB6-032D-2AAC-F56F600EC533}"/>
                </a:ext>
              </a:extLst>
            </p:cNvPr>
            <p:cNvCxnSpPr>
              <a:cxnSpLocks/>
              <a:stCxn id="47" idx="6"/>
              <a:endCxn id="49" idx="2"/>
            </p:cNvCxnSpPr>
            <p:nvPr/>
          </p:nvCxnSpPr>
          <p:spPr>
            <a:xfrm flipV="1">
              <a:off x="1843125" y="4541673"/>
              <a:ext cx="595832" cy="703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文字方塊 65">
              <a:extLst>
                <a:ext uri="{FF2B5EF4-FFF2-40B4-BE49-F238E27FC236}">
                  <a16:creationId xmlns:a16="http://schemas.microsoft.com/office/drawing/2014/main" id="{168CB43A-7ACA-2300-78F7-65D2B715D7FA}"/>
                </a:ext>
              </a:extLst>
            </p:cNvPr>
            <p:cNvSpPr txBox="1"/>
            <p:nvPr/>
          </p:nvSpPr>
          <p:spPr>
            <a:xfrm>
              <a:off x="649870" y="4576878"/>
              <a:ext cx="276999" cy="327512"/>
            </a:xfrm>
            <a:prstGeom prst="rect">
              <a:avLst/>
            </a:prstGeom>
            <a:noFill/>
          </p:spPr>
          <p:txBody>
            <a:bodyPr vert="eaVert" wrap="square" rtlCol="0">
              <a:spAutoFit/>
            </a:bodyPr>
            <a:lstStyle/>
            <a:p>
              <a:r>
                <a:rPr lang="zh-TW" altLang="en-US" sz="600">
                  <a:latin typeface="標楷體" panose="03000509000000000000" pitchFamily="65" charset="-120"/>
                  <a:ea typeface="標楷體" panose="03000509000000000000" pitchFamily="65" charset="-120"/>
                </a:rPr>
                <a:t>．．．</a:t>
              </a:r>
            </a:p>
          </p:txBody>
        </p:sp>
      </p:grpSp>
      <p:grpSp>
        <p:nvGrpSpPr>
          <p:cNvPr id="94" name="群組 93">
            <a:extLst>
              <a:ext uri="{FF2B5EF4-FFF2-40B4-BE49-F238E27FC236}">
                <a16:creationId xmlns:a16="http://schemas.microsoft.com/office/drawing/2014/main" id="{7C711EC0-104F-6885-60C4-B37C7EE83BCE}"/>
              </a:ext>
            </a:extLst>
          </p:cNvPr>
          <p:cNvGrpSpPr/>
          <p:nvPr/>
        </p:nvGrpSpPr>
        <p:grpSpPr>
          <a:xfrm>
            <a:off x="9759161" y="4128593"/>
            <a:ext cx="1983884" cy="1532860"/>
            <a:chOff x="649870" y="3814305"/>
            <a:chExt cx="1983884" cy="1532860"/>
          </a:xfrm>
        </p:grpSpPr>
        <p:sp>
          <p:nvSpPr>
            <p:cNvPr id="95" name="橢圓 94">
              <a:extLst>
                <a:ext uri="{FF2B5EF4-FFF2-40B4-BE49-F238E27FC236}">
                  <a16:creationId xmlns:a16="http://schemas.microsoft.com/office/drawing/2014/main" id="{6F6F4BFB-88FB-E49A-C0EE-5A3CAD0857B4}"/>
                </a:ext>
              </a:extLst>
            </p:cNvPr>
            <p:cNvSpPr/>
            <p:nvPr/>
          </p:nvSpPr>
          <p:spPr>
            <a:xfrm>
              <a:off x="685753" y="4010353"/>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96" name="橢圓 95">
              <a:extLst>
                <a:ext uri="{FF2B5EF4-FFF2-40B4-BE49-F238E27FC236}">
                  <a16:creationId xmlns:a16="http://schemas.microsoft.com/office/drawing/2014/main" id="{952499C4-2468-445B-1791-B4AE451B4630}"/>
                </a:ext>
              </a:extLst>
            </p:cNvPr>
            <p:cNvSpPr/>
            <p:nvPr/>
          </p:nvSpPr>
          <p:spPr>
            <a:xfrm>
              <a:off x="685753" y="4284689"/>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97" name="橢圓 96">
              <a:extLst>
                <a:ext uri="{FF2B5EF4-FFF2-40B4-BE49-F238E27FC236}">
                  <a16:creationId xmlns:a16="http://schemas.microsoft.com/office/drawing/2014/main" id="{CDAF7D4C-8FEA-6241-FDC1-23854A6430EB}"/>
                </a:ext>
              </a:extLst>
            </p:cNvPr>
            <p:cNvSpPr/>
            <p:nvPr/>
          </p:nvSpPr>
          <p:spPr>
            <a:xfrm>
              <a:off x="685752" y="4933119"/>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98" name="文字方塊 97">
              <a:extLst>
                <a:ext uri="{FF2B5EF4-FFF2-40B4-BE49-F238E27FC236}">
                  <a16:creationId xmlns:a16="http://schemas.microsoft.com/office/drawing/2014/main" id="{407D3A9D-813F-69C2-0636-6C830ED662C6}"/>
                </a:ext>
              </a:extLst>
            </p:cNvPr>
            <p:cNvSpPr txBox="1"/>
            <p:nvPr/>
          </p:nvSpPr>
          <p:spPr>
            <a:xfrm>
              <a:off x="1604909" y="4382576"/>
              <a:ext cx="276999" cy="327512"/>
            </a:xfrm>
            <a:prstGeom prst="rect">
              <a:avLst/>
            </a:prstGeom>
            <a:noFill/>
          </p:spPr>
          <p:txBody>
            <a:bodyPr vert="eaVert" wrap="square" rtlCol="0">
              <a:spAutoFit/>
            </a:bodyPr>
            <a:lstStyle/>
            <a:p>
              <a:r>
                <a:rPr lang="zh-TW" altLang="en-US" sz="600">
                  <a:latin typeface="標楷體" panose="03000509000000000000" pitchFamily="65" charset="-120"/>
                  <a:ea typeface="標楷體" panose="03000509000000000000" pitchFamily="65" charset="-120"/>
                </a:rPr>
                <a:t>．．．</a:t>
              </a:r>
            </a:p>
          </p:txBody>
        </p:sp>
        <p:sp>
          <p:nvSpPr>
            <p:cNvPr id="99" name="橢圓 98">
              <a:extLst>
                <a:ext uri="{FF2B5EF4-FFF2-40B4-BE49-F238E27FC236}">
                  <a16:creationId xmlns:a16="http://schemas.microsoft.com/office/drawing/2014/main" id="{0C5686A9-7A53-99B7-80D8-20CD4896A002}"/>
                </a:ext>
              </a:extLst>
            </p:cNvPr>
            <p:cNvSpPr/>
            <p:nvPr/>
          </p:nvSpPr>
          <p:spPr>
            <a:xfrm>
              <a:off x="1648327" y="3814305"/>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00" name="橢圓 99">
              <a:extLst>
                <a:ext uri="{FF2B5EF4-FFF2-40B4-BE49-F238E27FC236}">
                  <a16:creationId xmlns:a16="http://schemas.microsoft.com/office/drawing/2014/main" id="{35D62BA9-CA8B-B8A8-5441-B2982008C60D}"/>
                </a:ext>
              </a:extLst>
            </p:cNvPr>
            <p:cNvSpPr/>
            <p:nvPr/>
          </p:nvSpPr>
          <p:spPr>
            <a:xfrm>
              <a:off x="1648328" y="4120937"/>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01" name="橢圓 100">
              <a:extLst>
                <a:ext uri="{FF2B5EF4-FFF2-40B4-BE49-F238E27FC236}">
                  <a16:creationId xmlns:a16="http://schemas.microsoft.com/office/drawing/2014/main" id="{229F4FDD-26C6-E245-3A60-759631032784}"/>
                </a:ext>
              </a:extLst>
            </p:cNvPr>
            <p:cNvSpPr/>
            <p:nvPr/>
          </p:nvSpPr>
          <p:spPr>
            <a:xfrm>
              <a:off x="1648328" y="5143286"/>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02" name="橢圓 101">
              <a:extLst>
                <a:ext uri="{FF2B5EF4-FFF2-40B4-BE49-F238E27FC236}">
                  <a16:creationId xmlns:a16="http://schemas.microsoft.com/office/drawing/2014/main" id="{7B44E42A-9E7C-5BC1-14DD-4E64D3993255}"/>
                </a:ext>
              </a:extLst>
            </p:cNvPr>
            <p:cNvSpPr/>
            <p:nvPr/>
          </p:nvSpPr>
          <p:spPr>
            <a:xfrm>
              <a:off x="1648328" y="4812026"/>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03" name="橢圓 102">
              <a:extLst>
                <a:ext uri="{FF2B5EF4-FFF2-40B4-BE49-F238E27FC236}">
                  <a16:creationId xmlns:a16="http://schemas.microsoft.com/office/drawing/2014/main" id="{D53C404C-92D4-6BBC-25A2-4CACB1AC6CE1}"/>
                </a:ext>
              </a:extLst>
            </p:cNvPr>
            <p:cNvSpPr/>
            <p:nvPr/>
          </p:nvSpPr>
          <p:spPr>
            <a:xfrm>
              <a:off x="2438957" y="4439733"/>
              <a:ext cx="194797" cy="20387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cxnSp>
          <p:nvCxnSpPr>
            <p:cNvPr id="104" name="直線單箭頭接點 103">
              <a:extLst>
                <a:ext uri="{FF2B5EF4-FFF2-40B4-BE49-F238E27FC236}">
                  <a16:creationId xmlns:a16="http://schemas.microsoft.com/office/drawing/2014/main" id="{30931584-D5FA-EE44-2338-15B0D95B7880}"/>
                </a:ext>
              </a:extLst>
            </p:cNvPr>
            <p:cNvCxnSpPr>
              <a:stCxn id="95" idx="6"/>
              <a:endCxn id="99" idx="2"/>
            </p:cNvCxnSpPr>
            <p:nvPr/>
          </p:nvCxnSpPr>
          <p:spPr>
            <a:xfrm flipV="1">
              <a:off x="880550" y="3916245"/>
              <a:ext cx="767777" cy="196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94FC6189-AA7F-6618-A883-BB3999356048}"/>
                </a:ext>
              </a:extLst>
            </p:cNvPr>
            <p:cNvCxnSpPr>
              <a:cxnSpLocks/>
              <a:stCxn id="95" idx="6"/>
              <a:endCxn id="100" idx="2"/>
            </p:cNvCxnSpPr>
            <p:nvPr/>
          </p:nvCxnSpPr>
          <p:spPr>
            <a:xfrm>
              <a:off x="880550" y="4112293"/>
              <a:ext cx="767778" cy="11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C397907E-741C-E9C4-1A94-97EF49660E78}"/>
                </a:ext>
              </a:extLst>
            </p:cNvPr>
            <p:cNvCxnSpPr>
              <a:cxnSpLocks/>
              <a:stCxn id="95" idx="6"/>
              <a:endCxn id="101" idx="2"/>
            </p:cNvCxnSpPr>
            <p:nvPr/>
          </p:nvCxnSpPr>
          <p:spPr>
            <a:xfrm>
              <a:off x="880550" y="4112293"/>
              <a:ext cx="767778" cy="1132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a:extLst>
                <a:ext uri="{FF2B5EF4-FFF2-40B4-BE49-F238E27FC236}">
                  <a16:creationId xmlns:a16="http://schemas.microsoft.com/office/drawing/2014/main" id="{551FAFFD-050B-1F8A-6BF8-B27D0051FFA2}"/>
                </a:ext>
              </a:extLst>
            </p:cNvPr>
            <p:cNvCxnSpPr>
              <a:cxnSpLocks/>
              <a:stCxn id="95" idx="6"/>
              <a:endCxn id="102" idx="2"/>
            </p:cNvCxnSpPr>
            <p:nvPr/>
          </p:nvCxnSpPr>
          <p:spPr>
            <a:xfrm>
              <a:off x="880550" y="4112293"/>
              <a:ext cx="767778" cy="8016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3EC1F501-B9E3-F0DA-50DF-E863D01650EE}"/>
                </a:ext>
              </a:extLst>
            </p:cNvPr>
            <p:cNvCxnSpPr>
              <a:cxnSpLocks/>
              <a:stCxn id="96" idx="6"/>
              <a:endCxn id="99" idx="2"/>
            </p:cNvCxnSpPr>
            <p:nvPr/>
          </p:nvCxnSpPr>
          <p:spPr>
            <a:xfrm flipV="1">
              <a:off x="880550" y="3916245"/>
              <a:ext cx="767777" cy="470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28B49988-3F5B-09F0-1DDB-BA5008EE2E5A}"/>
                </a:ext>
              </a:extLst>
            </p:cNvPr>
            <p:cNvCxnSpPr>
              <a:cxnSpLocks/>
              <a:stCxn id="96" idx="6"/>
              <a:endCxn id="100" idx="2"/>
            </p:cNvCxnSpPr>
            <p:nvPr/>
          </p:nvCxnSpPr>
          <p:spPr>
            <a:xfrm flipV="1">
              <a:off x="880550" y="4222877"/>
              <a:ext cx="767778" cy="163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a:extLst>
                <a:ext uri="{FF2B5EF4-FFF2-40B4-BE49-F238E27FC236}">
                  <a16:creationId xmlns:a16="http://schemas.microsoft.com/office/drawing/2014/main" id="{3AC3BBED-BF58-A165-E17F-9F605C11D392}"/>
                </a:ext>
              </a:extLst>
            </p:cNvPr>
            <p:cNvCxnSpPr>
              <a:cxnSpLocks/>
              <a:stCxn id="97" idx="6"/>
              <a:endCxn id="100" idx="2"/>
            </p:cNvCxnSpPr>
            <p:nvPr/>
          </p:nvCxnSpPr>
          <p:spPr>
            <a:xfrm flipV="1">
              <a:off x="880549" y="4222877"/>
              <a:ext cx="767780" cy="81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1AFF8F9F-77F2-F988-5787-1BFEFB0D8478}"/>
                </a:ext>
              </a:extLst>
            </p:cNvPr>
            <p:cNvCxnSpPr>
              <a:cxnSpLocks/>
              <a:stCxn id="96" idx="6"/>
              <a:endCxn id="102" idx="2"/>
            </p:cNvCxnSpPr>
            <p:nvPr/>
          </p:nvCxnSpPr>
          <p:spPr>
            <a:xfrm>
              <a:off x="880550" y="4386628"/>
              <a:ext cx="767778" cy="5273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CA7733B6-7EF7-E114-B1A9-25C737540319}"/>
                </a:ext>
              </a:extLst>
            </p:cNvPr>
            <p:cNvCxnSpPr>
              <a:cxnSpLocks/>
              <a:stCxn id="96" idx="6"/>
              <a:endCxn id="101" idx="2"/>
            </p:cNvCxnSpPr>
            <p:nvPr/>
          </p:nvCxnSpPr>
          <p:spPr>
            <a:xfrm>
              <a:off x="880550" y="4386628"/>
              <a:ext cx="767778" cy="858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56A51829-75F2-03C1-AA6D-1FAEF1FB9EFD}"/>
                </a:ext>
              </a:extLst>
            </p:cNvPr>
            <p:cNvCxnSpPr>
              <a:cxnSpLocks/>
              <a:stCxn id="97" idx="6"/>
              <a:endCxn id="99" idx="2"/>
            </p:cNvCxnSpPr>
            <p:nvPr/>
          </p:nvCxnSpPr>
          <p:spPr>
            <a:xfrm flipV="1">
              <a:off x="880549" y="3916245"/>
              <a:ext cx="767778" cy="11188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2B17DF18-74E3-3664-0183-10553983F40B}"/>
                </a:ext>
              </a:extLst>
            </p:cNvPr>
            <p:cNvCxnSpPr>
              <a:cxnSpLocks/>
              <a:stCxn id="97" idx="6"/>
              <a:endCxn id="102" idx="2"/>
            </p:cNvCxnSpPr>
            <p:nvPr/>
          </p:nvCxnSpPr>
          <p:spPr>
            <a:xfrm flipV="1">
              <a:off x="880549" y="4913966"/>
              <a:ext cx="767780" cy="1210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32CE25B5-7318-A9FB-8677-667FBCDAC618}"/>
                </a:ext>
              </a:extLst>
            </p:cNvPr>
            <p:cNvCxnSpPr>
              <a:cxnSpLocks/>
              <a:stCxn id="97" idx="6"/>
              <a:endCxn id="101" idx="2"/>
            </p:cNvCxnSpPr>
            <p:nvPr/>
          </p:nvCxnSpPr>
          <p:spPr>
            <a:xfrm>
              <a:off x="880549" y="5035059"/>
              <a:ext cx="767779" cy="210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54017BD8-E446-0DFC-772B-C6176A83541A}"/>
                </a:ext>
              </a:extLst>
            </p:cNvPr>
            <p:cNvCxnSpPr>
              <a:cxnSpLocks/>
              <a:stCxn id="99" idx="6"/>
              <a:endCxn id="103" idx="2"/>
            </p:cNvCxnSpPr>
            <p:nvPr/>
          </p:nvCxnSpPr>
          <p:spPr>
            <a:xfrm>
              <a:off x="1843124" y="3916245"/>
              <a:ext cx="595833" cy="625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a:extLst>
                <a:ext uri="{FF2B5EF4-FFF2-40B4-BE49-F238E27FC236}">
                  <a16:creationId xmlns:a16="http://schemas.microsoft.com/office/drawing/2014/main" id="{495EF344-6C20-5D93-45E9-19C0A1873723}"/>
                </a:ext>
              </a:extLst>
            </p:cNvPr>
            <p:cNvCxnSpPr>
              <a:cxnSpLocks/>
              <a:stCxn id="100" idx="6"/>
              <a:endCxn id="103" idx="2"/>
            </p:cNvCxnSpPr>
            <p:nvPr/>
          </p:nvCxnSpPr>
          <p:spPr>
            <a:xfrm>
              <a:off x="1843125" y="4222877"/>
              <a:ext cx="595832" cy="318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a:extLst>
                <a:ext uri="{FF2B5EF4-FFF2-40B4-BE49-F238E27FC236}">
                  <a16:creationId xmlns:a16="http://schemas.microsoft.com/office/drawing/2014/main" id="{824622BA-6D81-A01D-439B-81E1BC9D695B}"/>
                </a:ext>
              </a:extLst>
            </p:cNvPr>
            <p:cNvCxnSpPr>
              <a:cxnSpLocks/>
              <a:stCxn id="102" idx="6"/>
              <a:endCxn id="103" idx="2"/>
            </p:cNvCxnSpPr>
            <p:nvPr/>
          </p:nvCxnSpPr>
          <p:spPr>
            <a:xfrm flipV="1">
              <a:off x="1843125" y="4541673"/>
              <a:ext cx="595832" cy="372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39698356-CF97-C97B-B8E3-7D422A6F26B3}"/>
                </a:ext>
              </a:extLst>
            </p:cNvPr>
            <p:cNvCxnSpPr>
              <a:cxnSpLocks/>
              <a:stCxn id="101" idx="6"/>
              <a:endCxn id="103" idx="2"/>
            </p:cNvCxnSpPr>
            <p:nvPr/>
          </p:nvCxnSpPr>
          <p:spPr>
            <a:xfrm flipV="1">
              <a:off x="1843125" y="4541673"/>
              <a:ext cx="595832" cy="703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a:extLst>
                <a:ext uri="{FF2B5EF4-FFF2-40B4-BE49-F238E27FC236}">
                  <a16:creationId xmlns:a16="http://schemas.microsoft.com/office/drawing/2014/main" id="{826938C0-BD2E-8E5E-3F50-DE857C34FE3A}"/>
                </a:ext>
              </a:extLst>
            </p:cNvPr>
            <p:cNvSpPr txBox="1"/>
            <p:nvPr/>
          </p:nvSpPr>
          <p:spPr>
            <a:xfrm>
              <a:off x="649870" y="4576878"/>
              <a:ext cx="276999" cy="327512"/>
            </a:xfrm>
            <a:prstGeom prst="rect">
              <a:avLst/>
            </a:prstGeom>
            <a:noFill/>
          </p:spPr>
          <p:txBody>
            <a:bodyPr vert="eaVert" wrap="square" rtlCol="0">
              <a:spAutoFit/>
            </a:bodyPr>
            <a:lstStyle/>
            <a:p>
              <a:r>
                <a:rPr lang="zh-TW" altLang="en-US" sz="600">
                  <a:latin typeface="標楷體" panose="03000509000000000000" pitchFamily="65" charset="-120"/>
                  <a:ea typeface="標楷體" panose="03000509000000000000" pitchFamily="65" charset="-120"/>
                </a:rPr>
                <a:t>．．．</a:t>
              </a:r>
            </a:p>
          </p:txBody>
        </p:sp>
      </p:grpSp>
      <p:sp>
        <p:nvSpPr>
          <p:cNvPr id="121" name="箭號: 向上 120">
            <a:extLst>
              <a:ext uri="{FF2B5EF4-FFF2-40B4-BE49-F238E27FC236}">
                <a16:creationId xmlns:a16="http://schemas.microsoft.com/office/drawing/2014/main" id="{BDC93AD2-24D1-77C1-A612-6059D0308B88}"/>
              </a:ext>
            </a:extLst>
          </p:cNvPr>
          <p:cNvSpPr/>
          <p:nvPr/>
        </p:nvSpPr>
        <p:spPr>
          <a:xfrm rot="5400000">
            <a:off x="3000689" y="4550412"/>
            <a:ext cx="318797" cy="553306"/>
          </a:xfrm>
          <a:prstGeom prst="up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22" name="箭號: 向上 121">
            <a:extLst>
              <a:ext uri="{FF2B5EF4-FFF2-40B4-BE49-F238E27FC236}">
                <a16:creationId xmlns:a16="http://schemas.microsoft.com/office/drawing/2014/main" id="{9A0B3107-0C18-A489-352B-60EEC43FC8EC}"/>
              </a:ext>
            </a:extLst>
          </p:cNvPr>
          <p:cNvSpPr/>
          <p:nvPr/>
        </p:nvSpPr>
        <p:spPr>
          <a:xfrm rot="5400000">
            <a:off x="5937940" y="4547749"/>
            <a:ext cx="318797" cy="553306"/>
          </a:xfrm>
          <a:prstGeom prst="up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23" name="箭號: 向上 122">
            <a:extLst>
              <a:ext uri="{FF2B5EF4-FFF2-40B4-BE49-F238E27FC236}">
                <a16:creationId xmlns:a16="http://schemas.microsoft.com/office/drawing/2014/main" id="{E840DF8A-1855-1DD5-732D-0EFF0A770409}"/>
              </a:ext>
            </a:extLst>
          </p:cNvPr>
          <p:cNvSpPr/>
          <p:nvPr/>
        </p:nvSpPr>
        <p:spPr>
          <a:xfrm rot="5400000">
            <a:off x="8993027" y="4548605"/>
            <a:ext cx="318797" cy="553306"/>
          </a:xfrm>
          <a:prstGeom prst="up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24" name="文字方塊 123">
            <a:extLst>
              <a:ext uri="{FF2B5EF4-FFF2-40B4-BE49-F238E27FC236}">
                <a16:creationId xmlns:a16="http://schemas.microsoft.com/office/drawing/2014/main" id="{B12B9D62-7ADA-D92C-E50B-2DC80244A34F}"/>
              </a:ext>
            </a:extLst>
          </p:cNvPr>
          <p:cNvSpPr txBox="1"/>
          <p:nvPr/>
        </p:nvSpPr>
        <p:spPr>
          <a:xfrm>
            <a:off x="401523" y="5749523"/>
            <a:ext cx="2648438" cy="276999"/>
          </a:xfrm>
          <a:prstGeom prst="rect">
            <a:avLst/>
          </a:prstGeom>
          <a:noFill/>
        </p:spPr>
        <p:txBody>
          <a:bodyPr wrap="square">
            <a:spAutoFit/>
          </a:bodyPr>
          <a:lstStyle/>
          <a:p>
            <a:r>
              <a:rPr lang="en-US" altLang="zh-TW" sz="1200" b="0" i="0">
                <a:solidFill>
                  <a:srgbClr val="333333"/>
                </a:solidFill>
                <a:effectLst/>
                <a:latin typeface="標楷體" panose="03000509000000000000" pitchFamily="65" charset="-120"/>
                <a:ea typeface="標楷體" panose="03000509000000000000" pitchFamily="65" charset="-120"/>
              </a:rPr>
              <a:t>(1)</a:t>
            </a:r>
            <a:r>
              <a:rPr lang="zh-TW" altLang="en-US" sz="1200" b="0" i="0">
                <a:solidFill>
                  <a:srgbClr val="333333"/>
                </a:solidFill>
                <a:effectLst/>
                <a:latin typeface="標楷體" panose="03000509000000000000" pitchFamily="65" charset="-120"/>
                <a:ea typeface="標楷體" panose="03000509000000000000" pitchFamily="65" charset="-120"/>
              </a:rPr>
              <a:t>假設要訓練的神經網絡如下</a:t>
            </a:r>
            <a:endParaRPr lang="zh-TW" altLang="en-US" sz="1200">
              <a:latin typeface="標楷體" panose="03000509000000000000" pitchFamily="65" charset="-120"/>
              <a:ea typeface="標楷體" panose="03000509000000000000" pitchFamily="65" charset="-120"/>
            </a:endParaRPr>
          </a:p>
        </p:txBody>
      </p:sp>
      <p:sp>
        <p:nvSpPr>
          <p:cNvPr id="125" name="文字方塊 124">
            <a:extLst>
              <a:ext uri="{FF2B5EF4-FFF2-40B4-BE49-F238E27FC236}">
                <a16:creationId xmlns:a16="http://schemas.microsoft.com/office/drawing/2014/main" id="{F0F01796-47EA-042A-6B23-7B170B4A237E}"/>
              </a:ext>
            </a:extLst>
          </p:cNvPr>
          <p:cNvSpPr txBox="1"/>
          <p:nvPr/>
        </p:nvSpPr>
        <p:spPr>
          <a:xfrm>
            <a:off x="3533020" y="5743785"/>
            <a:ext cx="2263819" cy="276999"/>
          </a:xfrm>
          <a:prstGeom prst="rect">
            <a:avLst/>
          </a:prstGeom>
          <a:noFill/>
        </p:spPr>
        <p:txBody>
          <a:bodyPr wrap="square">
            <a:spAutoFit/>
          </a:bodyPr>
          <a:lstStyle/>
          <a:p>
            <a:r>
              <a:rPr lang="en-US" altLang="zh-TW" sz="1200" b="0" i="0">
                <a:solidFill>
                  <a:srgbClr val="333333"/>
                </a:solidFill>
                <a:effectLst/>
                <a:latin typeface="標楷體" panose="03000509000000000000" pitchFamily="65" charset="-120"/>
                <a:ea typeface="標楷體" panose="03000509000000000000" pitchFamily="65" charset="-120"/>
              </a:rPr>
              <a:t>(2)</a:t>
            </a:r>
            <a:r>
              <a:rPr lang="zh-TW" altLang="en-US" sz="1200" b="0" i="0">
                <a:solidFill>
                  <a:srgbClr val="333333"/>
                </a:solidFill>
                <a:effectLst/>
                <a:latin typeface="標楷體" panose="03000509000000000000" pitchFamily="65" charset="-120"/>
                <a:ea typeface="標楷體" panose="03000509000000000000" pitchFamily="65" charset="-120"/>
              </a:rPr>
              <a:t>隨機刪除一半的隱藏神經元</a:t>
            </a:r>
            <a:endParaRPr lang="zh-TW" altLang="en-US" sz="1200">
              <a:latin typeface="標楷體" panose="03000509000000000000" pitchFamily="65" charset="-120"/>
              <a:ea typeface="標楷體" panose="03000509000000000000" pitchFamily="65" charset="-120"/>
            </a:endParaRPr>
          </a:p>
        </p:txBody>
      </p:sp>
      <p:sp>
        <p:nvSpPr>
          <p:cNvPr id="126" name="文字方塊 125">
            <a:extLst>
              <a:ext uri="{FF2B5EF4-FFF2-40B4-BE49-F238E27FC236}">
                <a16:creationId xmlns:a16="http://schemas.microsoft.com/office/drawing/2014/main" id="{A13ED662-42A2-E119-B686-71BF9016F5FC}"/>
              </a:ext>
            </a:extLst>
          </p:cNvPr>
          <p:cNvSpPr txBox="1"/>
          <p:nvPr/>
        </p:nvSpPr>
        <p:spPr>
          <a:xfrm>
            <a:off x="6508742" y="5743785"/>
            <a:ext cx="2557285" cy="1015663"/>
          </a:xfrm>
          <a:prstGeom prst="rect">
            <a:avLst/>
          </a:prstGeom>
          <a:noFill/>
        </p:spPr>
        <p:txBody>
          <a:bodyPr wrap="square">
            <a:spAutoFit/>
          </a:bodyPr>
          <a:lstStyle/>
          <a:p>
            <a:pPr algn="l"/>
            <a:r>
              <a:rPr lang="en-US" altLang="zh-TW" sz="1200" b="0" i="0">
                <a:solidFill>
                  <a:srgbClr val="333333"/>
                </a:solidFill>
                <a:effectLst/>
                <a:latin typeface="標楷體" panose="03000509000000000000" pitchFamily="65" charset="-120"/>
                <a:ea typeface="標楷體" panose="03000509000000000000" pitchFamily="65" charset="-120"/>
              </a:rPr>
              <a:t>(3)</a:t>
            </a:r>
            <a:r>
              <a:rPr lang="zh-TW" altLang="en-US" sz="1200" b="0" i="0">
                <a:solidFill>
                  <a:srgbClr val="333333"/>
                </a:solidFill>
                <a:effectLst/>
                <a:latin typeface="標楷體" panose="03000509000000000000" pitchFamily="65" charset="-120"/>
                <a:ea typeface="標楷體" panose="03000509000000000000" pitchFamily="65" charset="-120"/>
              </a:rPr>
              <a:t>將結果向前傳，並得到此神經網絡的</a:t>
            </a:r>
            <a:r>
              <a:rPr lang="en-US" altLang="zh-TW" sz="1200" b="0" i="0">
                <a:solidFill>
                  <a:srgbClr val="333333"/>
                </a:solidFill>
                <a:effectLst/>
                <a:latin typeface="標楷體" panose="03000509000000000000" pitchFamily="65" charset="-120"/>
                <a:ea typeface="標楷體" panose="03000509000000000000" pitchFamily="65" charset="-120"/>
              </a:rPr>
              <a:t>Loss</a:t>
            </a:r>
            <a:r>
              <a:rPr lang="zh-TW" altLang="en-US" sz="1200" b="0" i="0">
                <a:solidFill>
                  <a:srgbClr val="333333"/>
                </a:solidFill>
                <a:effectLst/>
                <a:latin typeface="標楷體" panose="03000509000000000000" pitchFamily="65" charset="-120"/>
                <a:ea typeface="標楷體" panose="03000509000000000000" pitchFamily="65" charset="-120"/>
              </a:rPr>
              <a:t>值後，通過反向傳播法，在沒有被刪除的神經元上，按照梯度下降法，更新各神經元對應到的參數</a:t>
            </a:r>
            <a:r>
              <a:rPr lang="en-US" altLang="zh-TW" sz="1200" b="0" i="0">
                <a:solidFill>
                  <a:srgbClr val="333333"/>
                </a:solidFill>
                <a:effectLst/>
                <a:latin typeface="標楷體" panose="03000509000000000000" pitchFamily="65" charset="-120"/>
                <a:ea typeface="標楷體" panose="03000509000000000000" pitchFamily="65" charset="-120"/>
              </a:rPr>
              <a:t>(W)</a:t>
            </a:r>
            <a:r>
              <a:rPr lang="zh-TW" altLang="en-US" sz="1200" b="0" i="0">
                <a:solidFill>
                  <a:srgbClr val="333333"/>
                </a:solidFill>
                <a:effectLst/>
                <a:latin typeface="標楷體" panose="03000509000000000000" pitchFamily="65" charset="-120"/>
                <a:ea typeface="標楷體" panose="03000509000000000000" pitchFamily="65" charset="-120"/>
              </a:rPr>
              <a:t>，讓神經網絡進行學習。</a:t>
            </a:r>
          </a:p>
        </p:txBody>
      </p:sp>
      <p:sp>
        <p:nvSpPr>
          <p:cNvPr id="127" name="文字方塊 126">
            <a:extLst>
              <a:ext uri="{FF2B5EF4-FFF2-40B4-BE49-F238E27FC236}">
                <a16:creationId xmlns:a16="http://schemas.microsoft.com/office/drawing/2014/main" id="{DF0D825D-7074-3313-199B-E9399F650736}"/>
              </a:ext>
            </a:extLst>
          </p:cNvPr>
          <p:cNvSpPr txBox="1"/>
          <p:nvPr/>
        </p:nvSpPr>
        <p:spPr>
          <a:xfrm>
            <a:off x="9675628" y="5763391"/>
            <a:ext cx="2137736" cy="646331"/>
          </a:xfrm>
          <a:prstGeom prst="rect">
            <a:avLst/>
          </a:prstGeom>
          <a:noFill/>
        </p:spPr>
        <p:txBody>
          <a:bodyPr wrap="square">
            <a:spAutoFit/>
          </a:bodyPr>
          <a:lstStyle/>
          <a:p>
            <a:r>
              <a:rPr lang="en-US" altLang="zh-TW" sz="1200" b="0" i="0">
                <a:solidFill>
                  <a:srgbClr val="333333"/>
                </a:solidFill>
                <a:effectLst/>
                <a:latin typeface="標楷體" panose="03000509000000000000" pitchFamily="65" charset="-120"/>
                <a:ea typeface="標楷體" panose="03000509000000000000" pitchFamily="65" charset="-120"/>
              </a:rPr>
              <a:t>(4)</a:t>
            </a:r>
            <a:r>
              <a:rPr lang="zh-TW" altLang="en-US" sz="1200" b="0" i="0">
                <a:solidFill>
                  <a:srgbClr val="333333"/>
                </a:solidFill>
                <a:effectLst/>
                <a:latin typeface="標楷體" panose="03000509000000000000" pitchFamily="65" charset="-120"/>
                <a:ea typeface="標楷體" panose="03000509000000000000" pitchFamily="65" charset="-120"/>
              </a:rPr>
              <a:t>恢復被刪掉的神經元（沒有被刪除的神經元參數</a:t>
            </a:r>
            <a:r>
              <a:rPr lang="en-US" altLang="zh-TW" sz="1200" b="0" i="0">
                <a:solidFill>
                  <a:srgbClr val="333333"/>
                </a:solidFill>
                <a:effectLst/>
                <a:latin typeface="標楷體" panose="03000509000000000000" pitchFamily="65" charset="-120"/>
                <a:ea typeface="標楷體" panose="03000509000000000000" pitchFamily="65" charset="-120"/>
              </a:rPr>
              <a:t>W</a:t>
            </a:r>
            <a:r>
              <a:rPr lang="zh-TW" altLang="en-US" sz="1200" b="0" i="0">
                <a:solidFill>
                  <a:srgbClr val="333333"/>
                </a:solidFill>
                <a:effectLst/>
                <a:latin typeface="標楷體" panose="03000509000000000000" pitchFamily="65" charset="-120"/>
                <a:ea typeface="標楷體" panose="03000509000000000000" pitchFamily="65" charset="-120"/>
              </a:rPr>
              <a:t>已有更新）</a:t>
            </a:r>
            <a:endParaRPr lang="zh-TW" altLang="en-US" sz="1200">
              <a:latin typeface="標楷體" panose="03000509000000000000" pitchFamily="65" charset="-120"/>
              <a:ea typeface="標楷體" panose="03000509000000000000" pitchFamily="65" charset="-120"/>
            </a:endParaRPr>
          </a:p>
        </p:txBody>
      </p:sp>
      <p:sp>
        <p:nvSpPr>
          <p:cNvPr id="128" name="矩形 127">
            <a:extLst>
              <a:ext uri="{FF2B5EF4-FFF2-40B4-BE49-F238E27FC236}">
                <a16:creationId xmlns:a16="http://schemas.microsoft.com/office/drawing/2014/main" id="{B310D5EB-DA15-908B-19C3-6EDCFC079574}"/>
              </a:ext>
            </a:extLst>
          </p:cNvPr>
          <p:cNvSpPr/>
          <p:nvPr/>
        </p:nvSpPr>
        <p:spPr>
          <a:xfrm>
            <a:off x="6881720" y="4126434"/>
            <a:ext cx="659034" cy="151541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29" name="文字方塊 128">
            <a:extLst>
              <a:ext uri="{FF2B5EF4-FFF2-40B4-BE49-F238E27FC236}">
                <a16:creationId xmlns:a16="http://schemas.microsoft.com/office/drawing/2014/main" id="{5A6C7D75-54B3-57CF-CD1E-E055532E04C6}"/>
              </a:ext>
            </a:extLst>
          </p:cNvPr>
          <p:cNvSpPr txBox="1"/>
          <p:nvPr/>
        </p:nvSpPr>
        <p:spPr>
          <a:xfrm>
            <a:off x="7006072" y="3780040"/>
            <a:ext cx="389860" cy="338554"/>
          </a:xfrm>
          <a:prstGeom prst="rect">
            <a:avLst/>
          </a:prstGeom>
          <a:noFill/>
        </p:spPr>
        <p:txBody>
          <a:bodyPr wrap="square" rtlCol="0">
            <a:spAutoFit/>
          </a:bodyPr>
          <a:lstStyle/>
          <a:p>
            <a:r>
              <a:rPr lang="en-US" altLang="zh-TW" sz="1600">
                <a:solidFill>
                  <a:srgbClr val="FF0000"/>
                </a:solidFill>
                <a:latin typeface="標楷體" panose="03000509000000000000" pitchFamily="65" charset="-120"/>
                <a:ea typeface="標楷體" panose="03000509000000000000" pitchFamily="65" charset="-120"/>
              </a:rPr>
              <a:t>W</a:t>
            </a:r>
            <a:endParaRPr lang="zh-TW" altLang="en-US" sz="1600">
              <a:solidFill>
                <a:srgbClr val="FF0000"/>
              </a:solidFill>
              <a:latin typeface="標楷體" panose="03000509000000000000" pitchFamily="65" charset="-120"/>
              <a:ea typeface="標楷體" panose="03000509000000000000" pitchFamily="65" charset="-120"/>
            </a:endParaRPr>
          </a:p>
        </p:txBody>
      </p:sp>
      <p:sp>
        <p:nvSpPr>
          <p:cNvPr id="130" name="箭號: 上彎 129">
            <a:extLst>
              <a:ext uri="{FF2B5EF4-FFF2-40B4-BE49-F238E27FC236}">
                <a16:creationId xmlns:a16="http://schemas.microsoft.com/office/drawing/2014/main" id="{A0552612-42AA-1BAB-7FC1-A37F218FEE04}"/>
              </a:ext>
            </a:extLst>
          </p:cNvPr>
          <p:cNvSpPr/>
          <p:nvPr/>
        </p:nvSpPr>
        <p:spPr>
          <a:xfrm rot="16200000">
            <a:off x="7537483" y="3736121"/>
            <a:ext cx="812181" cy="1074782"/>
          </a:xfrm>
          <a:prstGeom prst="bentUpArrow">
            <a:avLst>
              <a:gd name="adj1" fmla="val 12253"/>
              <a:gd name="adj2" fmla="val 11961"/>
              <a:gd name="adj3" fmla="val 22419"/>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grpSp>
        <p:nvGrpSpPr>
          <p:cNvPr id="131" name="群組 130">
            <a:extLst>
              <a:ext uri="{FF2B5EF4-FFF2-40B4-BE49-F238E27FC236}">
                <a16:creationId xmlns:a16="http://schemas.microsoft.com/office/drawing/2014/main" id="{0A21DB13-80D2-5BB1-DAFD-65A2FDA0273A}"/>
              </a:ext>
            </a:extLst>
          </p:cNvPr>
          <p:cNvGrpSpPr/>
          <p:nvPr/>
        </p:nvGrpSpPr>
        <p:grpSpPr>
          <a:xfrm>
            <a:off x="6598973" y="4121505"/>
            <a:ext cx="1983884" cy="1532860"/>
            <a:chOff x="649870" y="3814305"/>
            <a:chExt cx="1983884" cy="1532860"/>
          </a:xfrm>
        </p:grpSpPr>
        <p:sp>
          <p:nvSpPr>
            <p:cNvPr id="132" name="橢圓 131">
              <a:extLst>
                <a:ext uri="{FF2B5EF4-FFF2-40B4-BE49-F238E27FC236}">
                  <a16:creationId xmlns:a16="http://schemas.microsoft.com/office/drawing/2014/main" id="{BD96EF40-9D71-7718-7986-88BCF6A8A976}"/>
                </a:ext>
              </a:extLst>
            </p:cNvPr>
            <p:cNvSpPr/>
            <p:nvPr/>
          </p:nvSpPr>
          <p:spPr>
            <a:xfrm>
              <a:off x="685753" y="4010353"/>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33" name="橢圓 132">
              <a:extLst>
                <a:ext uri="{FF2B5EF4-FFF2-40B4-BE49-F238E27FC236}">
                  <a16:creationId xmlns:a16="http://schemas.microsoft.com/office/drawing/2014/main" id="{5D28273A-7CA3-B3CF-8E60-15912A242CC8}"/>
                </a:ext>
              </a:extLst>
            </p:cNvPr>
            <p:cNvSpPr/>
            <p:nvPr/>
          </p:nvSpPr>
          <p:spPr>
            <a:xfrm>
              <a:off x="685753" y="4284689"/>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34" name="橢圓 133">
              <a:extLst>
                <a:ext uri="{FF2B5EF4-FFF2-40B4-BE49-F238E27FC236}">
                  <a16:creationId xmlns:a16="http://schemas.microsoft.com/office/drawing/2014/main" id="{D55981F9-C1F8-A423-2754-EEC426F18BEE}"/>
                </a:ext>
              </a:extLst>
            </p:cNvPr>
            <p:cNvSpPr/>
            <p:nvPr/>
          </p:nvSpPr>
          <p:spPr>
            <a:xfrm>
              <a:off x="685752" y="4933119"/>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35" name="文字方塊 134">
              <a:extLst>
                <a:ext uri="{FF2B5EF4-FFF2-40B4-BE49-F238E27FC236}">
                  <a16:creationId xmlns:a16="http://schemas.microsoft.com/office/drawing/2014/main" id="{C3A4A591-EC5D-35FC-3CFB-77BCD29E1463}"/>
                </a:ext>
              </a:extLst>
            </p:cNvPr>
            <p:cNvSpPr txBox="1"/>
            <p:nvPr/>
          </p:nvSpPr>
          <p:spPr>
            <a:xfrm>
              <a:off x="1604909" y="4382576"/>
              <a:ext cx="276999" cy="327512"/>
            </a:xfrm>
            <a:prstGeom prst="rect">
              <a:avLst/>
            </a:prstGeom>
            <a:noFill/>
          </p:spPr>
          <p:txBody>
            <a:bodyPr vert="eaVert" wrap="square" rtlCol="0">
              <a:spAutoFit/>
            </a:bodyPr>
            <a:lstStyle/>
            <a:p>
              <a:r>
                <a:rPr lang="zh-TW" altLang="en-US" sz="600">
                  <a:latin typeface="標楷體" panose="03000509000000000000" pitchFamily="65" charset="-120"/>
                  <a:ea typeface="標楷體" panose="03000509000000000000" pitchFamily="65" charset="-120"/>
                </a:rPr>
                <a:t>．．．</a:t>
              </a:r>
            </a:p>
          </p:txBody>
        </p:sp>
        <p:sp>
          <p:nvSpPr>
            <p:cNvPr id="136" name="橢圓 135">
              <a:extLst>
                <a:ext uri="{FF2B5EF4-FFF2-40B4-BE49-F238E27FC236}">
                  <a16:creationId xmlns:a16="http://schemas.microsoft.com/office/drawing/2014/main" id="{D2AEE93D-B698-473D-66C9-CE20192EFC26}"/>
                </a:ext>
              </a:extLst>
            </p:cNvPr>
            <p:cNvSpPr/>
            <p:nvPr/>
          </p:nvSpPr>
          <p:spPr>
            <a:xfrm>
              <a:off x="1648327" y="3814305"/>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37" name="橢圓 136">
              <a:extLst>
                <a:ext uri="{FF2B5EF4-FFF2-40B4-BE49-F238E27FC236}">
                  <a16:creationId xmlns:a16="http://schemas.microsoft.com/office/drawing/2014/main" id="{B421F032-DC1B-8128-C155-76ECE90BD2D9}"/>
                </a:ext>
              </a:extLst>
            </p:cNvPr>
            <p:cNvSpPr/>
            <p:nvPr/>
          </p:nvSpPr>
          <p:spPr>
            <a:xfrm>
              <a:off x="1648328" y="4120937"/>
              <a:ext cx="194797" cy="20387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38" name="橢圓 137">
              <a:extLst>
                <a:ext uri="{FF2B5EF4-FFF2-40B4-BE49-F238E27FC236}">
                  <a16:creationId xmlns:a16="http://schemas.microsoft.com/office/drawing/2014/main" id="{CA1A249D-B439-2230-F4D6-18DA2EF93FE1}"/>
                </a:ext>
              </a:extLst>
            </p:cNvPr>
            <p:cNvSpPr/>
            <p:nvPr/>
          </p:nvSpPr>
          <p:spPr>
            <a:xfrm>
              <a:off x="1648328" y="5143286"/>
              <a:ext cx="194797" cy="20387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39" name="橢圓 138">
              <a:extLst>
                <a:ext uri="{FF2B5EF4-FFF2-40B4-BE49-F238E27FC236}">
                  <a16:creationId xmlns:a16="http://schemas.microsoft.com/office/drawing/2014/main" id="{037FC45B-3265-6B8D-73E2-AA7C782BB075}"/>
                </a:ext>
              </a:extLst>
            </p:cNvPr>
            <p:cNvSpPr/>
            <p:nvPr/>
          </p:nvSpPr>
          <p:spPr>
            <a:xfrm>
              <a:off x="1648328" y="4812026"/>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40" name="橢圓 139">
              <a:extLst>
                <a:ext uri="{FF2B5EF4-FFF2-40B4-BE49-F238E27FC236}">
                  <a16:creationId xmlns:a16="http://schemas.microsoft.com/office/drawing/2014/main" id="{06462FA8-88AE-D5EA-E86A-A7E59A37C608}"/>
                </a:ext>
              </a:extLst>
            </p:cNvPr>
            <p:cNvSpPr/>
            <p:nvPr/>
          </p:nvSpPr>
          <p:spPr>
            <a:xfrm>
              <a:off x="2438957" y="4439733"/>
              <a:ext cx="194797" cy="20387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cxnSp>
          <p:nvCxnSpPr>
            <p:cNvPr id="141" name="直線單箭頭接點 140">
              <a:extLst>
                <a:ext uri="{FF2B5EF4-FFF2-40B4-BE49-F238E27FC236}">
                  <a16:creationId xmlns:a16="http://schemas.microsoft.com/office/drawing/2014/main" id="{315950AC-C306-0923-3BF1-F3C2C299BC85}"/>
                </a:ext>
              </a:extLst>
            </p:cNvPr>
            <p:cNvCxnSpPr>
              <a:stCxn id="132" idx="6"/>
              <a:endCxn id="136" idx="2"/>
            </p:cNvCxnSpPr>
            <p:nvPr/>
          </p:nvCxnSpPr>
          <p:spPr>
            <a:xfrm flipV="1">
              <a:off x="880550" y="3916245"/>
              <a:ext cx="767777" cy="196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a:extLst>
                <a:ext uri="{FF2B5EF4-FFF2-40B4-BE49-F238E27FC236}">
                  <a16:creationId xmlns:a16="http://schemas.microsoft.com/office/drawing/2014/main" id="{883C7F34-F0EB-4361-5572-98DA038E1A8F}"/>
                </a:ext>
              </a:extLst>
            </p:cNvPr>
            <p:cNvCxnSpPr>
              <a:cxnSpLocks/>
              <a:stCxn id="132" idx="6"/>
              <a:endCxn id="137" idx="2"/>
            </p:cNvCxnSpPr>
            <p:nvPr/>
          </p:nvCxnSpPr>
          <p:spPr>
            <a:xfrm>
              <a:off x="880550" y="4112293"/>
              <a:ext cx="767778" cy="110584"/>
            </a:xfrm>
            <a:prstGeom prst="straightConnector1">
              <a:avLst/>
            </a:prstGeom>
            <a:ln>
              <a:solidFill>
                <a:schemeClr val="accent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C8689AB2-547D-F1A6-3767-69E689934CD3}"/>
                </a:ext>
              </a:extLst>
            </p:cNvPr>
            <p:cNvCxnSpPr>
              <a:cxnSpLocks/>
              <a:stCxn id="132" idx="6"/>
              <a:endCxn id="138" idx="2"/>
            </p:cNvCxnSpPr>
            <p:nvPr/>
          </p:nvCxnSpPr>
          <p:spPr>
            <a:xfrm>
              <a:off x="880550" y="4112293"/>
              <a:ext cx="767778" cy="1132933"/>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4BA0C452-F45A-170E-F054-42E12FAD98CA}"/>
                </a:ext>
              </a:extLst>
            </p:cNvPr>
            <p:cNvCxnSpPr>
              <a:cxnSpLocks/>
              <a:stCxn id="132" idx="6"/>
              <a:endCxn id="139" idx="2"/>
            </p:cNvCxnSpPr>
            <p:nvPr/>
          </p:nvCxnSpPr>
          <p:spPr>
            <a:xfrm>
              <a:off x="880550" y="4112293"/>
              <a:ext cx="767778" cy="801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a:extLst>
                <a:ext uri="{FF2B5EF4-FFF2-40B4-BE49-F238E27FC236}">
                  <a16:creationId xmlns:a16="http://schemas.microsoft.com/office/drawing/2014/main" id="{27A4B06F-032C-DE58-C58C-AA6FF469DB91}"/>
                </a:ext>
              </a:extLst>
            </p:cNvPr>
            <p:cNvCxnSpPr>
              <a:cxnSpLocks/>
              <a:stCxn id="133" idx="6"/>
              <a:endCxn id="136" idx="2"/>
            </p:cNvCxnSpPr>
            <p:nvPr/>
          </p:nvCxnSpPr>
          <p:spPr>
            <a:xfrm flipV="1">
              <a:off x="880550" y="3916245"/>
              <a:ext cx="767777" cy="470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56A02E85-B28E-7F95-D0AB-D9662BD3E6BC}"/>
                </a:ext>
              </a:extLst>
            </p:cNvPr>
            <p:cNvCxnSpPr>
              <a:cxnSpLocks/>
              <a:stCxn id="133" idx="6"/>
              <a:endCxn id="137" idx="2"/>
            </p:cNvCxnSpPr>
            <p:nvPr/>
          </p:nvCxnSpPr>
          <p:spPr>
            <a:xfrm flipV="1">
              <a:off x="880550" y="4222877"/>
              <a:ext cx="767778" cy="163752"/>
            </a:xfrm>
            <a:prstGeom prst="straightConnector1">
              <a:avLst/>
            </a:prstGeom>
            <a:ln>
              <a:solidFill>
                <a:schemeClr val="accent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054256AE-DB84-8221-937D-C7667337DE58}"/>
                </a:ext>
              </a:extLst>
            </p:cNvPr>
            <p:cNvCxnSpPr>
              <a:cxnSpLocks/>
              <a:stCxn id="134" idx="6"/>
              <a:endCxn id="137" idx="2"/>
            </p:cNvCxnSpPr>
            <p:nvPr/>
          </p:nvCxnSpPr>
          <p:spPr>
            <a:xfrm flipV="1">
              <a:off x="880549" y="4222877"/>
              <a:ext cx="767780" cy="812182"/>
            </a:xfrm>
            <a:prstGeom prst="straightConnector1">
              <a:avLst/>
            </a:prstGeom>
            <a:ln>
              <a:solidFill>
                <a:schemeClr val="accent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E5ECA254-F883-06EF-14FB-389DC1A1C204}"/>
                </a:ext>
              </a:extLst>
            </p:cNvPr>
            <p:cNvCxnSpPr>
              <a:cxnSpLocks/>
              <a:stCxn id="133" idx="6"/>
              <a:endCxn id="139" idx="2"/>
            </p:cNvCxnSpPr>
            <p:nvPr/>
          </p:nvCxnSpPr>
          <p:spPr>
            <a:xfrm>
              <a:off x="880550" y="4386628"/>
              <a:ext cx="767778" cy="527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a:extLst>
                <a:ext uri="{FF2B5EF4-FFF2-40B4-BE49-F238E27FC236}">
                  <a16:creationId xmlns:a16="http://schemas.microsoft.com/office/drawing/2014/main" id="{6D0562F4-8430-1F78-AB3D-A9FAAC7DF93C}"/>
                </a:ext>
              </a:extLst>
            </p:cNvPr>
            <p:cNvCxnSpPr>
              <a:cxnSpLocks/>
              <a:stCxn id="133" idx="6"/>
              <a:endCxn id="138" idx="2"/>
            </p:cNvCxnSpPr>
            <p:nvPr/>
          </p:nvCxnSpPr>
          <p:spPr>
            <a:xfrm>
              <a:off x="880550" y="4386628"/>
              <a:ext cx="767778" cy="858597"/>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45E20450-CFC5-5EE1-806E-BBCFE139A259}"/>
                </a:ext>
              </a:extLst>
            </p:cNvPr>
            <p:cNvCxnSpPr>
              <a:cxnSpLocks/>
              <a:stCxn id="134" idx="6"/>
              <a:endCxn id="136" idx="2"/>
            </p:cNvCxnSpPr>
            <p:nvPr/>
          </p:nvCxnSpPr>
          <p:spPr>
            <a:xfrm flipV="1">
              <a:off x="880549" y="3916245"/>
              <a:ext cx="767778" cy="1118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150">
              <a:extLst>
                <a:ext uri="{FF2B5EF4-FFF2-40B4-BE49-F238E27FC236}">
                  <a16:creationId xmlns:a16="http://schemas.microsoft.com/office/drawing/2014/main" id="{F8AC0A18-AF6A-D08F-D509-8902E5FAABAE}"/>
                </a:ext>
              </a:extLst>
            </p:cNvPr>
            <p:cNvCxnSpPr>
              <a:cxnSpLocks/>
              <a:stCxn id="134" idx="6"/>
              <a:endCxn id="139" idx="2"/>
            </p:cNvCxnSpPr>
            <p:nvPr/>
          </p:nvCxnSpPr>
          <p:spPr>
            <a:xfrm flipV="1">
              <a:off x="880549" y="4913966"/>
              <a:ext cx="767780" cy="12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a:extLst>
                <a:ext uri="{FF2B5EF4-FFF2-40B4-BE49-F238E27FC236}">
                  <a16:creationId xmlns:a16="http://schemas.microsoft.com/office/drawing/2014/main" id="{C96F02C9-56CD-B53C-0F9D-F61ADB700B2E}"/>
                </a:ext>
              </a:extLst>
            </p:cNvPr>
            <p:cNvCxnSpPr>
              <a:cxnSpLocks/>
              <a:stCxn id="134" idx="6"/>
              <a:endCxn id="138" idx="2"/>
            </p:cNvCxnSpPr>
            <p:nvPr/>
          </p:nvCxnSpPr>
          <p:spPr>
            <a:xfrm>
              <a:off x="880549" y="5035059"/>
              <a:ext cx="767779" cy="210167"/>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a:extLst>
                <a:ext uri="{FF2B5EF4-FFF2-40B4-BE49-F238E27FC236}">
                  <a16:creationId xmlns:a16="http://schemas.microsoft.com/office/drawing/2014/main" id="{825B31F3-81DB-3273-E29E-006E31B270D6}"/>
                </a:ext>
              </a:extLst>
            </p:cNvPr>
            <p:cNvCxnSpPr>
              <a:cxnSpLocks/>
              <a:stCxn id="136" idx="6"/>
              <a:endCxn id="140" idx="2"/>
            </p:cNvCxnSpPr>
            <p:nvPr/>
          </p:nvCxnSpPr>
          <p:spPr>
            <a:xfrm>
              <a:off x="1843124" y="3916245"/>
              <a:ext cx="595833" cy="625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直線單箭頭接點 153">
              <a:extLst>
                <a:ext uri="{FF2B5EF4-FFF2-40B4-BE49-F238E27FC236}">
                  <a16:creationId xmlns:a16="http://schemas.microsoft.com/office/drawing/2014/main" id="{856CBE87-115B-F8FB-CBFF-1467339AE437}"/>
                </a:ext>
              </a:extLst>
            </p:cNvPr>
            <p:cNvCxnSpPr>
              <a:cxnSpLocks/>
              <a:stCxn id="137" idx="6"/>
              <a:endCxn id="140" idx="2"/>
            </p:cNvCxnSpPr>
            <p:nvPr/>
          </p:nvCxnSpPr>
          <p:spPr>
            <a:xfrm>
              <a:off x="1843125" y="4222877"/>
              <a:ext cx="595832" cy="318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154">
              <a:extLst>
                <a:ext uri="{FF2B5EF4-FFF2-40B4-BE49-F238E27FC236}">
                  <a16:creationId xmlns:a16="http://schemas.microsoft.com/office/drawing/2014/main" id="{215DA60F-9439-8E5C-2B60-3E6E0B4FD8D7}"/>
                </a:ext>
              </a:extLst>
            </p:cNvPr>
            <p:cNvCxnSpPr>
              <a:cxnSpLocks/>
              <a:stCxn id="139" idx="6"/>
              <a:endCxn id="140" idx="2"/>
            </p:cNvCxnSpPr>
            <p:nvPr/>
          </p:nvCxnSpPr>
          <p:spPr>
            <a:xfrm flipV="1">
              <a:off x="1843125" y="4541673"/>
              <a:ext cx="595832" cy="372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線單箭頭接點 155">
              <a:extLst>
                <a:ext uri="{FF2B5EF4-FFF2-40B4-BE49-F238E27FC236}">
                  <a16:creationId xmlns:a16="http://schemas.microsoft.com/office/drawing/2014/main" id="{9FCF6F22-DE07-DFE1-EDB4-2A905EF0BE9A}"/>
                </a:ext>
              </a:extLst>
            </p:cNvPr>
            <p:cNvCxnSpPr>
              <a:cxnSpLocks/>
              <a:stCxn id="138" idx="6"/>
              <a:endCxn id="140" idx="2"/>
            </p:cNvCxnSpPr>
            <p:nvPr/>
          </p:nvCxnSpPr>
          <p:spPr>
            <a:xfrm flipV="1">
              <a:off x="1843125" y="4541673"/>
              <a:ext cx="595832" cy="703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文字方塊 156">
              <a:extLst>
                <a:ext uri="{FF2B5EF4-FFF2-40B4-BE49-F238E27FC236}">
                  <a16:creationId xmlns:a16="http://schemas.microsoft.com/office/drawing/2014/main" id="{70969B6C-C1EE-3831-ECDE-6D35D8AACBD9}"/>
                </a:ext>
              </a:extLst>
            </p:cNvPr>
            <p:cNvSpPr txBox="1"/>
            <p:nvPr/>
          </p:nvSpPr>
          <p:spPr>
            <a:xfrm>
              <a:off x="649870" y="4576878"/>
              <a:ext cx="276999" cy="327512"/>
            </a:xfrm>
            <a:prstGeom prst="rect">
              <a:avLst/>
            </a:prstGeom>
            <a:noFill/>
          </p:spPr>
          <p:txBody>
            <a:bodyPr vert="eaVert" wrap="square" rtlCol="0">
              <a:spAutoFit/>
            </a:bodyPr>
            <a:lstStyle/>
            <a:p>
              <a:r>
                <a:rPr lang="zh-TW" altLang="en-US" sz="600">
                  <a:latin typeface="標楷體" panose="03000509000000000000" pitchFamily="65" charset="-120"/>
                  <a:ea typeface="標楷體" panose="03000509000000000000" pitchFamily="65" charset="-120"/>
                </a:rPr>
                <a:t>．．．</a:t>
              </a:r>
            </a:p>
          </p:txBody>
        </p:sp>
      </p:grpSp>
      <p:sp>
        <p:nvSpPr>
          <p:cNvPr id="158" name="文字方塊 157">
            <a:extLst>
              <a:ext uri="{FF2B5EF4-FFF2-40B4-BE49-F238E27FC236}">
                <a16:creationId xmlns:a16="http://schemas.microsoft.com/office/drawing/2014/main" id="{3F9D36FC-DF9A-7D57-BEA8-70EAFAF6C9BE}"/>
              </a:ext>
            </a:extLst>
          </p:cNvPr>
          <p:cNvSpPr txBox="1"/>
          <p:nvPr/>
        </p:nvSpPr>
        <p:spPr>
          <a:xfrm>
            <a:off x="7650950" y="3584454"/>
            <a:ext cx="804042" cy="276999"/>
          </a:xfrm>
          <a:prstGeom prst="rect">
            <a:avLst/>
          </a:prstGeom>
          <a:noFill/>
        </p:spPr>
        <p:txBody>
          <a:bodyPr wrap="square" rtlCol="0">
            <a:spAutoFit/>
          </a:bodyPr>
          <a:lstStyle/>
          <a:p>
            <a:r>
              <a:rPr lang="zh-TW" altLang="en-US" sz="1200">
                <a:solidFill>
                  <a:schemeClr val="accent5">
                    <a:lumMod val="75000"/>
                  </a:schemeClr>
                </a:solidFill>
                <a:latin typeface="標楷體" panose="03000509000000000000" pitchFamily="65" charset="-120"/>
                <a:ea typeface="標楷體" panose="03000509000000000000" pitchFamily="65" charset="-120"/>
              </a:rPr>
              <a:t>更新參數</a:t>
            </a:r>
          </a:p>
        </p:txBody>
      </p:sp>
      <p:sp>
        <p:nvSpPr>
          <p:cNvPr id="160" name="文字方塊 159">
            <a:extLst>
              <a:ext uri="{FF2B5EF4-FFF2-40B4-BE49-F238E27FC236}">
                <a16:creationId xmlns:a16="http://schemas.microsoft.com/office/drawing/2014/main" id="{64A09FB3-83D0-968A-80EF-A3AF07E02829}"/>
              </a:ext>
            </a:extLst>
          </p:cNvPr>
          <p:cNvSpPr txBox="1"/>
          <p:nvPr/>
        </p:nvSpPr>
        <p:spPr>
          <a:xfrm>
            <a:off x="178683" y="3667251"/>
            <a:ext cx="1152466" cy="415498"/>
          </a:xfrm>
          <a:prstGeom prst="rect">
            <a:avLst/>
          </a:prstGeom>
          <a:noFill/>
        </p:spPr>
        <p:txBody>
          <a:bodyPr wrap="square" rtlCol="0">
            <a:spAutoFit/>
          </a:bodyPr>
          <a:lstStyle/>
          <a:p>
            <a:pPr algn="ctr"/>
            <a:r>
              <a:rPr lang="en-US" altLang="zh-TW" sz="1050">
                <a:solidFill>
                  <a:schemeClr val="accent5">
                    <a:lumMod val="75000"/>
                  </a:schemeClr>
                </a:solidFill>
                <a:latin typeface="標楷體" panose="03000509000000000000" pitchFamily="65" charset="-120"/>
                <a:ea typeface="標楷體" panose="03000509000000000000" pitchFamily="65" charset="-120"/>
              </a:rPr>
              <a:t>Input layer</a:t>
            </a:r>
          </a:p>
          <a:p>
            <a:pPr algn="ctr"/>
            <a:r>
              <a:rPr lang="en-US" altLang="zh-TW" sz="1050">
                <a:solidFill>
                  <a:schemeClr val="accent5">
                    <a:lumMod val="75000"/>
                  </a:schemeClr>
                </a:solidFill>
                <a:latin typeface="標楷體" panose="03000509000000000000" pitchFamily="65" charset="-120"/>
                <a:ea typeface="標楷體" panose="03000509000000000000" pitchFamily="65" charset="-120"/>
              </a:rPr>
              <a:t>(2000)</a:t>
            </a:r>
            <a:endParaRPr lang="zh-TW" altLang="en-US" sz="1050">
              <a:solidFill>
                <a:schemeClr val="accent5">
                  <a:lumMod val="75000"/>
                </a:schemeClr>
              </a:solidFill>
              <a:latin typeface="標楷體" panose="03000509000000000000" pitchFamily="65" charset="-120"/>
              <a:ea typeface="標楷體" panose="03000509000000000000" pitchFamily="65" charset="-120"/>
            </a:endParaRPr>
          </a:p>
        </p:txBody>
      </p:sp>
      <p:sp>
        <p:nvSpPr>
          <p:cNvPr id="161" name="文字方塊 160">
            <a:extLst>
              <a:ext uri="{FF2B5EF4-FFF2-40B4-BE49-F238E27FC236}">
                <a16:creationId xmlns:a16="http://schemas.microsoft.com/office/drawing/2014/main" id="{6DE22092-06FE-9368-457E-EBB927D4A4B0}"/>
              </a:ext>
            </a:extLst>
          </p:cNvPr>
          <p:cNvSpPr txBox="1"/>
          <p:nvPr/>
        </p:nvSpPr>
        <p:spPr>
          <a:xfrm>
            <a:off x="1131694" y="3672040"/>
            <a:ext cx="1152466" cy="415498"/>
          </a:xfrm>
          <a:prstGeom prst="rect">
            <a:avLst/>
          </a:prstGeom>
          <a:noFill/>
        </p:spPr>
        <p:txBody>
          <a:bodyPr wrap="square" rtlCol="0">
            <a:spAutoFit/>
          </a:bodyPr>
          <a:lstStyle/>
          <a:p>
            <a:pPr algn="ctr"/>
            <a:r>
              <a:rPr lang="en-US" altLang="zh-TW" sz="1050">
                <a:solidFill>
                  <a:schemeClr val="accent5">
                    <a:lumMod val="75000"/>
                  </a:schemeClr>
                </a:solidFill>
                <a:latin typeface="標楷體" panose="03000509000000000000" pitchFamily="65" charset="-120"/>
                <a:ea typeface="標楷體" panose="03000509000000000000" pitchFamily="65" charset="-120"/>
              </a:rPr>
              <a:t>hidden layer</a:t>
            </a:r>
          </a:p>
          <a:p>
            <a:pPr algn="ctr"/>
            <a:r>
              <a:rPr lang="en-US" altLang="zh-TW" sz="1050">
                <a:solidFill>
                  <a:schemeClr val="accent5">
                    <a:lumMod val="75000"/>
                  </a:schemeClr>
                </a:solidFill>
                <a:latin typeface="標楷體" panose="03000509000000000000" pitchFamily="65" charset="-120"/>
                <a:ea typeface="標楷體" panose="03000509000000000000" pitchFamily="65" charset="-120"/>
              </a:rPr>
              <a:t>(16)</a:t>
            </a:r>
            <a:endParaRPr lang="zh-TW" altLang="en-US" sz="1050">
              <a:solidFill>
                <a:schemeClr val="accent5">
                  <a:lumMod val="75000"/>
                </a:schemeClr>
              </a:solidFill>
              <a:latin typeface="標楷體" panose="03000509000000000000" pitchFamily="65" charset="-120"/>
              <a:ea typeface="標楷體" panose="03000509000000000000" pitchFamily="65" charset="-120"/>
            </a:endParaRPr>
          </a:p>
        </p:txBody>
      </p:sp>
      <p:sp>
        <p:nvSpPr>
          <p:cNvPr id="162" name="文字方塊 161">
            <a:extLst>
              <a:ext uri="{FF2B5EF4-FFF2-40B4-BE49-F238E27FC236}">
                <a16:creationId xmlns:a16="http://schemas.microsoft.com/office/drawing/2014/main" id="{C1C4A6A5-FDF9-D46C-C116-2B4E418024C8}"/>
              </a:ext>
            </a:extLst>
          </p:cNvPr>
          <p:cNvSpPr txBox="1"/>
          <p:nvPr/>
        </p:nvSpPr>
        <p:spPr>
          <a:xfrm>
            <a:off x="2022548" y="3659047"/>
            <a:ext cx="1214623" cy="415498"/>
          </a:xfrm>
          <a:prstGeom prst="rect">
            <a:avLst/>
          </a:prstGeom>
          <a:noFill/>
        </p:spPr>
        <p:txBody>
          <a:bodyPr wrap="square" rtlCol="0">
            <a:spAutoFit/>
          </a:bodyPr>
          <a:lstStyle/>
          <a:p>
            <a:pPr algn="ctr"/>
            <a:r>
              <a:rPr lang="en-US" altLang="zh-TW" sz="1050">
                <a:solidFill>
                  <a:schemeClr val="accent5">
                    <a:lumMod val="75000"/>
                  </a:schemeClr>
                </a:solidFill>
                <a:latin typeface="標楷體" panose="03000509000000000000" pitchFamily="65" charset="-120"/>
                <a:ea typeface="標楷體" panose="03000509000000000000" pitchFamily="65" charset="-120"/>
              </a:rPr>
              <a:t>output layer</a:t>
            </a:r>
          </a:p>
          <a:p>
            <a:pPr algn="ctr"/>
            <a:r>
              <a:rPr lang="en-US" altLang="zh-TW" sz="1050">
                <a:solidFill>
                  <a:schemeClr val="accent5">
                    <a:lumMod val="75000"/>
                  </a:schemeClr>
                </a:solidFill>
                <a:latin typeface="標楷體" panose="03000509000000000000" pitchFamily="65" charset="-120"/>
                <a:ea typeface="標楷體" panose="03000509000000000000" pitchFamily="65" charset="-120"/>
              </a:rPr>
              <a:t>(1)</a:t>
            </a:r>
            <a:endParaRPr lang="zh-TW" altLang="en-US" sz="1050">
              <a:solidFill>
                <a:schemeClr val="accent5">
                  <a:lumMod val="75000"/>
                </a:schemeClr>
              </a:solidFill>
              <a:latin typeface="標楷體" panose="03000509000000000000" pitchFamily="65" charset="-120"/>
              <a:ea typeface="標楷體" panose="03000509000000000000" pitchFamily="65" charset="-120"/>
            </a:endParaRPr>
          </a:p>
        </p:txBody>
      </p:sp>
      <p:pic>
        <p:nvPicPr>
          <p:cNvPr id="164" name="圖片 163">
            <a:extLst>
              <a:ext uri="{FF2B5EF4-FFF2-40B4-BE49-F238E27FC236}">
                <a16:creationId xmlns:a16="http://schemas.microsoft.com/office/drawing/2014/main" id="{21E2F4FF-08A6-12D5-EA03-993C819F3F9B}"/>
              </a:ext>
            </a:extLst>
          </p:cNvPr>
          <p:cNvPicPr>
            <a:picLocks noChangeAspect="1"/>
          </p:cNvPicPr>
          <p:nvPr/>
        </p:nvPicPr>
        <p:blipFill>
          <a:blip r:embed="rId2"/>
          <a:stretch>
            <a:fillRect/>
          </a:stretch>
        </p:blipFill>
        <p:spPr>
          <a:xfrm>
            <a:off x="7305807" y="778711"/>
            <a:ext cx="4339839" cy="2663312"/>
          </a:xfrm>
          <a:prstGeom prst="rect">
            <a:avLst/>
          </a:prstGeom>
          <a:ln>
            <a:solidFill>
              <a:schemeClr val="tx1"/>
            </a:solidFill>
          </a:ln>
        </p:spPr>
      </p:pic>
      <p:sp>
        <p:nvSpPr>
          <p:cNvPr id="165" name="文字方塊 164">
            <a:extLst>
              <a:ext uri="{FF2B5EF4-FFF2-40B4-BE49-F238E27FC236}">
                <a16:creationId xmlns:a16="http://schemas.microsoft.com/office/drawing/2014/main" id="{9FDB8EF8-E79E-7B9C-05FD-4485A16108CE}"/>
              </a:ext>
            </a:extLst>
          </p:cNvPr>
          <p:cNvSpPr txBox="1"/>
          <p:nvPr/>
        </p:nvSpPr>
        <p:spPr>
          <a:xfrm>
            <a:off x="795236" y="3163510"/>
            <a:ext cx="5400000" cy="461665"/>
          </a:xfrm>
          <a:prstGeom prst="rect">
            <a:avLst/>
          </a:prstGeom>
          <a:noFill/>
          <a:ln>
            <a:solidFill>
              <a:srgbClr val="0070C0"/>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model = get_model()</a:t>
            </a:r>
          </a:p>
          <a:p>
            <a:r>
              <a:rPr lang="en-US" altLang="zh-TW" sz="1200" b="0">
                <a:solidFill>
                  <a:srgbClr val="000000"/>
                </a:solidFill>
                <a:effectLst/>
                <a:latin typeface="標楷體" panose="03000509000000000000" pitchFamily="65" charset="-120"/>
                <a:ea typeface="標楷體" panose="03000509000000000000" pitchFamily="65" charset="-120"/>
              </a:rPr>
              <a:t>model.summary()</a:t>
            </a:r>
          </a:p>
        </p:txBody>
      </p:sp>
      <p:sp>
        <p:nvSpPr>
          <p:cNvPr id="166" name="投影片編號版面配置區 3">
            <a:extLst>
              <a:ext uri="{FF2B5EF4-FFF2-40B4-BE49-F238E27FC236}">
                <a16:creationId xmlns:a16="http://schemas.microsoft.com/office/drawing/2014/main" id="{A9E6F225-E240-F7F8-434E-216DE5700DA0}"/>
              </a:ext>
            </a:extLst>
          </p:cNvPr>
          <p:cNvSpPr>
            <a:spLocks noGrp="1"/>
          </p:cNvSpPr>
          <p:nvPr>
            <p:ph type="sldNum" sz="quarter" idx="12"/>
          </p:nvPr>
        </p:nvSpPr>
        <p:spPr>
          <a:xfrm>
            <a:off x="8610600" y="6356350"/>
            <a:ext cx="2743200" cy="365125"/>
          </a:xfrm>
        </p:spPr>
        <p:txBody>
          <a:bodyPr/>
          <a:lstStyle/>
          <a:p>
            <a:fld id="{FCF3ABE6-1E2C-49E4-947A-D3493A2513D2}" type="slidenum">
              <a:rPr lang="zh-TW" altLang="en-US" smtClean="0"/>
              <a:t>8</a:t>
            </a:fld>
            <a:endParaRPr lang="zh-TW" altLang="en-US"/>
          </a:p>
        </p:txBody>
      </p:sp>
      <p:cxnSp>
        <p:nvCxnSpPr>
          <p:cNvPr id="168" name="接點: 肘形 167">
            <a:extLst>
              <a:ext uri="{FF2B5EF4-FFF2-40B4-BE49-F238E27FC236}">
                <a16:creationId xmlns:a16="http://schemas.microsoft.com/office/drawing/2014/main" id="{045145B4-5374-D8FA-FDF4-EB53C2A878B6}"/>
              </a:ext>
            </a:extLst>
          </p:cNvPr>
          <p:cNvCxnSpPr>
            <a:stCxn id="165" idx="3"/>
            <a:endCxn id="164" idx="1"/>
          </p:cNvCxnSpPr>
          <p:nvPr/>
        </p:nvCxnSpPr>
        <p:spPr>
          <a:xfrm flipV="1">
            <a:off x="6195236" y="2110367"/>
            <a:ext cx="1110571" cy="1283976"/>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2" name="文字方塊 171">
            <a:extLst>
              <a:ext uri="{FF2B5EF4-FFF2-40B4-BE49-F238E27FC236}">
                <a16:creationId xmlns:a16="http://schemas.microsoft.com/office/drawing/2014/main" id="{E38DA4E0-D78B-E7C6-783A-580CB20435C0}"/>
              </a:ext>
            </a:extLst>
          </p:cNvPr>
          <p:cNvSpPr txBox="1"/>
          <p:nvPr/>
        </p:nvSpPr>
        <p:spPr>
          <a:xfrm>
            <a:off x="7211237" y="515014"/>
            <a:ext cx="1846146" cy="276999"/>
          </a:xfrm>
          <a:prstGeom prst="rect">
            <a:avLst/>
          </a:prstGeom>
          <a:noFill/>
        </p:spPr>
        <p:txBody>
          <a:bodyPr wrap="square" rtlCol="0">
            <a:spAutoFit/>
          </a:bodyPr>
          <a:lstStyle/>
          <a:p>
            <a:r>
              <a:rPr lang="zh-TW" altLang="en-US" sz="1200">
                <a:solidFill>
                  <a:schemeClr val="accent5">
                    <a:lumMod val="75000"/>
                  </a:schemeClr>
                </a:solidFill>
                <a:latin typeface="標楷體" panose="03000509000000000000" pitchFamily="65" charset="-120"/>
                <a:ea typeface="標楷體" panose="03000509000000000000" pitchFamily="65" charset="-120"/>
              </a:rPr>
              <a:t>模型</a:t>
            </a:r>
            <a:r>
              <a:rPr lang="en-US" altLang="zh-TW" sz="1200">
                <a:solidFill>
                  <a:schemeClr val="accent5">
                    <a:lumMod val="75000"/>
                  </a:schemeClr>
                </a:solidFill>
                <a:latin typeface="標楷體" panose="03000509000000000000" pitchFamily="65" charset="-120"/>
                <a:ea typeface="標楷體" panose="03000509000000000000" pitchFamily="65" charset="-120"/>
              </a:rPr>
              <a:t>summary</a:t>
            </a:r>
            <a:r>
              <a:rPr lang="zh-TW" altLang="en-US" sz="1200">
                <a:solidFill>
                  <a:schemeClr val="accent5">
                    <a:lumMod val="75000"/>
                  </a:schemeClr>
                </a:solidFill>
                <a:latin typeface="標楷體" panose="03000509000000000000" pitchFamily="65" charset="-120"/>
                <a:ea typeface="標楷體" panose="03000509000000000000" pitchFamily="65" charset="-120"/>
              </a:rPr>
              <a:t>及結構如下：</a:t>
            </a:r>
          </a:p>
        </p:txBody>
      </p:sp>
      <p:pic>
        <p:nvPicPr>
          <p:cNvPr id="5" name="圖片 4">
            <a:extLst>
              <a:ext uri="{FF2B5EF4-FFF2-40B4-BE49-F238E27FC236}">
                <a16:creationId xmlns:a16="http://schemas.microsoft.com/office/drawing/2014/main" id="{F04AC7B1-46C1-71D9-28C5-608FBA86AD80}"/>
              </a:ext>
            </a:extLst>
          </p:cNvPr>
          <p:cNvPicPr>
            <a:picLocks noChangeAspect="1"/>
          </p:cNvPicPr>
          <p:nvPr/>
        </p:nvPicPr>
        <p:blipFill>
          <a:blip r:embed="rId3"/>
          <a:stretch>
            <a:fillRect/>
          </a:stretch>
        </p:blipFill>
        <p:spPr>
          <a:xfrm>
            <a:off x="383635" y="645691"/>
            <a:ext cx="339321" cy="133229"/>
          </a:xfrm>
          <a:prstGeom prst="rect">
            <a:avLst/>
          </a:prstGeom>
          <a:noFill/>
        </p:spPr>
      </p:pic>
      <p:cxnSp>
        <p:nvCxnSpPr>
          <p:cNvPr id="2" name="接點: 肘形 1">
            <a:extLst>
              <a:ext uri="{FF2B5EF4-FFF2-40B4-BE49-F238E27FC236}">
                <a16:creationId xmlns:a16="http://schemas.microsoft.com/office/drawing/2014/main" id="{6181B57F-C490-0198-55E5-75AD71652E5C}"/>
              </a:ext>
            </a:extLst>
          </p:cNvPr>
          <p:cNvCxnSpPr>
            <a:cxnSpLocks/>
          </p:cNvCxnSpPr>
          <p:nvPr/>
        </p:nvCxnSpPr>
        <p:spPr>
          <a:xfrm rot="16200000" flipV="1">
            <a:off x="2929430" y="2136544"/>
            <a:ext cx="2127523" cy="1512036"/>
          </a:xfrm>
          <a:prstGeom prst="bentConnector3">
            <a:avLst>
              <a:gd name="adj1" fmla="val 99976"/>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2F83A61A-CD78-0A3C-CDF5-CD45D2498E96}"/>
              </a:ext>
            </a:extLst>
          </p:cNvPr>
          <p:cNvSpPr txBox="1"/>
          <p:nvPr/>
        </p:nvSpPr>
        <p:spPr>
          <a:xfrm>
            <a:off x="795236" y="334812"/>
            <a:ext cx="5400000"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建立模型之模型介紹</a:t>
            </a:r>
            <a:endParaRPr lang="zh-TW" altLang="en-US" sz="1400"/>
          </a:p>
        </p:txBody>
      </p:sp>
      <p:sp>
        <p:nvSpPr>
          <p:cNvPr id="6" name="文字方塊 5">
            <a:extLst>
              <a:ext uri="{FF2B5EF4-FFF2-40B4-BE49-F238E27FC236}">
                <a16:creationId xmlns:a16="http://schemas.microsoft.com/office/drawing/2014/main" id="{C614DFD1-2071-AE8C-B873-A2A41D2FCDA2}"/>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multi_hot  &amp; 1_grams</a:t>
            </a:r>
            <a:endParaRPr lang="zh-TW" altLang="en-US" b="1">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774759827"/>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6339</TotalTime>
  <Words>20085</Words>
  <Application>Microsoft Office PowerPoint</Application>
  <PresentationFormat>寬螢幕</PresentationFormat>
  <Paragraphs>1888</Paragraphs>
  <Slides>66</Slides>
  <Notes>1</Notes>
  <HiddenSlides>0</HiddenSlides>
  <MMClips>0</MMClips>
  <ScaleCrop>false</ScaleCrop>
  <HeadingPairs>
    <vt:vector size="6" baseType="variant">
      <vt:variant>
        <vt:lpstr>使用字型</vt:lpstr>
      </vt:variant>
      <vt:variant>
        <vt:i4>7</vt:i4>
      </vt:variant>
      <vt:variant>
        <vt:lpstr>佈景主題</vt:lpstr>
      </vt:variant>
      <vt:variant>
        <vt:i4>4</vt:i4>
      </vt:variant>
      <vt:variant>
        <vt:lpstr>投影片標題</vt:lpstr>
      </vt:variant>
      <vt:variant>
        <vt:i4>66</vt:i4>
      </vt:variant>
    </vt:vector>
  </HeadingPairs>
  <TitlesOfParts>
    <vt:vector size="77" baseType="lpstr">
      <vt:lpstr>標楷體</vt:lpstr>
      <vt:lpstr>Arial</vt:lpstr>
      <vt:lpstr>Arial</vt:lpstr>
      <vt:lpstr>Calibri</vt:lpstr>
      <vt:lpstr>Calibri Light</vt:lpstr>
      <vt:lpstr>Freestyle Script</vt:lpstr>
      <vt:lpstr>Wingdings 2</vt:lpstr>
      <vt:lpstr>Office 佈景主題</vt:lpstr>
      <vt:lpstr>1_自訂設計</vt:lpstr>
      <vt:lpstr>自訂設計</vt:lpstr>
      <vt:lpstr>2_自訂設計</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DENGYAO LI</dc:creator>
  <cp:lastModifiedBy>DENGYAO LI</cp:lastModifiedBy>
  <cp:revision>6</cp:revision>
  <dcterms:created xsi:type="dcterms:W3CDTF">2024-05-03T10:10:01Z</dcterms:created>
  <dcterms:modified xsi:type="dcterms:W3CDTF">2024-06-06T09:05:29Z</dcterms:modified>
</cp:coreProperties>
</file>